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456" y="-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481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579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49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5990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0930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6678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276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223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094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881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8943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0699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6101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9636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658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ECF76-E3BD-4B4D-877C-45C4CF524F1D}" type="datetimeFigureOut">
              <a:rPr lang="th-TH" smtClean="0"/>
              <a:t>03/09/61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0924288-1853-4F04-A025-8D32EF13972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7039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0E2C10E-16A2-461B-A4BD-E830260EC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769" y="940331"/>
            <a:ext cx="5825202" cy="1880516"/>
          </a:xfrm>
        </p:spPr>
        <p:txBody>
          <a:bodyPr/>
          <a:lstStyle/>
          <a:p>
            <a:pPr algn="ctr"/>
            <a:r>
              <a:rPr lang="th-TH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การใช้งานโปรแกรม </a:t>
            </a:r>
            <a:r>
              <a:rPr lang="en-US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Sony Vegas Pro 13 </a:t>
            </a:r>
            <a:r>
              <a:rPr lang="th-TH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เบื้องต้น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F5057BA-B299-44F1-A284-68E1043DF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45" y="2964033"/>
            <a:ext cx="238125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111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0" y="214881"/>
            <a:ext cx="5825202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การนำเข้าไฟล์วิดีโอ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FB5A1042-5D9D-4A94-AFF0-84DD019E3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6"/>
          <a:stretch/>
        </p:blipFill>
        <p:spPr>
          <a:xfrm>
            <a:off x="579473" y="1415696"/>
            <a:ext cx="7903388" cy="4680000"/>
          </a:xfrm>
          <a:prstGeom prst="rect">
            <a:avLst/>
          </a:prstGeom>
        </p:spPr>
      </p:pic>
      <p:sp>
        <p:nvSpPr>
          <p:cNvPr id="14" name="วงรี 13">
            <a:extLst>
              <a:ext uri="{FF2B5EF4-FFF2-40B4-BE49-F238E27FC236}">
                <a16:creationId xmlns:a16="http://schemas.microsoft.com/office/drawing/2014/main" id="{805914F1-F2EA-437A-809F-51CEEE5E3B6D}"/>
              </a:ext>
            </a:extLst>
          </p:cNvPr>
          <p:cNvSpPr/>
          <p:nvPr/>
        </p:nvSpPr>
        <p:spPr>
          <a:xfrm>
            <a:off x="579473" y="1552353"/>
            <a:ext cx="1168272" cy="6273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6" name="ลูกศรเชื่อมต่อแบบตรง 15">
            <a:extLst>
              <a:ext uri="{FF2B5EF4-FFF2-40B4-BE49-F238E27FC236}">
                <a16:creationId xmlns:a16="http://schemas.microsoft.com/office/drawing/2014/main" id="{95112215-72BE-4D67-8B80-99D44E00D3FE}"/>
              </a:ext>
            </a:extLst>
          </p:cNvPr>
          <p:cNvCxnSpPr/>
          <p:nvPr/>
        </p:nvCxnSpPr>
        <p:spPr>
          <a:xfrm flipH="1" flipV="1">
            <a:off x="1747745" y="1866013"/>
            <a:ext cx="719008" cy="5263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6CCEC50E-CE4F-498A-9ED0-E290A4083B38}"/>
              </a:ext>
            </a:extLst>
          </p:cNvPr>
          <p:cNvSpPr txBox="1"/>
          <p:nvPr/>
        </p:nvSpPr>
        <p:spPr>
          <a:xfrm>
            <a:off x="2658140" y="2392326"/>
            <a:ext cx="355738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เลือกไฟล์วิดีโอโดยคลิก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File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จากนั้นคลิก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Open</a:t>
            </a:r>
            <a:endParaRPr lang="th-TH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000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55F44EB-3263-4014-A3EB-3112F3037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8" y="1200716"/>
            <a:ext cx="7845402" cy="4680000"/>
          </a:xfrm>
          <a:prstGeom prst="rect">
            <a:avLst/>
          </a:prstGeom>
        </p:spPr>
      </p:pic>
      <p:sp>
        <p:nvSpPr>
          <p:cNvPr id="9" name="วงรี 8">
            <a:extLst>
              <a:ext uri="{FF2B5EF4-FFF2-40B4-BE49-F238E27FC236}">
                <a16:creationId xmlns:a16="http://schemas.microsoft.com/office/drawing/2014/main" id="{4FADA73E-B3BD-4AC4-97A5-3F1E2CD39C8A}"/>
              </a:ext>
            </a:extLst>
          </p:cNvPr>
          <p:cNvSpPr/>
          <p:nvPr/>
        </p:nvSpPr>
        <p:spPr>
          <a:xfrm>
            <a:off x="4808885" y="3293506"/>
            <a:ext cx="515496" cy="4651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D64D5E8B-4257-4841-838A-5AA25120A5F1}"/>
              </a:ext>
            </a:extLst>
          </p:cNvPr>
          <p:cNvCxnSpPr>
            <a:cxnSpLocks/>
          </p:cNvCxnSpPr>
          <p:nvPr/>
        </p:nvCxnSpPr>
        <p:spPr>
          <a:xfrm flipV="1">
            <a:off x="4970939" y="3758608"/>
            <a:ext cx="95694" cy="4651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3837CAE8-3C2D-4D26-AAB1-5E29F15B520A}"/>
              </a:ext>
            </a:extLst>
          </p:cNvPr>
          <p:cNvSpPr txBox="1"/>
          <p:nvPr/>
        </p:nvSpPr>
        <p:spPr>
          <a:xfrm>
            <a:off x="3983000" y="4227146"/>
            <a:ext cx="2957861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หลังจากเลือกไฟล์เรียบร้อยให้คลิก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Yes</a:t>
            </a: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D229DE32-8746-45FD-9188-9FC3209C6EB6}"/>
              </a:ext>
            </a:extLst>
          </p:cNvPr>
          <p:cNvSpPr txBox="1">
            <a:spLocks/>
          </p:cNvSpPr>
          <p:nvPr/>
        </p:nvSpPr>
        <p:spPr>
          <a:xfrm>
            <a:off x="0" y="214881"/>
            <a:ext cx="5825202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การนำเข้าไฟล์วิดีโอ</a:t>
            </a:r>
          </a:p>
        </p:txBody>
      </p:sp>
    </p:spTree>
    <p:extLst>
      <p:ext uri="{BB962C8B-B14F-4D97-AF65-F5344CB8AC3E}">
        <p14:creationId xmlns:p14="http://schemas.microsoft.com/office/powerpoint/2010/main" val="2443474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3837CAE8-3C2D-4D26-AAB1-5E29F15B520A}"/>
              </a:ext>
            </a:extLst>
          </p:cNvPr>
          <p:cNvSpPr txBox="1"/>
          <p:nvPr/>
        </p:nvSpPr>
        <p:spPr>
          <a:xfrm>
            <a:off x="3922498" y="4314239"/>
            <a:ext cx="2728439" cy="369332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</a:rPr>
              <a:t>2. หลังจากเลือกไฟล์เรียบร้อยให้คลิก </a:t>
            </a:r>
            <a:r>
              <a:rPr lang="en-US" dirty="0">
                <a:solidFill>
                  <a:srgbClr val="FF0000"/>
                </a:solidFill>
              </a:rPr>
              <a:t>Yes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155789C-B962-4432-98D2-9A9161E31C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6"/>
          <a:stretch/>
        </p:blipFill>
        <p:spPr>
          <a:xfrm>
            <a:off x="620306" y="1089000"/>
            <a:ext cx="7903388" cy="4680000"/>
          </a:xfrm>
          <a:prstGeom prst="rect">
            <a:avLst/>
          </a:prstGeom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D2896838-21C0-4409-8906-AD768C356E4C}"/>
              </a:ext>
            </a:extLst>
          </p:cNvPr>
          <p:cNvSpPr txBox="1"/>
          <p:nvPr/>
        </p:nvSpPr>
        <p:spPr>
          <a:xfrm>
            <a:off x="2923791" y="4967872"/>
            <a:ext cx="4637808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โปรแกรมจะแสดงแถบ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แสดงว่านำเข้าไฟล์วิดีโอสำเร็จ</a:t>
            </a:r>
          </a:p>
        </p:txBody>
      </p:sp>
      <p:sp>
        <p:nvSpPr>
          <p:cNvPr id="13" name="วงรี 12">
            <a:extLst>
              <a:ext uri="{FF2B5EF4-FFF2-40B4-BE49-F238E27FC236}">
                <a16:creationId xmlns:a16="http://schemas.microsoft.com/office/drawing/2014/main" id="{0DE54806-BAD8-4E7C-8F55-5DC81A9667A1}"/>
              </a:ext>
            </a:extLst>
          </p:cNvPr>
          <p:cNvSpPr/>
          <p:nvPr/>
        </p:nvSpPr>
        <p:spPr>
          <a:xfrm>
            <a:off x="1832750" y="3660606"/>
            <a:ext cx="3516846" cy="11721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778DB91C-88BD-4EDF-B11B-1EA3F347CCA1}"/>
              </a:ext>
            </a:extLst>
          </p:cNvPr>
          <p:cNvSpPr txBox="1">
            <a:spLocks/>
          </p:cNvSpPr>
          <p:nvPr/>
        </p:nvSpPr>
        <p:spPr>
          <a:xfrm>
            <a:off x="0" y="214881"/>
            <a:ext cx="5825202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การนำเข้าไฟล์วิดีโอ</a:t>
            </a:r>
          </a:p>
        </p:txBody>
      </p:sp>
    </p:spTree>
    <p:extLst>
      <p:ext uri="{BB962C8B-B14F-4D97-AF65-F5344CB8AC3E}">
        <p14:creationId xmlns:p14="http://schemas.microsoft.com/office/powerpoint/2010/main" val="132593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43968" y="226577"/>
            <a:ext cx="8547581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การ </a:t>
            </a:r>
            <a:r>
              <a:rPr lang="en-US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Crop </a:t>
            </a:r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ตัดขอบวิดีโอที่ไม่ต้องการ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B6FD6C0-2518-482F-9966-F9011D8D89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1"/>
          <a:stretch/>
        </p:blipFill>
        <p:spPr>
          <a:xfrm>
            <a:off x="651103" y="1526844"/>
            <a:ext cx="7841793" cy="4680000"/>
          </a:xfrm>
          <a:prstGeom prst="rect">
            <a:avLst/>
          </a:prstGeom>
        </p:spPr>
      </p:pic>
      <p:sp>
        <p:nvSpPr>
          <p:cNvPr id="5" name="วงรี 4">
            <a:extLst>
              <a:ext uri="{FF2B5EF4-FFF2-40B4-BE49-F238E27FC236}">
                <a16:creationId xmlns:a16="http://schemas.microsoft.com/office/drawing/2014/main" id="{08CA78B3-171A-4367-B44B-7887768B1931}"/>
              </a:ext>
            </a:extLst>
          </p:cNvPr>
          <p:cNvSpPr/>
          <p:nvPr/>
        </p:nvSpPr>
        <p:spPr>
          <a:xfrm>
            <a:off x="4056502" y="2963898"/>
            <a:ext cx="1812669" cy="5253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6" name="ลูกศรเชื่อมต่อแบบตรง 5">
            <a:extLst>
              <a:ext uri="{FF2B5EF4-FFF2-40B4-BE49-F238E27FC236}">
                <a16:creationId xmlns:a16="http://schemas.microsoft.com/office/drawing/2014/main" id="{64224EA9-DD57-4228-B1D9-F52F8414C04B}"/>
              </a:ext>
            </a:extLst>
          </p:cNvPr>
          <p:cNvCxnSpPr>
            <a:cxnSpLocks/>
          </p:cNvCxnSpPr>
          <p:nvPr/>
        </p:nvCxnSpPr>
        <p:spPr>
          <a:xfrm flipH="1" flipV="1">
            <a:off x="4875247" y="3504416"/>
            <a:ext cx="87589" cy="16420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FA20E393-8905-4B41-B870-511589C7F162}"/>
              </a:ext>
            </a:extLst>
          </p:cNvPr>
          <p:cNvSpPr txBox="1"/>
          <p:nvPr/>
        </p:nvSpPr>
        <p:spPr>
          <a:xfrm>
            <a:off x="2076500" y="5146490"/>
            <a:ext cx="5081840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คลิกขวาวิดีโอบนแถบ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เลือกหัวข้อ </a:t>
            </a:r>
            <a:r>
              <a:rPr lang="en-US" sz="20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Viedo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Event Pan/Crop</a:t>
            </a:r>
          </a:p>
        </p:txBody>
      </p:sp>
    </p:spTree>
    <p:extLst>
      <p:ext uri="{BB962C8B-B14F-4D97-AF65-F5344CB8AC3E}">
        <p14:creationId xmlns:p14="http://schemas.microsoft.com/office/powerpoint/2010/main" val="952495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1698983F-1C84-4611-8B92-A5134DD6D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14" y="1388446"/>
            <a:ext cx="7488000" cy="4680000"/>
          </a:xfrm>
          <a:prstGeom prst="rect">
            <a:avLst/>
          </a:prstGeom>
        </p:spPr>
      </p:pic>
      <p:sp>
        <p:nvSpPr>
          <p:cNvPr id="9" name="วงรี 8">
            <a:extLst>
              <a:ext uri="{FF2B5EF4-FFF2-40B4-BE49-F238E27FC236}">
                <a16:creationId xmlns:a16="http://schemas.microsoft.com/office/drawing/2014/main" id="{A0F7032F-D843-4E79-B1B9-41EF1108CB46}"/>
              </a:ext>
            </a:extLst>
          </p:cNvPr>
          <p:cNvSpPr/>
          <p:nvPr/>
        </p:nvSpPr>
        <p:spPr>
          <a:xfrm>
            <a:off x="5413811" y="3968750"/>
            <a:ext cx="310491" cy="2988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66DAC4A3-20CB-4E71-9FAF-D5AC12AB6E88}"/>
              </a:ext>
            </a:extLst>
          </p:cNvPr>
          <p:cNvCxnSpPr>
            <a:cxnSpLocks/>
          </p:cNvCxnSpPr>
          <p:nvPr/>
        </p:nvCxnSpPr>
        <p:spPr>
          <a:xfrm flipV="1">
            <a:off x="4962837" y="4267573"/>
            <a:ext cx="576726" cy="8789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D9BCCE1-78BE-4CDC-A09E-A64E34FFD116}"/>
              </a:ext>
            </a:extLst>
          </p:cNvPr>
          <p:cNvSpPr txBox="1"/>
          <p:nvPr/>
        </p:nvSpPr>
        <p:spPr>
          <a:xfrm>
            <a:off x="2076500" y="5146490"/>
            <a:ext cx="4305987" cy="70788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โปรแกรมจะโชว์ หน้าต่าง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Video Event FX </a:t>
            </a:r>
            <a:endParaRPr lang="th-TH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สมารถ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crop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ย่อ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ขยายมุมภาพให้พอดีกับหน้าจอที่เราต้องการ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034719DD-2BDC-4CB6-A3A7-CBC1D4EEF6FF}"/>
              </a:ext>
            </a:extLst>
          </p:cNvPr>
          <p:cNvSpPr txBox="1">
            <a:spLocks/>
          </p:cNvSpPr>
          <p:nvPr/>
        </p:nvSpPr>
        <p:spPr>
          <a:xfrm>
            <a:off x="43968" y="226577"/>
            <a:ext cx="8547581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การ </a:t>
            </a:r>
            <a:r>
              <a:rPr lang="en-US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Crop </a:t>
            </a:r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ตัดขอบวิดีโอที่ไม่ต้องการ</a:t>
            </a:r>
          </a:p>
        </p:txBody>
      </p:sp>
    </p:spTree>
    <p:extLst>
      <p:ext uri="{BB962C8B-B14F-4D97-AF65-F5344CB8AC3E}">
        <p14:creationId xmlns:p14="http://schemas.microsoft.com/office/powerpoint/2010/main" val="4064634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-1" y="39009"/>
            <a:ext cx="8067675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การตัดวิดีโอส่วนที่ไม่ต้องการออก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FA3355D0-5D0A-4CF2-910D-2E4C2BD0FB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" r="1" b="5095"/>
          <a:stretch/>
        </p:blipFill>
        <p:spPr>
          <a:xfrm>
            <a:off x="808074" y="1257498"/>
            <a:ext cx="7507925" cy="4441553"/>
          </a:xfrm>
          <a:prstGeom prst="rect">
            <a:avLst/>
          </a:prstGeom>
        </p:spPr>
      </p:pic>
      <p:sp>
        <p:nvSpPr>
          <p:cNvPr id="12" name="วงรี 11">
            <a:extLst>
              <a:ext uri="{FF2B5EF4-FFF2-40B4-BE49-F238E27FC236}">
                <a16:creationId xmlns:a16="http://schemas.microsoft.com/office/drawing/2014/main" id="{43CD28EB-64C5-49A9-8512-70E7C5E5ABD5}"/>
              </a:ext>
            </a:extLst>
          </p:cNvPr>
          <p:cNvSpPr/>
          <p:nvPr/>
        </p:nvSpPr>
        <p:spPr>
          <a:xfrm>
            <a:off x="2186401" y="3756099"/>
            <a:ext cx="386678" cy="17303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D564687C-659B-4988-A41B-4281EE61A09C}"/>
              </a:ext>
            </a:extLst>
          </p:cNvPr>
          <p:cNvCxnSpPr>
            <a:cxnSpLocks/>
          </p:cNvCxnSpPr>
          <p:nvPr/>
        </p:nvCxnSpPr>
        <p:spPr>
          <a:xfrm flipH="1" flipV="1">
            <a:off x="2573079" y="4922875"/>
            <a:ext cx="2094614" cy="8996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A12D9A89-A08F-4AF0-8AD0-D0A7A5DA6852}"/>
              </a:ext>
            </a:extLst>
          </p:cNvPr>
          <p:cNvSpPr txBox="1"/>
          <p:nvPr/>
        </p:nvSpPr>
        <p:spPr>
          <a:xfrm>
            <a:off x="3166097" y="5822562"/>
            <a:ext cx="4655442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คลิกซ้ายบน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เพื่อเลือกตำแหน่งเวลาที่ต้องการตัดออก 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3330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AB15F91-95EC-4102-B6E8-03E830905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"/>
          <a:stretch/>
        </p:blipFill>
        <p:spPr>
          <a:xfrm>
            <a:off x="827999" y="1324873"/>
            <a:ext cx="7488000" cy="4447067"/>
          </a:xfrm>
          <a:prstGeom prst="rect">
            <a:avLst/>
          </a:prstGeom>
        </p:spPr>
      </p:pic>
      <p:sp>
        <p:nvSpPr>
          <p:cNvPr id="9" name="วงรี 8">
            <a:extLst>
              <a:ext uri="{FF2B5EF4-FFF2-40B4-BE49-F238E27FC236}">
                <a16:creationId xmlns:a16="http://schemas.microsoft.com/office/drawing/2014/main" id="{544D1DF9-B37D-4144-AEC2-9E196C3096E4}"/>
              </a:ext>
            </a:extLst>
          </p:cNvPr>
          <p:cNvSpPr/>
          <p:nvPr/>
        </p:nvSpPr>
        <p:spPr>
          <a:xfrm>
            <a:off x="2362200" y="3640724"/>
            <a:ext cx="1508760" cy="4207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F9391878-F022-4C80-9E04-35F76F8C6E93}"/>
              </a:ext>
            </a:extLst>
          </p:cNvPr>
          <p:cNvCxnSpPr>
            <a:cxnSpLocks/>
          </p:cNvCxnSpPr>
          <p:nvPr/>
        </p:nvCxnSpPr>
        <p:spPr>
          <a:xfrm flipH="1" flipV="1">
            <a:off x="3203129" y="3989152"/>
            <a:ext cx="1071691" cy="11746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82BC0460-7A87-40A0-B235-0FDCA4D87511}"/>
              </a:ext>
            </a:extLst>
          </p:cNvPr>
          <p:cNvSpPr txBox="1"/>
          <p:nvPr/>
        </p:nvSpPr>
        <p:spPr>
          <a:xfrm>
            <a:off x="3203129" y="5204725"/>
            <a:ext cx="4606205" cy="1015663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เมื่อได้ตำแหน่งเวลาที่ต้องการแล้ว ให้คลิกขวาเลือก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Trim Start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เพื่อตัดส่วนหัวของวิดีโอออก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Trim End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เพื่อตัวส่วนท้ายวิดีโอออก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2C9CC067-A9C4-4241-A4A9-2F2C38503C54}"/>
              </a:ext>
            </a:extLst>
          </p:cNvPr>
          <p:cNvSpPr txBox="1">
            <a:spLocks/>
          </p:cNvSpPr>
          <p:nvPr/>
        </p:nvSpPr>
        <p:spPr>
          <a:xfrm>
            <a:off x="-1" y="39009"/>
            <a:ext cx="8067675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การตัดวิดีโอส่วนที่ไม่ต้องการออก</a:t>
            </a:r>
          </a:p>
        </p:txBody>
      </p:sp>
    </p:spTree>
    <p:extLst>
      <p:ext uri="{BB962C8B-B14F-4D97-AF65-F5344CB8AC3E}">
        <p14:creationId xmlns:p14="http://schemas.microsoft.com/office/powerpoint/2010/main" val="376063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97298" y="0"/>
            <a:ext cx="6703551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การเพิ่มเสียงดนตรีประกอบวิดีโอ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7383FAEB-D2C0-46BE-AC69-FF8497E2F1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r="-1" b="4776"/>
          <a:stretch/>
        </p:blipFill>
        <p:spPr>
          <a:xfrm>
            <a:off x="834914" y="1478514"/>
            <a:ext cx="7474170" cy="4456467"/>
          </a:xfrm>
          <a:prstGeom prst="rect">
            <a:avLst/>
          </a:prstGeom>
        </p:spPr>
      </p:pic>
      <p:sp>
        <p:nvSpPr>
          <p:cNvPr id="12" name="วงรี 11">
            <a:extLst>
              <a:ext uri="{FF2B5EF4-FFF2-40B4-BE49-F238E27FC236}">
                <a16:creationId xmlns:a16="http://schemas.microsoft.com/office/drawing/2014/main" id="{F73C2754-29AA-45C6-95AB-6DBB630AC439}"/>
              </a:ext>
            </a:extLst>
          </p:cNvPr>
          <p:cNvSpPr/>
          <p:nvPr/>
        </p:nvSpPr>
        <p:spPr>
          <a:xfrm>
            <a:off x="2209800" y="4948974"/>
            <a:ext cx="1600200" cy="7086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B943B8D2-AD34-4E47-BDA9-C0133639AB2B}"/>
              </a:ext>
            </a:extLst>
          </p:cNvPr>
          <p:cNvCxnSpPr>
            <a:cxnSpLocks/>
          </p:cNvCxnSpPr>
          <p:nvPr/>
        </p:nvCxnSpPr>
        <p:spPr>
          <a:xfrm flipH="1">
            <a:off x="3810001" y="4238625"/>
            <a:ext cx="1553398" cy="9703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9A1D66B5-4F31-4911-8B3D-53EC5F57CDE5}"/>
              </a:ext>
            </a:extLst>
          </p:cNvPr>
          <p:cNvSpPr txBox="1"/>
          <p:nvPr/>
        </p:nvSpPr>
        <p:spPr>
          <a:xfrm>
            <a:off x="5363400" y="3653143"/>
            <a:ext cx="2704276" cy="70788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คลิกขวาเลือก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Open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เพื่อเลือกไฟล์เสียงหรือวิดีโอ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054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3BC9739-9F1D-464A-91A3-3BA01BA75C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r="1" b="4479"/>
          <a:stretch/>
        </p:blipFill>
        <p:spPr>
          <a:xfrm>
            <a:off x="832521" y="1381125"/>
            <a:ext cx="7478955" cy="4470396"/>
          </a:xfrm>
          <a:prstGeom prst="rect">
            <a:avLst/>
          </a:prstGeom>
        </p:spPr>
      </p:pic>
      <p:sp>
        <p:nvSpPr>
          <p:cNvPr id="9" name="วงรี 8">
            <a:extLst>
              <a:ext uri="{FF2B5EF4-FFF2-40B4-BE49-F238E27FC236}">
                <a16:creationId xmlns:a16="http://schemas.microsoft.com/office/drawing/2014/main" id="{89BF11E6-2EB4-44C8-8AA2-F9A9E19287EB}"/>
              </a:ext>
            </a:extLst>
          </p:cNvPr>
          <p:cNvSpPr/>
          <p:nvPr/>
        </p:nvSpPr>
        <p:spPr>
          <a:xfrm>
            <a:off x="1943100" y="4606074"/>
            <a:ext cx="1600200" cy="7086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0" name="ลูกศรเชื่อมต่อแบบตรง 9">
            <a:extLst>
              <a:ext uri="{FF2B5EF4-FFF2-40B4-BE49-F238E27FC236}">
                <a16:creationId xmlns:a16="http://schemas.microsoft.com/office/drawing/2014/main" id="{193150F2-C0DD-423A-8530-A4C8062437E0}"/>
              </a:ext>
            </a:extLst>
          </p:cNvPr>
          <p:cNvCxnSpPr>
            <a:cxnSpLocks/>
            <a:endCxn id="9" idx="6"/>
          </p:cNvCxnSpPr>
          <p:nvPr/>
        </p:nvCxnSpPr>
        <p:spPr>
          <a:xfrm flipH="1">
            <a:off x="3543300" y="4238625"/>
            <a:ext cx="1820100" cy="7217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1BD7AAF2-CBC5-43A1-AC05-A7DF8FAB1F93}"/>
              </a:ext>
            </a:extLst>
          </p:cNvPr>
          <p:cNvSpPr txBox="1"/>
          <p:nvPr/>
        </p:nvSpPr>
        <p:spPr>
          <a:xfrm>
            <a:off x="5363400" y="3653143"/>
            <a:ext cx="2704276" cy="70788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โปรแกรมจะแสดงแถบ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แสดงว่านำเข้าไฟล์วิดีโอสำเร็จ</a:t>
            </a: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F6A2A6ED-DF2A-416B-BA6E-86BE28AB0E79}"/>
              </a:ext>
            </a:extLst>
          </p:cNvPr>
          <p:cNvSpPr txBox="1">
            <a:spLocks/>
          </p:cNvSpPr>
          <p:nvPr/>
        </p:nvSpPr>
        <p:spPr>
          <a:xfrm>
            <a:off x="97298" y="0"/>
            <a:ext cx="6703551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การเพิ่มเสียงดนตรีประกอบวิดีโอ</a:t>
            </a:r>
          </a:p>
        </p:txBody>
      </p:sp>
    </p:spTree>
    <p:extLst>
      <p:ext uri="{BB962C8B-B14F-4D97-AF65-F5344CB8AC3E}">
        <p14:creationId xmlns:p14="http://schemas.microsoft.com/office/powerpoint/2010/main" val="415031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0" y="29123"/>
            <a:ext cx="6804374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5. การตัดสีพื้นหลัง </a:t>
            </a:r>
            <a:r>
              <a:rPr lang="en-US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Green Screen</a:t>
            </a:r>
            <a:endParaRPr lang="th-TH" sz="4000" b="1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F01D33E-23E1-4B2C-AFCA-11A08ACADA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" b="4804"/>
          <a:stretch/>
        </p:blipFill>
        <p:spPr>
          <a:xfrm>
            <a:off x="1104899" y="1247775"/>
            <a:ext cx="6957059" cy="4152900"/>
          </a:xfrm>
          <a:prstGeom prst="rect">
            <a:avLst/>
          </a:prstGeom>
        </p:spPr>
      </p:pic>
      <p:sp>
        <p:nvSpPr>
          <p:cNvPr id="12" name="วงรี 11">
            <a:extLst>
              <a:ext uri="{FF2B5EF4-FFF2-40B4-BE49-F238E27FC236}">
                <a16:creationId xmlns:a16="http://schemas.microsoft.com/office/drawing/2014/main" id="{ADE77DB1-E9F1-4432-A8A2-458932183729}"/>
              </a:ext>
            </a:extLst>
          </p:cNvPr>
          <p:cNvSpPr/>
          <p:nvPr/>
        </p:nvSpPr>
        <p:spPr>
          <a:xfrm>
            <a:off x="2428049" y="3260215"/>
            <a:ext cx="609599" cy="2856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1CD4BD25-97FD-41FA-AA16-8DF711942569}"/>
              </a:ext>
            </a:extLst>
          </p:cNvPr>
          <p:cNvCxnSpPr>
            <a:cxnSpLocks/>
          </p:cNvCxnSpPr>
          <p:nvPr/>
        </p:nvCxnSpPr>
        <p:spPr>
          <a:xfrm flipH="1">
            <a:off x="2680332" y="2503505"/>
            <a:ext cx="1534067" cy="1332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2A8E025D-76CA-4A65-9400-F03AE264A568}"/>
              </a:ext>
            </a:extLst>
          </p:cNvPr>
          <p:cNvSpPr txBox="1"/>
          <p:nvPr/>
        </p:nvSpPr>
        <p:spPr>
          <a:xfrm>
            <a:off x="4214399" y="2041840"/>
            <a:ext cx="2589975" cy="1015663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Pure Green Screen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ค้าง แล้วลากไปวางในวิดีโอบนแถบ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endParaRPr lang="th-TH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วงรี 14">
            <a:extLst>
              <a:ext uri="{FF2B5EF4-FFF2-40B4-BE49-F238E27FC236}">
                <a16:creationId xmlns:a16="http://schemas.microsoft.com/office/drawing/2014/main" id="{6A113F63-1E0A-4B79-9D16-4141F44EEF65}"/>
              </a:ext>
            </a:extLst>
          </p:cNvPr>
          <p:cNvSpPr/>
          <p:nvPr/>
        </p:nvSpPr>
        <p:spPr>
          <a:xfrm>
            <a:off x="1082042" y="1676469"/>
            <a:ext cx="609599" cy="2856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6" name="วงรี 15">
            <a:extLst>
              <a:ext uri="{FF2B5EF4-FFF2-40B4-BE49-F238E27FC236}">
                <a16:creationId xmlns:a16="http://schemas.microsoft.com/office/drawing/2014/main" id="{54300D51-1555-472C-89CD-E503D76845EE}"/>
              </a:ext>
            </a:extLst>
          </p:cNvPr>
          <p:cNvSpPr/>
          <p:nvPr/>
        </p:nvSpPr>
        <p:spPr>
          <a:xfrm>
            <a:off x="1857376" y="2231747"/>
            <a:ext cx="800099" cy="6733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9723D865-6388-4AAD-BD3A-2C2605252F2F}"/>
              </a:ext>
            </a:extLst>
          </p:cNvPr>
          <p:cNvSpPr txBox="1"/>
          <p:nvPr/>
        </p:nvSpPr>
        <p:spPr>
          <a:xfrm>
            <a:off x="3420139" y="1367909"/>
            <a:ext cx="1687418" cy="70788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All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Chroma </a:t>
            </a:r>
            <a:r>
              <a:rPr lang="en-US" sz="20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Keyer</a:t>
            </a:r>
            <a:endParaRPr lang="th-TH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CD35FED4-5C25-46B8-AAF3-65523F80B07A}"/>
              </a:ext>
            </a:extLst>
          </p:cNvPr>
          <p:cNvSpPr txBox="1"/>
          <p:nvPr/>
        </p:nvSpPr>
        <p:spPr>
          <a:xfrm>
            <a:off x="4500691" y="3185185"/>
            <a:ext cx="1904175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คลิกเลือก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Video FX</a:t>
            </a:r>
            <a:endParaRPr lang="th-TH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9" name="ลูกศรเชื่อมต่อแบบตรง 18">
            <a:extLst>
              <a:ext uri="{FF2B5EF4-FFF2-40B4-BE49-F238E27FC236}">
                <a16:creationId xmlns:a16="http://schemas.microsoft.com/office/drawing/2014/main" id="{F290A015-F991-4FB2-A926-342887C9165F}"/>
              </a:ext>
            </a:extLst>
          </p:cNvPr>
          <p:cNvCxnSpPr>
            <a:cxnSpLocks/>
          </p:cNvCxnSpPr>
          <p:nvPr/>
        </p:nvCxnSpPr>
        <p:spPr>
          <a:xfrm flipH="1">
            <a:off x="3037648" y="3430830"/>
            <a:ext cx="14630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ลูกศรเชื่อมต่อแบบตรง 19">
            <a:extLst>
              <a:ext uri="{FF2B5EF4-FFF2-40B4-BE49-F238E27FC236}">
                <a16:creationId xmlns:a16="http://schemas.microsoft.com/office/drawing/2014/main" id="{77306775-9CB1-45BD-9DE6-EDC4847229CB}"/>
              </a:ext>
            </a:extLst>
          </p:cNvPr>
          <p:cNvCxnSpPr>
            <a:cxnSpLocks/>
          </p:cNvCxnSpPr>
          <p:nvPr/>
        </p:nvCxnSpPr>
        <p:spPr>
          <a:xfrm flipH="1">
            <a:off x="1712181" y="1552575"/>
            <a:ext cx="1687418" cy="2447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>
            <a:extLst>
              <a:ext uri="{FF2B5EF4-FFF2-40B4-BE49-F238E27FC236}">
                <a16:creationId xmlns:a16="http://schemas.microsoft.com/office/drawing/2014/main" id="{B65B9BD5-BDB5-4012-B45C-54D71F56FAE9}"/>
              </a:ext>
            </a:extLst>
          </p:cNvPr>
          <p:cNvCxnSpPr>
            <a:cxnSpLocks/>
          </p:cNvCxnSpPr>
          <p:nvPr/>
        </p:nvCxnSpPr>
        <p:spPr>
          <a:xfrm>
            <a:off x="2257426" y="2911846"/>
            <a:ext cx="209549" cy="10410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73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2E4AD65C-6077-431A-8EC6-98708E1344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"/>
          <a:stretch/>
        </p:blipFill>
        <p:spPr>
          <a:xfrm>
            <a:off x="630947" y="1257498"/>
            <a:ext cx="7882105" cy="4680000"/>
          </a:xfrm>
          <a:prstGeom prst="rect">
            <a:avLst/>
          </a:prstGeom>
        </p:spPr>
      </p:pic>
      <p:sp>
        <p:nvSpPr>
          <p:cNvPr id="27" name="วงรี 26">
            <a:extLst>
              <a:ext uri="{FF2B5EF4-FFF2-40B4-BE49-F238E27FC236}">
                <a16:creationId xmlns:a16="http://schemas.microsoft.com/office/drawing/2014/main" id="{454037C5-6B64-42E3-8907-6B8F36D9CD75}"/>
              </a:ext>
            </a:extLst>
          </p:cNvPr>
          <p:cNvSpPr/>
          <p:nvPr/>
        </p:nvSpPr>
        <p:spPr>
          <a:xfrm>
            <a:off x="2154985" y="2400126"/>
            <a:ext cx="3169490" cy="27052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7349C742-0DC7-4640-97A5-18EEDE602104}"/>
              </a:ext>
            </a:extLst>
          </p:cNvPr>
          <p:cNvSpPr txBox="1"/>
          <p:nvPr/>
        </p:nvSpPr>
        <p:spPr>
          <a:xfrm>
            <a:off x="6608878" y="3124304"/>
            <a:ext cx="2125547" cy="2554545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ลบพื้นหลัง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Green Screen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ให้พื้นหลังกลายเป็นสีดำ โดยการเลือนแถบ 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Low threshold </a:t>
            </a:r>
          </a:p>
          <a:p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High threshold</a:t>
            </a:r>
          </a:p>
          <a:p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Blur amount</a:t>
            </a:r>
          </a:p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ตามความเหมาะสมของแต่ละวีดีโอ</a:t>
            </a:r>
          </a:p>
        </p:txBody>
      </p:sp>
      <p:cxnSp>
        <p:nvCxnSpPr>
          <p:cNvPr id="29" name="ลูกศรเชื่อมต่อแบบตรง 28">
            <a:extLst>
              <a:ext uri="{FF2B5EF4-FFF2-40B4-BE49-F238E27FC236}">
                <a16:creationId xmlns:a16="http://schemas.microsoft.com/office/drawing/2014/main" id="{864CF4B8-4BD5-480F-A5D9-B526233ED5EA}"/>
              </a:ext>
            </a:extLst>
          </p:cNvPr>
          <p:cNvCxnSpPr>
            <a:cxnSpLocks/>
          </p:cNvCxnSpPr>
          <p:nvPr/>
        </p:nvCxnSpPr>
        <p:spPr>
          <a:xfrm flipH="1" flipV="1">
            <a:off x="5057775" y="4514850"/>
            <a:ext cx="1551103" cy="3637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63F0948D-0CF4-4690-92AC-8D4DD87DC62C}"/>
              </a:ext>
            </a:extLst>
          </p:cNvPr>
          <p:cNvSpPr txBox="1">
            <a:spLocks/>
          </p:cNvSpPr>
          <p:nvPr/>
        </p:nvSpPr>
        <p:spPr>
          <a:xfrm>
            <a:off x="0" y="29123"/>
            <a:ext cx="6804374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5. การตัดสีพื้นหลัง </a:t>
            </a:r>
            <a:r>
              <a:rPr lang="en-US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Green Screen</a:t>
            </a:r>
            <a:endParaRPr lang="th-TH" sz="4000" b="1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016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0" y="180728"/>
            <a:ext cx="9372601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6. การซ้อนวิดีโอลงไปแทนที่พื้นหลัง </a:t>
            </a:r>
            <a:r>
              <a:rPr lang="en-US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Green Screen</a:t>
            </a:r>
            <a:endParaRPr lang="th-TH" sz="4000" b="1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ACA549-547F-4045-80DD-F79DDFEB2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r="-1" b="4776"/>
          <a:stretch/>
        </p:blipFill>
        <p:spPr>
          <a:xfrm>
            <a:off x="834914" y="1478514"/>
            <a:ext cx="7474170" cy="4456467"/>
          </a:xfrm>
          <a:prstGeom prst="rect">
            <a:avLst/>
          </a:prstGeom>
        </p:spPr>
      </p:pic>
      <p:sp>
        <p:nvSpPr>
          <p:cNvPr id="12" name="วงรี 11">
            <a:extLst>
              <a:ext uri="{FF2B5EF4-FFF2-40B4-BE49-F238E27FC236}">
                <a16:creationId xmlns:a16="http://schemas.microsoft.com/office/drawing/2014/main" id="{92535AA9-1577-4D02-BE15-54F24CDA7B29}"/>
              </a:ext>
            </a:extLst>
          </p:cNvPr>
          <p:cNvSpPr/>
          <p:nvPr/>
        </p:nvSpPr>
        <p:spPr>
          <a:xfrm>
            <a:off x="2209800" y="4948974"/>
            <a:ext cx="1600200" cy="7086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15C2ED1B-1BE0-4769-8D80-AF4DFE316F24}"/>
              </a:ext>
            </a:extLst>
          </p:cNvPr>
          <p:cNvCxnSpPr>
            <a:cxnSpLocks/>
          </p:cNvCxnSpPr>
          <p:nvPr/>
        </p:nvCxnSpPr>
        <p:spPr>
          <a:xfrm flipH="1">
            <a:off x="3810001" y="4238625"/>
            <a:ext cx="1553398" cy="9703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9C7767BE-425D-4FAF-AB5A-99A8F6A8FDE8}"/>
              </a:ext>
            </a:extLst>
          </p:cNvPr>
          <p:cNvSpPr txBox="1"/>
          <p:nvPr/>
        </p:nvSpPr>
        <p:spPr>
          <a:xfrm>
            <a:off x="5363400" y="3653143"/>
            <a:ext cx="2704276" cy="70788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คลิกขวาเลือก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Open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เพื่อเลือกไฟล์เสียงหรือวิดีโอ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7916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ACA549-547F-4045-80DD-F79DDFEB2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25" y="1478514"/>
            <a:ext cx="7130347" cy="4456467"/>
          </a:xfrm>
          <a:prstGeom prst="rect">
            <a:avLst/>
          </a:prstGeom>
        </p:spPr>
      </p:pic>
      <p:sp>
        <p:nvSpPr>
          <p:cNvPr id="12" name="วงรี 11">
            <a:extLst>
              <a:ext uri="{FF2B5EF4-FFF2-40B4-BE49-F238E27FC236}">
                <a16:creationId xmlns:a16="http://schemas.microsoft.com/office/drawing/2014/main" id="{92535AA9-1577-4D02-BE15-54F24CDA7B29}"/>
              </a:ext>
            </a:extLst>
          </p:cNvPr>
          <p:cNvSpPr/>
          <p:nvPr/>
        </p:nvSpPr>
        <p:spPr>
          <a:xfrm>
            <a:off x="2114550" y="4596548"/>
            <a:ext cx="1600200" cy="8517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15C2ED1B-1BE0-4769-8D80-AF4DFE316F24}"/>
              </a:ext>
            </a:extLst>
          </p:cNvPr>
          <p:cNvCxnSpPr>
            <a:cxnSpLocks/>
            <a:endCxn id="12" idx="6"/>
          </p:cNvCxnSpPr>
          <p:nvPr/>
        </p:nvCxnSpPr>
        <p:spPr>
          <a:xfrm flipH="1">
            <a:off x="3714750" y="4238625"/>
            <a:ext cx="1648650" cy="7837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9C7767BE-425D-4FAF-AB5A-99A8F6A8FDE8}"/>
              </a:ext>
            </a:extLst>
          </p:cNvPr>
          <p:cNvSpPr txBox="1"/>
          <p:nvPr/>
        </p:nvSpPr>
        <p:spPr>
          <a:xfrm>
            <a:off x="5363400" y="3653143"/>
            <a:ext cx="2704276" cy="70788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โปรแกรมจะแสดงแถบ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Timeline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แสดงว่านำเข้าไฟล์วิดีโอสำเร็จ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วงรี 6">
            <a:extLst>
              <a:ext uri="{FF2B5EF4-FFF2-40B4-BE49-F238E27FC236}">
                <a16:creationId xmlns:a16="http://schemas.microsoft.com/office/drawing/2014/main" id="{1D6145EA-7264-460B-9BF6-BAFF6CDBEE5F}"/>
              </a:ext>
            </a:extLst>
          </p:cNvPr>
          <p:cNvSpPr/>
          <p:nvPr/>
        </p:nvSpPr>
        <p:spPr>
          <a:xfrm>
            <a:off x="1006825" y="4988081"/>
            <a:ext cx="1012474" cy="3914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9" name="ลูกศรเชื่อมต่อแบบตรง 8">
            <a:extLst>
              <a:ext uri="{FF2B5EF4-FFF2-40B4-BE49-F238E27FC236}">
                <a16:creationId xmlns:a16="http://schemas.microsoft.com/office/drawing/2014/main" id="{94135A47-3FF2-40CD-9858-C9017F0A09EA}"/>
              </a:ext>
            </a:extLst>
          </p:cNvPr>
          <p:cNvCxnSpPr>
            <a:cxnSpLocks/>
          </p:cNvCxnSpPr>
          <p:nvPr/>
        </p:nvCxnSpPr>
        <p:spPr>
          <a:xfrm flipH="1">
            <a:off x="1513062" y="3790950"/>
            <a:ext cx="268113" cy="11971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CEA868DA-7EA8-45CC-AE68-1EB94E573CF0}"/>
              </a:ext>
            </a:extLst>
          </p:cNvPr>
          <p:cNvSpPr txBox="1"/>
          <p:nvPr/>
        </p:nvSpPr>
        <p:spPr>
          <a:xfrm>
            <a:off x="1076325" y="3120521"/>
            <a:ext cx="2704276" cy="1015663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สามารถเพิ่ม/ลดเสียงวิดีโอได้โดยเลือนแถบ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Vol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ไปทางซ้ายสุด หรือ ขวาสุดเพื่อเพิ่มเสียง</a:t>
            </a:r>
            <a:endParaRPr lang="en-US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9CCA54BE-3FC3-4256-9C9E-3A5F07D70621}"/>
              </a:ext>
            </a:extLst>
          </p:cNvPr>
          <p:cNvSpPr txBox="1">
            <a:spLocks/>
          </p:cNvSpPr>
          <p:nvPr/>
        </p:nvSpPr>
        <p:spPr>
          <a:xfrm>
            <a:off x="0" y="180728"/>
            <a:ext cx="9372601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6. การซ้อนวิดีโอลงไปแทนที่พื้นหลัง </a:t>
            </a:r>
            <a:r>
              <a:rPr lang="en-US" sz="4000" b="1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Green Screen</a:t>
            </a:r>
            <a:endParaRPr lang="th-TH" sz="4000" b="1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800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A6EF926-3673-4FA7-8C50-A581B222B9BB}"/>
              </a:ext>
            </a:extLst>
          </p:cNvPr>
          <p:cNvSpPr txBox="1">
            <a:spLocks/>
          </p:cNvSpPr>
          <p:nvPr/>
        </p:nvSpPr>
        <p:spPr>
          <a:xfrm>
            <a:off x="0" y="274907"/>
            <a:ext cx="9315450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7. การ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Render </a:t>
            </a:r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Export </a:t>
            </a:r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วิดีโอลงบนคอมพิวเตอร์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ACA549-547F-4045-80DD-F79DDFEB2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" b="4936"/>
          <a:stretch/>
        </p:blipFill>
        <p:spPr>
          <a:xfrm>
            <a:off x="1038224" y="1478514"/>
            <a:ext cx="7842130" cy="4680000"/>
          </a:xfrm>
          <a:prstGeom prst="rect">
            <a:avLst/>
          </a:prstGeom>
        </p:spPr>
      </p:pic>
      <p:sp>
        <p:nvSpPr>
          <p:cNvPr id="7" name="วงรี 6">
            <a:extLst>
              <a:ext uri="{FF2B5EF4-FFF2-40B4-BE49-F238E27FC236}">
                <a16:creationId xmlns:a16="http://schemas.microsoft.com/office/drawing/2014/main" id="{1D6145EA-7264-460B-9BF6-BAFF6CDBEE5F}"/>
              </a:ext>
            </a:extLst>
          </p:cNvPr>
          <p:cNvSpPr/>
          <p:nvPr/>
        </p:nvSpPr>
        <p:spPr>
          <a:xfrm>
            <a:off x="943416" y="2303938"/>
            <a:ext cx="1267711" cy="3914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cxnSp>
        <p:nvCxnSpPr>
          <p:cNvPr id="9" name="ลูกศรเชื่อมต่อแบบตรง 8">
            <a:extLst>
              <a:ext uri="{FF2B5EF4-FFF2-40B4-BE49-F238E27FC236}">
                <a16:creationId xmlns:a16="http://schemas.microsoft.com/office/drawing/2014/main" id="{94135A47-3FF2-40CD-9858-C9017F0A09EA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217615" y="2488604"/>
            <a:ext cx="1659060" cy="153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CEA868DA-7EA8-45CC-AE68-1EB94E573CF0}"/>
              </a:ext>
            </a:extLst>
          </p:cNvPr>
          <p:cNvSpPr txBox="1"/>
          <p:nvPr/>
        </p:nvSpPr>
        <p:spPr>
          <a:xfrm>
            <a:off x="3876675" y="2303938"/>
            <a:ext cx="2704276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File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Render As..  </a:t>
            </a:r>
          </a:p>
        </p:txBody>
      </p:sp>
    </p:spTree>
    <p:extLst>
      <p:ext uri="{BB962C8B-B14F-4D97-AF65-F5344CB8AC3E}">
        <p14:creationId xmlns:p14="http://schemas.microsoft.com/office/powerpoint/2010/main" val="1158891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ACA549-547F-4045-80DD-F79DDFEB2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b="4999"/>
          <a:stretch/>
        </p:blipFill>
        <p:spPr>
          <a:xfrm>
            <a:off x="1238248" y="1478514"/>
            <a:ext cx="7857872" cy="4680000"/>
          </a:xfrm>
          <a:prstGeom prst="rect">
            <a:avLst/>
          </a:prstGeom>
        </p:spPr>
      </p:pic>
      <p:sp>
        <p:nvSpPr>
          <p:cNvPr id="7" name="วงรี 6">
            <a:extLst>
              <a:ext uri="{FF2B5EF4-FFF2-40B4-BE49-F238E27FC236}">
                <a16:creationId xmlns:a16="http://schemas.microsoft.com/office/drawing/2014/main" id="{1D6145EA-7264-460B-9BF6-BAFF6CDBEE5F}"/>
              </a:ext>
            </a:extLst>
          </p:cNvPr>
          <p:cNvSpPr/>
          <p:nvPr/>
        </p:nvSpPr>
        <p:spPr>
          <a:xfrm>
            <a:off x="2753166" y="1478514"/>
            <a:ext cx="4809684" cy="468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CEA868DA-7EA8-45CC-AE68-1EB94E573CF0}"/>
              </a:ext>
            </a:extLst>
          </p:cNvPr>
          <p:cNvSpPr txBox="1"/>
          <p:nvPr/>
        </p:nvSpPr>
        <p:spPr>
          <a:xfrm>
            <a:off x="47880" y="5226784"/>
            <a:ext cx="5572125" cy="163121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</a:p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Folder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เพื่อเลือกตำแหน่งจัดเก็บไฟล์</a:t>
            </a:r>
          </a:p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คลิก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Name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เพื่อตั้งชื่อไฟล์</a:t>
            </a:r>
          </a:p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คลิกเลือก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Windows Media Video V11&gt; 6 Mbps HD 720 30p Video</a:t>
            </a:r>
          </a:p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คลิก 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Render</a:t>
            </a: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8B78720-669D-439A-9A73-F5618A0F6EE6}"/>
              </a:ext>
            </a:extLst>
          </p:cNvPr>
          <p:cNvSpPr txBox="1">
            <a:spLocks/>
          </p:cNvSpPr>
          <p:nvPr/>
        </p:nvSpPr>
        <p:spPr>
          <a:xfrm>
            <a:off x="0" y="274907"/>
            <a:ext cx="9315450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7. การ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Render </a:t>
            </a:r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Export </a:t>
            </a:r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วิดีโอลงบนคอมพิวเตอร์</a:t>
            </a:r>
          </a:p>
        </p:txBody>
      </p:sp>
    </p:spTree>
    <p:extLst>
      <p:ext uri="{BB962C8B-B14F-4D97-AF65-F5344CB8AC3E}">
        <p14:creationId xmlns:p14="http://schemas.microsoft.com/office/powerpoint/2010/main" val="3162345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1ACA549-547F-4045-80DD-F79DDFEB2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60" y="1327125"/>
            <a:ext cx="7836279" cy="4680000"/>
          </a:xfrm>
          <a:prstGeom prst="rect">
            <a:avLst/>
          </a:prstGeom>
        </p:spPr>
      </p:pic>
      <p:sp>
        <p:nvSpPr>
          <p:cNvPr id="7" name="วงรี 6">
            <a:extLst>
              <a:ext uri="{FF2B5EF4-FFF2-40B4-BE49-F238E27FC236}">
                <a16:creationId xmlns:a16="http://schemas.microsoft.com/office/drawing/2014/main" id="{1D6145EA-7264-460B-9BF6-BAFF6CDBEE5F}"/>
              </a:ext>
            </a:extLst>
          </p:cNvPr>
          <p:cNvSpPr/>
          <p:nvPr/>
        </p:nvSpPr>
        <p:spPr>
          <a:xfrm>
            <a:off x="3586382" y="2240514"/>
            <a:ext cx="1971234" cy="12932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CEA868DA-7EA8-45CC-AE68-1EB94E573CF0}"/>
              </a:ext>
            </a:extLst>
          </p:cNvPr>
          <p:cNvSpPr txBox="1"/>
          <p:nvPr/>
        </p:nvSpPr>
        <p:spPr>
          <a:xfrm>
            <a:off x="3353303" y="3818514"/>
            <a:ext cx="1771147" cy="40011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รอจนครบ 100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% </a:t>
            </a:r>
            <a:endParaRPr lang="th-TH" sz="2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5220CD5-65A3-4E06-9EFC-77B1C1582D95}"/>
              </a:ext>
            </a:extLst>
          </p:cNvPr>
          <p:cNvSpPr txBox="1">
            <a:spLocks/>
          </p:cNvSpPr>
          <p:nvPr/>
        </p:nvSpPr>
        <p:spPr>
          <a:xfrm>
            <a:off x="0" y="274907"/>
            <a:ext cx="9315450" cy="84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7. การ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Render </a:t>
            </a:r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Export </a:t>
            </a:r>
            <a:r>
              <a:rPr lang="th-TH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วิดีโอลงบนคอมพิวเตอร์</a:t>
            </a:r>
          </a:p>
        </p:txBody>
      </p:sp>
    </p:spTree>
    <p:extLst>
      <p:ext uri="{BB962C8B-B14F-4D97-AF65-F5344CB8AC3E}">
        <p14:creationId xmlns:p14="http://schemas.microsoft.com/office/powerpoint/2010/main" val="2652872237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เขียวอมน้ำเงิน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Override1.xml><?xml version="1.0" encoding="utf-8"?>
<a:themeOverride xmlns:a="http://schemas.openxmlformats.org/drawingml/2006/main">
  <a:clrScheme name="เขียวอมน้ำเงิน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462</Words>
  <Application>Microsoft Office PowerPoint</Application>
  <PresentationFormat>นำเสนอทางหน้าจอ (4:3)</PresentationFormat>
  <Paragraphs>46</Paragraphs>
  <Slides>17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17</vt:i4>
      </vt:variant>
    </vt:vector>
  </HeadingPairs>
  <TitlesOfParts>
    <vt:vector size="24" baseType="lpstr">
      <vt:lpstr>Arial</vt:lpstr>
      <vt:lpstr>Cordia New</vt:lpstr>
      <vt:lpstr>IrisUPC</vt:lpstr>
      <vt:lpstr>TH SarabunPSK</vt:lpstr>
      <vt:lpstr>Trebuchet MS</vt:lpstr>
      <vt:lpstr>Wingdings 3</vt:lpstr>
      <vt:lpstr>เหลี่ยมเพชร</vt:lpstr>
      <vt:lpstr>การใช้งานโปรแกรม Sony Vegas Pro 13 เบื้องต้น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MRBENZ</dc:creator>
  <cp:lastModifiedBy>BENZ''</cp:lastModifiedBy>
  <cp:revision>25</cp:revision>
  <dcterms:created xsi:type="dcterms:W3CDTF">2018-09-03T04:05:21Z</dcterms:created>
  <dcterms:modified xsi:type="dcterms:W3CDTF">2018-09-03T13:34:34Z</dcterms:modified>
</cp:coreProperties>
</file>