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711" autoAdjust="0"/>
  </p:normalViewPr>
  <p:slideViewPr>
    <p:cSldViewPr snapToGrid="0" snapToObjects="1">
      <p:cViewPr varScale="1">
        <p:scale>
          <a:sx n="84" d="100"/>
          <a:sy n="84" d="100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1" Type="http://schemas.openxmlformats.org/officeDocument/2006/relationships/viewProps" Target="viewProps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3" Type="http://schemas.openxmlformats.org/officeDocument/2006/relationships/tableStyles" Target="tableStyles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www.facebook.com/ajburin" TargetMode="Externa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สื่อและเทคโนโลยีสารสนเทศ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Media and Information Technology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Thaiall.com/tec 3(3-0-6)</a:t>
            </a:r>
          </a:p>
          <a:p>
            <a:pPr lvl="0" marL="0" indent="0">
              <a:buNone/>
            </a:pPr>
            <a:r>
              <a:rPr>
                <a:hlinkClick r:id="rId2"/>
              </a:rPr>
              <a:t>Burin rujjanapan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คำอธิบายรายวิชา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1270000" indent="0">
              <a:buNone/>
            </a:pPr>
            <a:r>
              <a:rPr sz="2000"/>
              <a:t>ศึกษาความหมายและหลักการของเทคโนโลยีการสื่อสาร ความรู้เบื้องต้นทางเทคโนโลยีสารสนเทศ การประยุกต์ใช้เทคโนโลยีเพื่อการติดต่อสื่อสาร การศึกษาและนำไปใช้เชิงพาณิชย์ ประเภทของระบบสารสนเทศ การสืบค้นข้อมูล ระบบฐานข้อมูลเบื้องต้น ระบบสำนักงานอัตโนมัติ ความปลอดภัยและจริยธรรมในการใช้งานเทคโนโลยีสารสนเทศ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</a:t>
            </a:r>
            <a:r>
              <a:rPr/>
              <a:t> </a:t>
            </a:r>
            <a:r>
              <a:rPr/>
              <a:t>สารสนเทศและทรัพยากรสารสนเทศ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ข้อมูลและสารสนเทศ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ประเภทของทรัพยากรสารสนเทศ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ประเภทของเครื่องคอมพิวเตอร์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คุณสมบัติของคอมพิวเตอร์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ลักษณะของสารสนเทศที่ดี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การประยุกต์ใช้งานคอมพิวเตอร์ 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2</a:t>
            </a:r>
            <a:r>
              <a:rPr/>
              <a:t> </a:t>
            </a:r>
            <a:r>
              <a:rPr/>
              <a:t>การรู้เท่าทันสื่อและสารสนเทศ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การแบ่งประเภทของสื่อ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ประเภทของสื่อมวลชน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สื่อมัลติมีเดีย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สื่อสังคม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สมรรถนะดิจิทัล 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3</a:t>
            </a:r>
            <a:r>
              <a:rPr/>
              <a:t> </a:t>
            </a:r>
            <a:r>
              <a:rPr/>
              <a:t>เทคโนโลยีสารสนเทศ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องค์ประกอบของเทคโนโลยีสารสนเทศ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การใช้งานเทคโนโลยีสารสนเทศ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การประมวลผล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ประโยชน์ของเทคโนโลยีสารสนเทศทางธุรกิจ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อาชีพเกี่ยวกับเทคโนโลยีสารสนเทศ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ขอบเขตของปัญญาประดิษฐ์ 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4</a:t>
            </a:r>
            <a:r>
              <a:rPr/>
              <a:t> </a:t>
            </a:r>
            <a:r>
              <a:rPr/>
              <a:t>เทคโนโลยีการสื่อสาร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องค์ประกอบของระบบการสื่อสาร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หลักสำคัญของการติดต่อสื่อสาร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การใช้เทคโนโลยีเพื่อการสื่อสาร 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5</a:t>
            </a:r>
            <a:r>
              <a:rPr/>
              <a:t> </a:t>
            </a:r>
            <a:r>
              <a:rPr/>
              <a:t>เทคโนโลยีเพื่อการศึกษา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การใช้เทคโนโลยีเพื่อการศึกษา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ภาษาคอมพิวเตอร์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ภาษาโปรแกรม 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6</a:t>
            </a:r>
            <a:r>
              <a:rPr/>
              <a:t> </a:t>
            </a:r>
            <a:r>
              <a:rPr/>
              <a:t>ระบบเครือข่าย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ความหมายของเครือข่าย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โครงสร้างของเครือข่าย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ประเภทของเครือข่าย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ทิศทางการส่งข้อมูล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ประเภทของคอมพิวเตอร์ในเครือข่าย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ระเบียบวิธีการ 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7</a:t>
            </a:r>
            <a:r>
              <a:rPr/>
              <a:t> </a:t>
            </a:r>
            <a:r>
              <a:rPr/>
              <a:t>การใช้งานอินเทอร์เน็ต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ความเป็นมาของอินเทอร์เน็ต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ประโยชน์ของอินเทอร์เน็ต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บริการของอินเทอร์เน็ต 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8</a:t>
            </a:r>
            <a:r>
              <a:rPr/>
              <a:t> </a:t>
            </a:r>
            <a:r>
              <a:rPr/>
              <a:t>อีคอมเมิร์ซ</a:t>
            </a:r>
            <a:r>
              <a:rPr/>
              <a:t> </a:t>
            </a:r>
            <a:r>
              <a:rPr/>
              <a:t>และอีเลินนิ่ง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อีคอมเมิร์ซ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การประยุกต์ใช้อีคอมเมิร์ซ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อีเลินนิ่ง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การประยุกต์ใช้อีเลินนิ่ง 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9</a:t>
            </a:r>
            <a:r>
              <a:rPr/>
              <a:t> </a:t>
            </a:r>
            <a:r>
              <a:rPr/>
              <a:t>การสืบค้นข้อมูล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แหล่งข้อมูล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ผู้ให้บริการข้อมูล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การใช้เครื่องมือสืบค้นข้อมูล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ข้อมูลในสื่อสังคม 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10</a:t>
            </a:r>
            <a:r>
              <a:rPr/>
              <a:t> </a:t>
            </a:r>
            <a:r>
              <a:rPr/>
              <a:t>ระบบสารสนเทศ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ความหมายของระบบ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องค์ประกอบของระบบสารสนเทศ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ระดับของผู้ใช้สารสนเทศ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ประเภทของระบบสารสนเทศ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ระบบสารสนเทศกับงานธุรกิจ 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11</a:t>
            </a:r>
            <a:r>
              <a:rPr/>
              <a:t> </a:t>
            </a:r>
            <a:r>
              <a:rPr/>
              <a:t>ระบบฐานข้อมูล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ความหมายของระบบฐานข้อมูล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ประโยชน์ของฐานข้อมูล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ลำดับชั้นของข้อมูล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โครงสร้างของแฟ้มข้อมูล 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12</a:t>
            </a:r>
            <a:r>
              <a:rPr/>
              <a:t> </a:t>
            </a:r>
            <a:r>
              <a:rPr/>
              <a:t>การจัดการข้อมูล</a:t>
            </a:r>
            <a:r>
              <a:rPr/>
              <a:t> </a:t>
            </a:r>
            <a:r>
              <a:rPr/>
              <a:t>และการพัฒนาระบบ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การจัดการข้อมูล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คำสั่งที่ใช้ในการจัดการข้อมูล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วงจรชีวิตการพัฒนาระบบ 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13</a:t>
            </a:r>
            <a:r>
              <a:rPr/>
              <a:t> </a:t>
            </a:r>
            <a:r>
              <a:rPr/>
              <a:t>ระบบสำนักงานอัตโนมัติ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ระบบสารสนเทศสำนักงาน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งานเกี่ยวกับเอกสารในสำนักงาน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การแบ่งกลุ่มซอฟต์แวร์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ไมโครซอฟต์เวิร์ด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ไมโครซอฟต์พาวเวอร์พอยท์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ไมโครซอฟต์แอคเซล 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14</a:t>
            </a:r>
            <a:r>
              <a:rPr/>
              <a:t> </a:t>
            </a:r>
            <a:r>
              <a:rPr/>
              <a:t>คุณธรรมจริยธรรม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ความหมายของคุณธรรมจริยธรรม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จริยธรรมทางเทคโนโลยี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การป้องกันและรักษาความปลอดภัย 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บทที่</a:t>
            </a:r>
            <a:r>
              <a:rPr/>
              <a:t> </a:t>
            </a:r>
            <a:r>
              <a:rPr/>
              <a:t>15</a:t>
            </a:r>
            <a:r>
              <a:rPr/>
              <a:t> </a:t>
            </a:r>
            <a:r>
              <a:rPr/>
              <a:t>กฎหมาย</a:t>
            </a:r>
            <a:r>
              <a:rPr/>
              <a:t> </a:t>
            </a:r>
            <a:r>
              <a:rPr/>
              <a:t>และภัยคุกคาม</a:t>
            </a:r>
            <a:r>
              <a:rPr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กฎหมายลิขสิทธิ์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กฎหมายทางเทคโนโลยีสารสนเทศ 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ภัยคุกคามทางอินเทอร์เน็ต 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End</a:t>
            </a:r>
          </a:p>
        </p:txBody>
      </p:sp>
      <p:pic>
        <p:nvPicPr>
          <p:cNvPr descr="http://www.thaiall.com/me/nburin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86100" y="1600200"/>
            <a:ext cx="2984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Burin</a:t>
            </a:r>
            <a:r>
              <a:rPr/>
              <a:t> </a:t>
            </a:r>
            <a:r>
              <a:rPr/>
              <a:t>rujjanapan</a:t>
            </a:r>
            <a:r>
              <a:rPr/>
              <a:t> </a:t>
            </a:r>
            <a:r>
              <a:rPr/>
              <a:t>-</a:t>
            </a:r>
            <a:r>
              <a:rPr/>
              <a:t> </a:t>
            </a:r>
            <a:r>
              <a:rPr/>
              <a:t>Nation</a:t>
            </a:r>
            <a:r>
              <a:rPr/>
              <a:t> </a:t>
            </a:r>
            <a:r>
              <a:rPr/>
              <a:t>University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2020-04-02T13:13:13Z</dcterms:created>
  <dcterms:modified xsi:type="dcterms:W3CDTF">2020-04-02T13:13:13Z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