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84" d="100"/>
          <a:sy n="84" d="100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1" Type="http://schemas.openxmlformats.org/officeDocument/2006/relationships/viewProps" Target="viewProps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3" Type="http://schemas.openxmlformats.org/officeDocument/2006/relationships/tableStyles" Target="tableStyles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www.facebook.com/ajburin" TargetMode="Externa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ปฏิสัมพันธ์ระหว่างมนุษย์กับคอมพิวเตอร์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Human-Computer Interaction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Thaiall.com/hci 3(3-0-6)</a:t>
            </a:r>
          </a:p>
          <a:p>
            <a:pPr lvl="0" marL="0" indent="0">
              <a:buNone/>
            </a:pPr>
            <a:r>
              <a:rPr>
                <a:hlinkClick r:id="rId2"/>
              </a:rPr>
              <a:t>Burin rujjanapan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คำอธิบายรายวิชา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1270000" indent="0">
              <a:buNone/>
            </a:pPr>
            <a:r>
              <a:rPr sz="2000"/>
              <a:t>พฤติกรรมมนุษย์ กระบวนวิธีการบันทึกและแปลพฤติกรรมมนุษย์ การวิเคราะห์ การทำงาน เทคนิคการสังเกต การออกแบบสอบถาม เทคนิคการวิเคราะห์และการโมเดลงาน วิธีแสดงส่วนปฏิสัมพันธ์และเครื่องมือสร้างต้นแบบ ขั้นตอนการเรียนรู้ การศึกษาการใช้งานและการวิเคราะห์โพรโทคอลการใช้คำ ปฏิสัมพันธ์ระหว่างมนุษย์กับคอมพิวเตอร์ แนวทางการทดลองทำจริง การเรียนรู้ของมนุษย์ การทำนายและการเลียนแบบปฏิสัมพันธ์ระหว่างมนุษย์กับมนุษย์และกรณีศึกษา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ภาพรวมของปฏิสัมพันธ์ระหว่างคอมพิวเตอร์กับมนุษย์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การทำงานของมนุษย์กับคอมพิวเตอร์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การรับข้อมูล และแสดงผลของมนุษย์ และคอมพิวเตอร์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การผสมผสานสหวิทยาการ 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การนำเข้าและนำออกของมนุษย์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พฤติกรรมมนุษย์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มนุษย์กับข้อจำกัดต่าง ๆ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การแก้ปัญหา 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คอมพิวเตอร์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ระบบคอมพิวเตอร์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ประวัติความเป็นมา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เครื่องคอมพิวเตอร์ในแต่ละยุค 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องค์ประกอบของคอมพิวเตอร์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อุปกรณ์นำเข้า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อุปกรณ์ประมวลผล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อุปกรณ์แสดงผล 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อุปกรณ์ต่อพ่วง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อุปกรณ์ต่อพ่วง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เครือข่าย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อุปกรณ์เสมือนจริง 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โมเดลของปฏิสัมพันธ์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โมเดลของปฏิสัมพันธ์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ความสัมพันธ์ระหว่างมนุษย์กับเครื่องกล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การโต้ตอบระหว่างอุปกรณ์และผู้ใช้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องค์ประกอบของอินเตอร์เฟสแบบวิมป์ 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การโต้ตอบระหว่างอุปกรณ์และผู้ใช้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การปฏิสัมพันธ์ข้อมูลระหว่างอุปกรณ์และผู้ใช้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ประสบการณ์การเข้าไปเกี่ยวข้อง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ปัจจัยหลักการออกแบบให้สำเร็จ 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กระบวนทัศน์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กระบวนทัศน์ของปฏิสัมพันธ์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วิวัฒนาการของอินเทอร์เน็ต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อินเทอร์เน็ต 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พื้นฐานการออกแบบปฏิสัมพันธ์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การออกแบบปฏิสัมพันธ์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ขั้นตอนการออกแบบ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อินโฟกราฟิกส์ 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การออกแบบหน้าจอและโครงร่าง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โครงร่าง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เครื่องมือสำหรับสร้างโครงร่าง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การทำซ้ำและการสร้างแบบจำลอง 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กระบวนการซอฟต์แวร์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วงจรการพัฒนาระบบซอฟต์แวร์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การประเมิน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เทคนิคการวิเคราะห์งาน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การออกแบบสอบถาม 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กฎของการออกแบบ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กฎของการออกแบบ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หลักการในการสนับสนุนการใช้งาน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มาตรฐาน 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13</a:t>
            </a:r>
            <a:r>
              <a:rPr/>
              <a:t> </a:t>
            </a:r>
            <a:r>
              <a:rPr/>
              <a:t>การออกแบบสากล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หลักการออกแบบระบบสากล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รูปแบบผสม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การออกแบบที่หลากหลาย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ความแตกต่างทางวัฒนธรรม 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14</a:t>
            </a:r>
            <a:r>
              <a:rPr/>
              <a:t> </a:t>
            </a:r>
            <a:r>
              <a:rPr/>
              <a:t>การประมวลผลทุกหนทุกแห่ง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การประมวลผลทุกหนทุกแห่ง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อินเทอร์เน็ตออฟธิงส์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การสื่อสารไร้สาย 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15</a:t>
            </a:r>
            <a:r>
              <a:rPr/>
              <a:t> </a:t>
            </a:r>
            <a:r>
              <a:rPr/>
              <a:t>แนวโน้มการเติบโตของเทคโนโลยีในปัจจุบันและในอนาคต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แนวโน้มของเทคโนโลยี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สมาร์ทอุปกรณ์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โปรแกรมประยุกต์ 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End</a:t>
            </a:r>
          </a:p>
        </p:txBody>
      </p:sp>
      <p:pic>
        <p:nvPicPr>
          <p:cNvPr descr="http://www.thaiall.com/me/nburin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1600200"/>
            <a:ext cx="2984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Burin</a:t>
            </a:r>
            <a:r>
              <a:rPr/>
              <a:t> </a:t>
            </a:r>
            <a:r>
              <a:rPr/>
              <a:t>rujjanapan</a:t>
            </a:r>
            <a:r>
              <a:rPr/>
              <a:t> </a:t>
            </a:r>
            <a:r>
              <a:rPr/>
              <a:t>-</a:t>
            </a:r>
            <a:r>
              <a:rPr/>
              <a:t> </a:t>
            </a:r>
            <a:r>
              <a:rPr/>
              <a:t>Nation</a:t>
            </a:r>
            <a:r>
              <a:rPr/>
              <a:t> </a:t>
            </a:r>
            <a:r>
              <a:rPr/>
              <a:t>University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2020-04-02T13:12:57Z</dcterms:created>
  <dcterms:modified xsi:type="dcterms:W3CDTF">2020-04-02T13:12:57Z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