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5" r:id="rId2"/>
    <p:sldMasterId id="2147483673" r:id="rId3"/>
    <p:sldMasterId id="2147483681" r:id="rId4"/>
    <p:sldMasterId id="2147483690" r:id="rId5"/>
    <p:sldMasterId id="2147483699" r:id="rId6"/>
    <p:sldMasterId id="2147483708" r:id="rId7"/>
    <p:sldMasterId id="2147483717" r:id="rId8"/>
    <p:sldMasterId id="2147483726" r:id="rId9"/>
    <p:sldMasterId id="2147483735" r:id="rId10"/>
  </p:sldMasterIdLst>
  <p:notesMasterIdLst>
    <p:notesMasterId r:id="rId34"/>
  </p:notesMasterIdLst>
  <p:sldIdLst>
    <p:sldId id="688" r:id="rId11"/>
    <p:sldId id="689" r:id="rId12"/>
    <p:sldId id="690" r:id="rId13"/>
    <p:sldId id="691" r:id="rId14"/>
    <p:sldId id="692" r:id="rId15"/>
    <p:sldId id="693" r:id="rId16"/>
    <p:sldId id="694" r:id="rId17"/>
    <p:sldId id="695" r:id="rId18"/>
    <p:sldId id="696" r:id="rId19"/>
    <p:sldId id="697" r:id="rId20"/>
    <p:sldId id="698" r:id="rId21"/>
    <p:sldId id="699" r:id="rId22"/>
    <p:sldId id="700" r:id="rId23"/>
    <p:sldId id="701" r:id="rId24"/>
    <p:sldId id="702" r:id="rId25"/>
    <p:sldId id="703" r:id="rId26"/>
    <p:sldId id="704" r:id="rId27"/>
    <p:sldId id="705" r:id="rId28"/>
    <p:sldId id="706" r:id="rId29"/>
    <p:sldId id="707" r:id="rId30"/>
    <p:sldId id="708" r:id="rId31"/>
    <p:sldId id="709" r:id="rId32"/>
    <p:sldId id="710" r:id="rId33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TH SarabunPSK" panose="020B0500040200020003" pitchFamily="34" charset="-34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0" autoAdjust="0"/>
    <p:restoredTop sz="94711" autoAdjust="0"/>
  </p:normalViewPr>
  <p:slideViewPr>
    <p:cSldViewPr snapToGrid="0" snapToObjects="1">
      <p:cViewPr varScale="1">
        <p:scale>
          <a:sx n="67" d="100"/>
          <a:sy n="67" d="100"/>
        </p:scale>
        <p:origin x="78" y="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font" Target="fonts/font5.fntdata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font" Target="fonts/font2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B4E17-A894-4A86-94B2-1197AD674729}" type="datetimeFigureOut">
              <a:rPr lang="th-TH" smtClean="0"/>
              <a:t>04/08/65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1A09-A793-47C9-9499-60EE6997699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214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https://www.thaiall.com/jmeter/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41A09-A793-47C9-9499-60EE6997699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6028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5904" y="1066802"/>
            <a:ext cx="6701296" cy="1828801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572" y="3276600"/>
            <a:ext cx="6704627" cy="914400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E0DEB-8282-4FD4-BFAC-2603CC165D2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0D8028-3528-4B3D-8744-E48534C5519C}"/>
              </a:ext>
            </a:extLst>
          </p:cNvPr>
          <p:cNvGrpSpPr/>
          <p:nvPr/>
        </p:nvGrpSpPr>
        <p:grpSpPr>
          <a:xfrm>
            <a:off x="13983" y="702185"/>
            <a:ext cx="5901927" cy="5148833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8" name="Graphic 166">
              <a:extLst>
                <a:ext uri="{FF2B5EF4-FFF2-40B4-BE49-F238E27FC236}">
                  <a16:creationId xmlns:a16="http://schemas.microsoft.com/office/drawing/2014/main" id="{04DD4F05-7832-439B-9E23-290850C5ACB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366E9BF-293C-47EB-AA6C-50318767ED90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261A7D4-F4C6-4330-9910-42141C339961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C051063-6C00-4B9B-A691-5CBDF81D2EE7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B556371-3A95-4C1D-9FC3-CFE7D3780CC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737F2434-EF3D-461E-BFE7-D954B0A34595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E402E7F6-2B72-4693-A56D-55C6644BFEF9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38787C1-AC04-4916-A413-67D5B466E5AC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15AC48CC-D059-4BA0-9893-92D03870737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23D58CA-797A-4C73-A6C6-27BDF182CE7D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4F6BF240-BA70-4D63-8AE5-AE3576828257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F0666BE6-E146-429A-A495-4C20335110BC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3B7A46D-3DFD-453B-BB07-06DFFA847A4C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0B9D149C-74D9-4AEE-8144-D462B00175A6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4527F9D-D3CD-47B2-912A-9F1B4B07B4EB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547BCE83-CAC9-4B0E-8C49-97B8BE78EB19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7570542-3E7B-4A1E-80AC-B91869608D92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F0C0A477-284C-49BD-970F-33E7A304C27F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36DC358-F379-4FAE-A522-230F3370D92B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F46B2E93-36F7-4B17-8DFE-3A43D84E36D0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263A54B-41DE-4750-8112-FD335385B4A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F573FF5-D1F5-4877-BCA9-C67116972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A6521B4-91AB-416C-A6AA-5C6FEDC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66FF662-91BB-41CB-9248-9F65E1AC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2" name="Graphic 166">
              <a:extLst>
                <a:ext uri="{FF2B5EF4-FFF2-40B4-BE49-F238E27FC236}">
                  <a16:creationId xmlns:a16="http://schemas.microsoft.com/office/drawing/2014/main" id="{65C2849B-959C-4443-9415-3C6E189CEB20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1DFD7ED-EC8C-4A4E-97D5-FAB58A1634E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FCAF3B8E-504E-4724-BC11-EE54B96159E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076B135-5DD6-46B3-98B7-56DD737895A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0A809172-4A96-4B62-AAF9-D3274A512DD0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647091AD-7F08-4B91-8C79-712EDAF3BD16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6722CAA4-2949-4521-A5B8-48F4DD2192B0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1FFF0-B95B-4D46-AB00-C72CEDC2C1C0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21D4D03-1F69-4358-8077-44AAFD965BC7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A91539B-90EB-4CB9-9400-8D0B943A7090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9178F81-E72F-4675-ACEF-A5BCBB561192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6D82AAF-201A-455D-B87B-DB0004DA653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05D396C-39A0-4226-A278-06947F68CA9E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BC7037F5-9C2E-4834-8D40-3B40D6756FB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6C9F48F-5F2E-4B1C-8E74-2E5E8DD826A6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A6C8AD51-CD3A-4253-8FF5-50187CC3CD52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A2FE4452-E19D-4DD5-BCC5-5BAA80F8E794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BCC72766-58D2-4C05-B51C-FA710AC7E7D6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1D821B68-9367-4625-B9E0-8F63D5B4013A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E6B09CF-C38E-4FB6-B5D6-E9B788AE1988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0D717F9-D803-4A97-A535-ECF3DB812CD7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3" name="Graphic 166">
              <a:extLst>
                <a:ext uri="{FF2B5EF4-FFF2-40B4-BE49-F238E27FC236}">
                  <a16:creationId xmlns:a16="http://schemas.microsoft.com/office/drawing/2014/main" id="{289DE701-B4FA-482E-9DA4-4B448DBD4B6B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6EBA1C5D-6EC6-4B01-ACF8-EBC07C190992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53239056-341D-422E-A8B9-FCB6990DECB4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345DAF4-2EFA-4AEA-B5C6-7EEF931DF1E2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166209FC-3C2D-4556-9716-52E3190FAF82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A5E3E03-1BE3-411D-937A-A769B5546E63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A9A003D-C49C-4B1F-A0D1-32867638940C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EB4AFDEA-EA24-4138-9538-80AB7BA31E7A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5772A08-40AC-4845-8D36-56A3F93611DC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A99FCA3-6189-44B8-9F7A-32560E884E1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7A77836-5ED4-4948-8DF7-92CA54564D1D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28C44AB-CCA4-4A1D-92D7-30BF3F6A910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CD6F9E-496C-46B3-846C-55C6153F733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34BEE30E-35F4-43DB-BD32-A456985791C0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14A10C24-67EB-4D07-9176-DD2AD31AB559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407D3B37-041A-4D80-BF7A-8EEB1198C07A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305A242-AE5D-44C8-99A1-E39E7652C473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204F51AB-AA9A-4AC4-8923-CBA595D58E5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1082E90C-5FDA-4AFB-A3C6-207785C3CDB0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6D60312-93E1-4AB5-AACE-5134C3F3D19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9466AC7-A7B7-4AC7-9CD5-F1A01543A32F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4" name="Graphic 234">
              <a:extLst>
                <a:ext uri="{FF2B5EF4-FFF2-40B4-BE49-F238E27FC236}">
                  <a16:creationId xmlns:a16="http://schemas.microsoft.com/office/drawing/2014/main" id="{6EEA88AE-BCCE-4D29-859A-BF65B641EF91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045CA54F-4005-4AC1-9495-1BABE40E9BC4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95058EE7-E8EE-4B27-97CE-F2069E5EF402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EDB0D5D-7018-47E1-88D5-5648DECFB63D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861F343-4F87-444F-87B7-B9BBA9E2CF3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35BF8752-58E1-47B8-90AF-317E8BAB9728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B0B5128-D2EA-480D-8919-83298C8BDE28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5" name="Graphic 166">
              <a:extLst>
                <a:ext uri="{FF2B5EF4-FFF2-40B4-BE49-F238E27FC236}">
                  <a16:creationId xmlns:a16="http://schemas.microsoft.com/office/drawing/2014/main" id="{B011E4C1-7A79-427B-8500-FD7195532377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240E848-918D-45AA-8486-FAEA3CF4A23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7808804-E933-4CEC-8DC2-B5CF81C37F19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5F62F5E-FBA5-4270-95C8-83CA93F91095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792D15F-94CB-47FB-91BC-F1B23E64A78E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29403A7-EEC9-481E-A808-17249B165B0D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DCDA05B5-B11B-4994-890E-4BA35071295B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A62E6FFA-B4C6-4F83-B177-A5DBA77F3A77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F65ACF7-3639-40D7-BE2E-76DD95847298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ED2908-9EF9-46F0-9DE8-0FC47F8CE326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88EFB8CE-EE48-479C-A3DC-829DE82E2DB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69DDB339-129F-421C-B907-509B81B58B1B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6079DED0-6F48-40C3-A9C8-1B986C612EF8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3041A054-2D0D-4578-84E2-EFA4B6569D75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BCA17A32-09E9-478A-B11A-87519074775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ADF4893-31A2-48F4-8867-6C9D74EC2BA0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544B4CF4-5D42-4275-9E79-163830AF6DCD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009682D0-6141-481B-AC39-F5257A5100FA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BEE02FC-B88C-490E-A99B-D371A943F9BF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424087B-C26E-43B9-BA9C-9D85FE6EF9A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ADBD9B49-4063-4FA4-87AD-EE9ED2206588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4B9CD804-0F83-432A-9C73-E91644BBB7DC}"/>
                </a:ext>
              </a:extLst>
            </p:cNvPr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8C75F0-5116-42A4-B868-2FE24D06EE66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9D4C256-B883-4CE9-A0AA-85E5B63A78CB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5A75951-7A0E-4554-8BD8-8EDE3A0DF7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8386008-26B4-4F73-A7A6-96D390E041EF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7DF177-F367-4EF2-8E81-E51C0C145FC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E839B99-2F0A-4D65-BB08-E392310E5D1F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D606BFA-52D1-4EEC-A78B-F9568886E7DE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D2370B6-88C3-4FC0-8039-4D35E6C5FB3C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815CC27-0E68-4382-9B51-A8671DFAA76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7B83D79-E17A-450A-89AD-FE67067D5712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33A7B5-D35A-499C-8A36-E947F3CDB7CA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43F0678-F986-4092-AA8F-AC67AF69F8E9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77B455-790F-435E-BD86-1A9BC0F1B8B7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A31E91C-5025-4CAF-B6AD-CDA8F429836D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6C89E10-2E96-40C3-9644-3E73CD32AA2A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3AC8F37-F5D5-4669-99C1-41288826D19E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E90C8A6-D503-4F2E-9C5D-AE83C83828ED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4E3C3D7-22BC-471A-8693-6A4C5CC2092E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0C0710F-C123-4C37-8C61-C4731D08F1D4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E596206-14BD-4D6E-A8F5-95462B67D78F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68834C7-B42B-47FA-AB4F-AD6C62F53C0B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3663698-D645-417F-A769-A108DD697354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6E69B55-47E2-4EBC-9622-EFFEAD83FB34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DCD26A-CCB8-4E2A-9659-382ECCC6FCA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1F56BCD-FAFA-4692-9E5D-279F4B553D9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E718EB-7610-42E1-BE11-A7989C804914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076924E-090A-4159-A47D-0D5B6ABA25DB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78E1DC-629D-43A4-902A-CFD700135916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BCFD1E7-A370-4923-8E3C-BA5DD2D6FADA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8474E-72E9-4105-AC15-D9529FCD61FB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A215067-23D8-4C0C-9696-0CA67ED101DB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A3F4132-D135-47A6-84DC-FEB0706B4ECA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0DEF1A6-2D18-4543-8831-F258302AC8FA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A1CEF3F-106F-41E2-8292-44E87E61E36C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1127C84-CEC2-4072-9575-B2CA684D896E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010B34F-B8BA-4519-848B-231FFF1DDEE6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17AF210-E13B-4328-BEC7-030D90871A93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160E4F4-0527-4447-98A4-596C0864D7D8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8A802B5-DFB6-4600-9A6B-3C317059306C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5F6112-F31E-482B-8E05-6009AAE20DB0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055E018-DC57-41D7-9E3D-8047505D8B2A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562C2F-B78B-4C1D-9BD1-B86B9C276BF6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B1E277E-217E-4CD4-A207-989E4AB88B7A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5395B38-F741-476A-ACC5-5A09C6FBB53B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F1B31CD-0BD3-47B2-AFBB-698C904BA2FB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2032FE2-DF46-4559-8846-2E6F25F0046B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A066286-34FB-49CA-BC96-77B0A920E6BC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8DD5A22-7B0F-4558-88DB-D61151CB6F50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F2E5BC3-FE67-4806-A0B0-54BEDF599688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D797483-BED6-4496-AB2F-620A0E130C3B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06816F9-8DAB-4ED6-BC56-EA0A63A6EC25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E71E9C-FD9C-4131-A2D4-E0926A236C42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BBD6D6-74B0-4B89-86CB-5C4B66B1C71B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788060EC-A46C-4CF2-B48C-AF205CAC972E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53E254-BCAE-47BC-9286-54011016C6D5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0E77CD0-56EF-4CF9-99A4-E8AF163EE53C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6534ED3-7822-4EF3-8358-FDC4ECF131EA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F9D8383-B808-4A40-8619-721B68CCAEBC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0C50B20-C044-4FA9-B1B7-53A6A2316C61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607ABD6-0F5F-459D-B6F9-C133C8B11845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4BA051B-80CD-4F8B-B1AF-69DF9348E9CE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567E7CE-C053-422F-B1C8-FB2D3524D5F6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AD7BE6D-A065-4822-B72A-C173B651BAF5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B50C058-F7D3-489F-A3A5-18AAE770E37B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EBBFA7F-DA1C-4C21-B7BC-24A1F064258E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0BE3A96-DAE1-4F3A-93B6-CADB4E7A6364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E2B13E4-22A8-4EDF-9368-FA54C7A9C2FA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71162BC-16B6-4EDB-BC4F-3091BB1B885A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8290EA7-649B-43BE-A8EE-2C245A252681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1098C0-CC63-4485-97F7-462B20BE582B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CB1536-12D3-41BE-B318-341895CA37A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6E8E43A-D394-40F6-86FE-508D34D615AF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A3ACFE3-E718-4224-A764-2826BC3B2717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1179701-A0FD-407F-B02E-2D77C9451116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AC4C675-11BA-4B6E-9364-E96CBED663A8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14BC2514-785A-4274-8336-7400C31EE528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04C5D25-0E8F-4AF9-B1F8-16231AB10930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FB4AEBF-073C-4718-94E5-C7765DE80ED3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DDD382-5500-42DB-8D96-749A76362A58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7FC9CBC-F06D-410F-8E91-A5CC79F91D3E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8CFFCBF-C43C-4F41-A0F0-FD26FA2923C7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709D31E-E495-4517-A5CA-45E3D5477FA7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D0848DA-285D-4538-8464-458A95EAC2C5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732877EB-E24E-4954-91AF-25F677FD1619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0758607D-F68C-43C7-99E1-2C02002A0753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F730C38E-9CF3-4E28-B97A-5A927A5BEF71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3B416C2-5B0B-4732-AF93-2549221AF45B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F929D6E-280D-4E52-B41D-107ADEA5F07F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BC033341-9DAC-4914-99B6-3AE4248B66B2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3E75334-27AA-4702-AF3C-4E08B07B0905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F3BFCF8-EB3D-4D55-A138-57F9629CC6DA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B5F0AE3-742D-450D-B58F-673FAB47AA37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30AD52E1-985B-4FCB-BA7B-478AA917C3CB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9177647-11D2-4B44-84FF-FE0E0021CC9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EA84001-3F29-46C3-B889-BBFA721A450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4B28B75A-7308-4956-B321-C81330ADB55B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2B38B218-29D7-451A-9E8F-B273DD08E25F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1018564-6CC4-4011-B11C-456F677F56B3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D5039583-3379-424C-8048-586A7A9F1182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BECC2AF-83A8-4682-A91C-3D9ADAD4C7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DFA7969-F957-40D5-BA8C-5BBDEB6DF5AD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5E8A7967-328D-496C-B115-1AA038D5343E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377E92CA-3374-4C17-ADAF-B648DC938C3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5BA13ECB-DEA0-4006-B5E0-9B0EE49ACB84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7B9080E3-41D9-4B84-9934-508F91DA8B85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69E1B6B-9836-453C-BF77-8321E5658906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3111342-87CA-4328-99FB-FA434535CD1B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F9FB513-4DB1-40EF-9263-E3DDD7CE5944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8101A9C2-5358-4A8B-828E-391C8C050E17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AEBA21A-3D08-4A7D-8301-CF29B8F44BD4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40626F9-D657-4D69-A462-32938BEBA49D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E96632D-E8EE-47E8-A7E9-5DD288E6CD76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613750D-BE4A-424B-A388-A81F12E4EC1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98B30C8-CD6D-40F9-9F0E-6932A548EA16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D59047-C029-4625-AF05-828D56098219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2B78155-CD25-401B-8FAC-A1B123022E53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D67F99F-31D3-4E40-9250-7ADA95E0D57C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26CC659-0530-4AC0-8B6D-D9998E59A9F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05001B5-630F-4AA7-A1BF-AFDFD90F5E7F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9DE67F1-6E1E-414C-B714-FBDF060B9941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0E851BC6-3CDD-4B1D-9687-F9F7AA1671AE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A0829217-4FDF-4AC2-BD7B-F344BB30DCAF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1763BD7-1E1C-4A27-B86D-4A8EB46D669E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4FE578C-2970-498F-8CDD-BFAC3566D687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D786FE8-A310-4F12-B942-ED5D5D976223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3E70BC2-4E6F-4F1B-8E1E-31574FA13DC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A94178B-8FAF-4957-82E8-FE831255C7E4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7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1782501"/>
            <a:ext cx="10081120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2696901"/>
            <a:ext cx="1008112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algn="l">
              <a:defRPr lang="en-US" sz="1000" b="0" smtClean="0"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F8930E90-EA8B-4230-A76B-66DFA65EAA42}"/>
              </a:ext>
            </a:extLst>
          </p:cNvPr>
          <p:cNvSpPr/>
          <p:nvPr/>
        </p:nvSpPr>
        <p:spPr>
          <a:xfrm rot="19505365">
            <a:off x="5906414" y="1137092"/>
            <a:ext cx="5270892" cy="4545435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" name="Graphic 421">
            <a:extLst>
              <a:ext uri="{FF2B5EF4-FFF2-40B4-BE49-F238E27FC236}">
                <a16:creationId xmlns:a16="http://schemas.microsoft.com/office/drawing/2014/main" id="{217A7663-83B5-40A6-9610-5EDE69C175B1}"/>
              </a:ext>
            </a:extLst>
          </p:cNvPr>
          <p:cNvGrpSpPr/>
          <p:nvPr/>
        </p:nvGrpSpPr>
        <p:grpSpPr>
          <a:xfrm flipH="1">
            <a:off x="6552483" y="751197"/>
            <a:ext cx="3389471" cy="586263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2A5FA5-E5CF-4957-BFAD-09666127A84A}"/>
                </a:ext>
              </a:extLst>
            </p:cNvPr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6F62DD6-2C86-401D-AAE3-52A74DBF11C0}"/>
                </a:ext>
              </a:extLst>
            </p:cNvPr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D90F73-B237-418D-8099-33B93CEA1320}"/>
                </a:ext>
              </a:extLst>
            </p:cNvPr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5254F01-4BC2-4366-9260-28190EC2CFA0}"/>
                </a:ext>
              </a:extLst>
            </p:cNvPr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B0ADD-262F-4977-A5A3-53C72E5AD8FA}"/>
                </a:ext>
              </a:extLst>
            </p:cNvPr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A194C6-0FEE-48FC-B0BC-6885A2597EE6}"/>
                </a:ext>
              </a:extLst>
            </p:cNvPr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BD8900-6B8F-42DE-8F4C-6B9EC01C3ED7}"/>
                </a:ext>
              </a:extLst>
            </p:cNvPr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73A1C1-9FFE-444D-A4F6-AFA0AB1D7C2E}"/>
                </a:ext>
              </a:extLst>
            </p:cNvPr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7EC11D9-CAF2-4222-84A2-194DFE1B9BB5}"/>
                </a:ext>
              </a:extLst>
            </p:cNvPr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BBFE4A-5167-49B7-9A18-1FB39099C093}"/>
                </a:ext>
              </a:extLst>
            </p:cNvPr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ABBEF0-741C-4462-8207-3860ED1B3378}"/>
                </a:ext>
              </a:extLst>
            </p:cNvPr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99761E0-FDD6-4968-9330-C650FB3DC56D}"/>
                </a:ext>
              </a:extLst>
            </p:cNvPr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3918A9-9845-4E16-99FF-3ABD112BCE02}"/>
                </a:ext>
              </a:extLst>
            </p:cNvPr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D25D5C-E172-42BB-BD26-225985E6B885}"/>
                </a:ext>
              </a:extLst>
            </p:cNvPr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FD06BD-5315-4007-8CFA-91DD5F6DDC00}"/>
                </a:ext>
              </a:extLst>
            </p:cNvPr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8907D5-28D1-418B-8C31-85F5A935A6E7}"/>
                </a:ext>
              </a:extLst>
            </p:cNvPr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FB7352-8C8C-4A94-A71C-7133D20E16EE}"/>
                </a:ext>
              </a:extLst>
            </p:cNvPr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AB6A4F-1509-4A32-A60B-AF035DFA1A11}"/>
                </a:ext>
              </a:extLst>
            </p:cNvPr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1495D1-6C8F-4067-BF10-8B53F3C5489B}"/>
                </a:ext>
              </a:extLst>
            </p:cNvPr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F10A270-FCA9-44B0-9FE4-C68C76A8C712}"/>
                </a:ext>
              </a:extLst>
            </p:cNvPr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CFCCAC-EEF3-47DC-8586-1C8B84D9D923}"/>
                </a:ext>
              </a:extLst>
            </p:cNvPr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E603FD-6827-4A39-831A-D8B891CD79BA}"/>
                </a:ext>
              </a:extLst>
            </p:cNvPr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F596A13-6B71-485A-9DAC-071E42132127}"/>
                </a:ext>
              </a:extLst>
            </p:cNvPr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15FBF9-BFF2-482E-A319-CA0631A28F51}"/>
                </a:ext>
              </a:extLst>
            </p:cNvPr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FF664F-D350-4409-9BB1-A09184911216}"/>
                </a:ext>
              </a:extLst>
            </p:cNvPr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85446E-6869-42F6-B1DC-A7C042BA5C24}"/>
                </a:ext>
              </a:extLst>
            </p:cNvPr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387F5FB-8AC0-4381-BE07-58CA3CE7E8D4}"/>
                </a:ext>
              </a:extLst>
            </p:cNvPr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AD0A6EA-A373-4B14-9797-300C498D123B}"/>
                </a:ext>
              </a:extLst>
            </p:cNvPr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95F5CA-0D0C-412D-988B-C249BC087768}"/>
                </a:ext>
              </a:extLst>
            </p:cNvPr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830730D-5EEF-41FD-B356-C68A2660EF00}"/>
                </a:ext>
              </a:extLst>
            </p:cNvPr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F4C4CD-9171-4016-96AB-517E0C224BC7}"/>
                </a:ext>
              </a:extLst>
            </p:cNvPr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78BAA9-C100-4043-A6AA-9C742EC689A6}"/>
                </a:ext>
              </a:extLst>
            </p:cNvPr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6F3AFA-8B33-492F-A8E5-C4835C86ABE0}"/>
                </a:ext>
              </a:extLst>
            </p:cNvPr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46B2310-FD85-42AA-98E8-5AF37A202669}"/>
                </a:ext>
              </a:extLst>
            </p:cNvPr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B612A-D471-4BA0-82E5-4375BAA3CA33}"/>
                </a:ext>
              </a:extLst>
            </p:cNvPr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DDDAEC-8F05-44B8-B524-D5D4D4A185D8}"/>
                </a:ext>
              </a:extLst>
            </p:cNvPr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4D71AC-91A3-4129-A0E0-85A733B5DE8F}"/>
                </a:ext>
              </a:extLst>
            </p:cNvPr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C3FEF4-6AA5-4422-9E8C-F01E49FE21EF}"/>
                </a:ext>
              </a:extLst>
            </p:cNvPr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6EA793E-3974-4E0C-A9B3-B23BDC3DE7A4}"/>
                </a:ext>
              </a:extLst>
            </p:cNvPr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6CC40F-CA57-4F2E-B98C-C008BDE379E9}"/>
                </a:ext>
              </a:extLst>
            </p:cNvPr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90CADE-7ED3-489C-BCB7-DAF055FF2055}"/>
                </a:ext>
              </a:extLst>
            </p:cNvPr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EDE27D5-F9D6-4281-929C-896F1109D98D}"/>
                </a:ext>
              </a:extLst>
            </p:cNvPr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930CC1E-3607-4F42-835D-0D2344248E83}"/>
                </a:ext>
              </a:extLst>
            </p:cNvPr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CB66CFF-A1FD-44CA-A466-C09B4E839ECD}"/>
                </a:ext>
              </a:extLst>
            </p:cNvPr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C91AD-E880-4230-94FF-3A8ABD128551}"/>
                </a:ext>
              </a:extLst>
            </p:cNvPr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A17268-A629-4F3A-9326-CB346A4E5468}"/>
                </a:ext>
              </a:extLst>
            </p:cNvPr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B9FC69-D42F-478F-9640-6C2346F8DD29}"/>
                </a:ext>
              </a:extLst>
            </p:cNvPr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3F41636-4242-475C-9EE9-26B9B3AC9B46}"/>
                </a:ext>
              </a:extLst>
            </p:cNvPr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124C3B5-5B23-4D17-A4C6-A6104824FB8C}"/>
                </a:ext>
              </a:extLst>
            </p:cNvPr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F368CE7-8F89-48DD-AAC3-C114DB485ADE}"/>
                </a:ext>
              </a:extLst>
            </p:cNvPr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ECD7DD-F316-4BA3-864C-1274AD3A1847}"/>
                </a:ext>
              </a:extLst>
            </p:cNvPr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20F080-F08F-4D75-A805-39E09C737F07}"/>
                </a:ext>
              </a:extLst>
            </p:cNvPr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ABB5CBE-9F0C-4B88-9EB3-50E8D8C65E96}"/>
                </a:ext>
              </a:extLst>
            </p:cNvPr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9C245DE-01BB-4307-A746-E81BE08F1C2B}"/>
                </a:ext>
              </a:extLst>
            </p:cNvPr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D1DA88F-0F89-4A1C-83E1-6E57C3055D14}"/>
                </a:ext>
              </a:extLst>
            </p:cNvPr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9EF517F-3A0C-460E-AA7A-2B46A99790E9}"/>
                </a:ext>
              </a:extLst>
            </p:cNvPr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684D713-5F95-497B-B2DE-CE2510D9AE53}"/>
                </a:ext>
              </a:extLst>
            </p:cNvPr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AA4D31-208E-4E70-A6C9-9178B4AB2246}"/>
                </a:ext>
              </a:extLst>
            </p:cNvPr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90AC4B-A038-471D-9D4A-FD622D65623E}"/>
                </a:ext>
              </a:extLst>
            </p:cNvPr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71EE8BF-C1EA-442D-9452-CD10DA293172}"/>
                </a:ext>
              </a:extLst>
            </p:cNvPr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82A18B-D708-4779-9D6A-F734FA7F4C69}"/>
                </a:ext>
              </a:extLst>
            </p:cNvPr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A753411-1281-4A6F-B549-9291F8D51186}"/>
                </a:ext>
              </a:extLst>
            </p:cNvPr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6DD036-210A-4196-88E8-AF852AFE2A1D}"/>
                </a:ext>
              </a:extLst>
            </p:cNvPr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5BA934-E3D7-4956-B811-315A4BC04A09}"/>
                </a:ext>
              </a:extLst>
            </p:cNvPr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EB3405-57DA-44F8-9F17-4C4FBAE3AFC4}"/>
                </a:ext>
              </a:extLst>
            </p:cNvPr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7CC2CA-9E4D-4E5C-9BB1-113313E05233}"/>
                </a:ext>
              </a:extLst>
            </p:cNvPr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67A51DC-9193-4C17-A8FF-9AB43CB2B826}"/>
                </a:ext>
              </a:extLst>
            </p:cNvPr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846CA01-73DB-4263-B232-787D8ABC88CD}"/>
                </a:ext>
              </a:extLst>
            </p:cNvPr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76AC46D-8454-4113-ADED-AF1874A155FA}"/>
                </a:ext>
              </a:extLst>
            </p:cNvPr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AA69336-688A-4EB4-89A4-C9AF53AE0551}"/>
                </a:ext>
              </a:extLst>
            </p:cNvPr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B9F69F2-D6F0-49F3-9D24-72A0330A6151}"/>
                </a:ext>
              </a:extLst>
            </p:cNvPr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981507-6305-42DF-A59D-ED711EB36DE6}"/>
                </a:ext>
              </a:extLst>
            </p:cNvPr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0D347F-CEAA-4AC1-BCF4-AFA7DAF372BA}"/>
                </a:ext>
              </a:extLst>
            </p:cNvPr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7B29E7B-C065-418C-86E3-73F873CA6511}"/>
                </a:ext>
              </a:extLst>
            </p:cNvPr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3E81D1-6D3B-411C-B11A-125DD2071FB1}"/>
                </a:ext>
              </a:extLst>
            </p:cNvPr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FA4E96F-1089-4967-8DD5-3DE8B7B2FA77}"/>
                </a:ext>
              </a:extLst>
            </p:cNvPr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E5B334-B520-4715-B949-EE27E58E23D1}"/>
                </a:ext>
              </a:extLst>
            </p:cNvPr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9567372-DC0E-4741-A586-A959EA9C51BA}"/>
                </a:ext>
              </a:extLst>
            </p:cNvPr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2A17D31-03CA-408F-927E-B7A460FACC92}"/>
                </a:ext>
              </a:extLst>
            </p:cNvPr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A42D295-367A-40A7-A06B-57AA10176FFB}"/>
                </a:ext>
              </a:extLst>
            </p:cNvPr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0B8D976-FE7A-4914-B599-F4192484AC24}"/>
                </a:ext>
              </a:extLst>
            </p:cNvPr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E71B1D-DC85-4F97-8F85-E4E40FB6287F}"/>
                </a:ext>
              </a:extLst>
            </p:cNvPr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C208521-FA7A-40B3-8906-0A1D17F7D41D}"/>
                </a:ext>
              </a:extLst>
            </p:cNvPr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E3DC5F5-A7B5-4F25-B683-E66722FEFF6D}"/>
                </a:ext>
              </a:extLst>
            </p:cNvPr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FC9013-ECA6-4DD0-B09A-CC8129C425F2}"/>
                </a:ext>
              </a:extLst>
            </p:cNvPr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217736-7B20-430E-B82F-58DB6E1A0C24}"/>
                </a:ext>
              </a:extLst>
            </p:cNvPr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E11ECA2-15CD-4A81-8D1F-40F09945AE85}"/>
                </a:ext>
              </a:extLst>
            </p:cNvPr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870235C-A7A6-47D9-B14C-4810536C6E80}"/>
                </a:ext>
              </a:extLst>
            </p:cNvPr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A6B78B-079E-4197-BB34-6A25AB80569B}"/>
                </a:ext>
              </a:extLst>
            </p:cNvPr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7EB51-F7EF-4D55-8C01-C526DCC40D09}"/>
                </a:ext>
              </a:extLst>
            </p:cNvPr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FF82BF4-FE45-4822-A5FD-6858AEDFC084}"/>
                </a:ext>
              </a:extLst>
            </p:cNvPr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4B3C196-6D11-4E35-AB0E-18A9A6B0E814}"/>
                </a:ext>
              </a:extLst>
            </p:cNvPr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FE5EC02-4749-4612-AA92-839D5870071B}"/>
                </a:ext>
              </a:extLst>
            </p:cNvPr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C22BE79-51A3-45C8-9351-70A17178D837}"/>
                </a:ext>
              </a:extLst>
            </p:cNvPr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9BA581-A321-44C1-9469-00535A55AF16}"/>
                </a:ext>
              </a:extLst>
            </p:cNvPr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D370F80-5257-42FD-A109-B7BCFA846A29}"/>
                </a:ext>
              </a:extLst>
            </p:cNvPr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F17441F-4BAE-46A3-8B82-6E7822E5D312}"/>
                </a:ext>
              </a:extLst>
            </p:cNvPr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83C680D-B2FF-4793-8245-23FF307BBED6}"/>
                </a:ext>
              </a:extLst>
            </p:cNvPr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2C5203D-3D6C-4C4C-A975-8D20391301AD}"/>
                </a:ext>
              </a:extLst>
            </p:cNvPr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187B9C-A50A-4C33-B246-7A6EA805AE5B}"/>
                </a:ext>
              </a:extLst>
            </p:cNvPr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40CAE50-AB97-4831-88FC-D2DF50761298}"/>
                </a:ext>
              </a:extLst>
            </p:cNvPr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0BC4A7A-EE3D-498A-8B0F-AAD64F701652}"/>
                </a:ext>
              </a:extLst>
            </p:cNvPr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AD2762-E042-42AD-87C2-C9824DDD8055}"/>
                </a:ext>
              </a:extLst>
            </p:cNvPr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9D3C14F-9C75-4406-987C-665717553C98}"/>
                </a:ext>
              </a:extLst>
            </p:cNvPr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663D46A-39CF-459C-831C-5FC4C7F9BB93}"/>
                </a:ext>
              </a:extLst>
            </p:cNvPr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DC507A1-51F8-4965-9D8B-34C658046C33}"/>
                </a:ext>
              </a:extLst>
            </p:cNvPr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70DD8C4-D566-4C37-897A-99ACF3B61C7B}"/>
                </a:ext>
              </a:extLst>
            </p:cNvPr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390C192-179F-4EB5-A8B7-5F145DEB9426}"/>
                </a:ext>
              </a:extLst>
            </p:cNvPr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DCD9DD1-DF8E-4C3A-A00C-85691A299880}"/>
                </a:ext>
              </a:extLst>
            </p:cNvPr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EBC9CE6-3064-43E4-924D-6184EB87CEA5}"/>
                </a:ext>
              </a:extLst>
            </p:cNvPr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909D8E-B855-4611-A481-B31E29008AF5}"/>
                </a:ext>
              </a:extLst>
            </p:cNvPr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ACEF5C-9462-4EEE-AFD1-81A8F8477342}"/>
                </a:ext>
              </a:extLst>
            </p:cNvPr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03C8E7-1B91-49A6-8A48-9E08C2DD7D78}"/>
                </a:ext>
              </a:extLst>
            </p:cNvPr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F06E69F-4B3A-4D4A-B731-472C7E5962A8}"/>
                </a:ext>
              </a:extLst>
            </p:cNvPr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2A3BA11-2363-40E3-B957-9F91AB2529A9}"/>
                </a:ext>
              </a:extLst>
            </p:cNvPr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7C5CE2E-F997-40D1-B377-CA30432AFD88}"/>
                </a:ext>
              </a:extLst>
            </p:cNvPr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31BDB08-0185-484F-BC2A-CDBD227D4BA0}"/>
                </a:ext>
              </a:extLst>
            </p:cNvPr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933E8C-F208-445C-AB47-476CC47CF8F3}"/>
                </a:ext>
              </a:extLst>
            </p:cNvPr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C89540-9DD4-427C-8093-EE91CFFC98A7}"/>
                </a:ext>
              </a:extLst>
            </p:cNvPr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929F442-9186-4D9E-9DDB-6CAC6AD670EC}"/>
                </a:ext>
              </a:extLst>
            </p:cNvPr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31E3BD5-353D-457D-A480-7E3B21F9D30C}"/>
                </a:ext>
              </a:extLst>
            </p:cNvPr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45264F2-C180-44FE-AE9D-6F5BAE457080}"/>
                </a:ext>
              </a:extLst>
            </p:cNvPr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A554079-5DC5-4023-9AD4-EF2F15540146}"/>
                </a:ext>
              </a:extLst>
            </p:cNvPr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572F53E-8853-49E4-BBAA-26E965ADBBD1}"/>
                </a:ext>
              </a:extLst>
            </p:cNvPr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A592F46-FF38-4B19-BC9B-98DD91B2D70E}"/>
                </a:ext>
              </a:extLst>
            </p:cNvPr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7708B26-1D4E-44A9-AA88-D9630D6B599C}"/>
                </a:ext>
              </a:extLst>
            </p:cNvPr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A6376B9-04C0-4D38-9A95-025091580102}"/>
                </a:ext>
              </a:extLst>
            </p:cNvPr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C608AFD-D97A-4985-957B-D0F9A9B5C33A}"/>
                </a:ext>
              </a:extLst>
            </p:cNvPr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5953E06-065A-4C0B-BAFC-9583805D8A9D}"/>
                </a:ext>
              </a:extLst>
            </p:cNvPr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4833C69-909B-4443-9559-576F4956374D}"/>
                </a:ext>
              </a:extLst>
            </p:cNvPr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C7A7AFB-2C2E-4BCE-A28F-6998B5B19D88}"/>
                </a:ext>
              </a:extLst>
            </p:cNvPr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922B4A5-0648-4914-9028-32679206B346}"/>
                </a:ext>
              </a:extLst>
            </p:cNvPr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11293E0-1835-4AFD-A888-887B07AEDF62}"/>
                </a:ext>
              </a:extLst>
            </p:cNvPr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5E870FF-5A50-4F4E-B3E5-52469581C6A5}"/>
                </a:ext>
              </a:extLst>
            </p:cNvPr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628F81-443A-46E9-BB7E-FCCC284E5FA0}"/>
                </a:ext>
              </a:extLst>
            </p:cNvPr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F731AB3-D6BF-4041-9097-C967DFD67DCF}"/>
                </a:ext>
              </a:extLst>
            </p:cNvPr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4A1FBD7-9887-4FD8-99E1-A7E5BA4628AF}"/>
                </a:ext>
              </a:extLst>
            </p:cNvPr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0284EBD-E0EA-4651-9BDF-46B9F158279A}"/>
                </a:ext>
              </a:extLst>
            </p:cNvPr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4B0E364-AEAF-457B-8257-1EE7A3855E88}"/>
                </a:ext>
              </a:extLst>
            </p:cNvPr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A5989CD-630A-417F-BBD8-C85B92C8F817}"/>
                </a:ext>
              </a:extLst>
            </p:cNvPr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718789-E885-4A5F-A07E-7CA3029472B3}"/>
                </a:ext>
              </a:extLst>
            </p:cNvPr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12A000D-9F07-4541-A162-9C14FFC47F3C}"/>
                </a:ext>
              </a:extLst>
            </p:cNvPr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C2C3894-BB00-4879-8D93-5D3DA3ABC150}"/>
                </a:ext>
              </a:extLst>
            </p:cNvPr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F3ACE6-0C33-4AA7-AC74-F58C70D0AB41}"/>
                </a:ext>
              </a:extLst>
            </p:cNvPr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466F8FB-4915-4977-96A1-ABF9115F624D}"/>
                </a:ext>
              </a:extLst>
            </p:cNvPr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52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DC6-156A-4F83-AADA-CBDBD1F0CAF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6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E19D-2076-4087-88B8-71FBB12EC8F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22CE7-BE0E-49D7-AC81-86AC3B7C019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6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0BDD1-CEBB-4DD8-90B6-FB2C2411A87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1DF17-BCB2-4FF3-8180-2C69EBC6059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331A-AF94-4B4A-AAFF-EB9FAABA0E27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90CDE-0B47-4072-8B77-409ADC6FFE5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4F73F-979E-4D15-A2AB-C9F9C34D567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AE1F-5410-4C07-AA20-CAA711C596C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8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1B91-D893-44CE-AFDD-5420C266D72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19943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87607-707B-40D2-8E30-A24A826ACAB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36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3945-2A51-4BD6-907B-EFB655D492A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75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59045-88B8-44AC-BF54-45E93FAF5A81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A40C-E12B-4EC3-8392-C8DFEEF2552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1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0B31-416E-4E5E-A428-F86AC54C093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D0DCD-793D-4CCD-B393-C42CFEB163E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072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6E30-CB8C-4D7B-B756-13FCB9C1D77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2414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7C9D-66C3-4160-8E63-95C3918ABED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0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70AF-94E5-4368-B5EC-8F259639E41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0EB9F-777C-49C1-846C-834A330C136B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6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A339-A1AA-46EF-B510-ED722810D1DC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7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0F5CD-B225-4982-B245-275C3A5774B3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6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277B1-FB6E-488B-B96B-43595969C76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6553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5B497-04CB-46D9-8C76-4B64385011EA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87200" y="6582098"/>
            <a:ext cx="304800" cy="24622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02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F071-1985-4753-8F2C-BEB096F297A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C40EA-F487-4879-A9EA-72BA9DC9709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0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898A0-4250-46E2-B9B2-D0DAE5109A4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40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AC83-7D5C-4720-8779-15D22AD9E78B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3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18D09-2BFB-4A98-9DA2-16D93662117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EFB0-EB07-40F9-AA0F-463756A7059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AABC-1164-48EB-BBA5-BBF2720C4DE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95820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2D70-F4F7-4471-B83E-6B77A7563FB5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504DF-FFA9-4FED-BB7E-9BAD6489E314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75015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F64-217B-4238-B728-0365E1E2F36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5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B26A-8D0A-4B71-854D-BC95F1DBD3E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7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876-F702-4DD9-BC44-A49EE07D45B3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6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FCF78-5522-42C5-AC55-3D4451221DDD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11A7-42C5-47F6-8350-3D452CC847D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63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639C-1948-4BD6-89A2-BED57669FE0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6517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629-0B7E-4783-A69A-DA67A123DA8E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03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68FD8-B863-4C03-9ED4-71E08F60957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0853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8E051-05BE-41D9-A218-BD65A936CB6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54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93CA-4D48-48CB-86F1-E6150EBB401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87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4DCB-8E38-47C3-9618-91F51F357BBA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9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2EBA-B6C6-4D68-B53F-67AC08EDBF2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BCEA-0C7C-458B-A4AC-745F8F6826E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33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8427-16CC-4C9F-849C-468B178F8608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1560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7DAE-96D6-4BAC-BB2D-297AB40EA0EF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91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E587-1CB9-4ECC-8A7E-F67AC2D20806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9510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8429-78DA-46FA-86E6-DDF6434F8E9B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4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2FFD-D7BF-41B8-9BCC-9B1046E9A53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-1" y="0"/>
            <a:ext cx="12191999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26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989F9-4AA3-46C8-BC28-B5C63C29617D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47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6A4D4-D999-40E8-A022-20F2B0CB8B6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30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53FC7-312E-4194-8D96-C9E1CA5BDD31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138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1178-E7EE-4062-B54E-04CDDFF82D5A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299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A3B5A-7310-43BF-986D-17DAAE90219F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32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3225800"/>
            <a:ext cx="6299200" cy="2743200"/>
          </a:xfrm>
        </p:spPr>
        <p:txBody>
          <a:bodyPr anchor="t">
            <a:normAutofit/>
          </a:bodyPr>
          <a:lstStyle>
            <a:lvl1pPr algn="ctr"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600202"/>
            <a:ext cx="6299200" cy="1423987"/>
          </a:xfr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3FDB-DD29-48BD-8514-554697CC7A25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41600" y="3255919"/>
            <a:ext cx="72600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52">
            <a:extLst>
              <a:ext uri="{FF2B5EF4-FFF2-40B4-BE49-F238E27FC236}">
                <a16:creationId xmlns:a16="http://schemas.microsoft.com/office/drawing/2014/main" id="{F3B4A34E-C246-47F5-A863-109A43C0757D}"/>
              </a:ext>
            </a:extLst>
          </p:cNvPr>
          <p:cNvSpPr/>
          <p:nvPr/>
        </p:nvSpPr>
        <p:spPr>
          <a:xfrm>
            <a:off x="101600" y="685800"/>
            <a:ext cx="6299200" cy="55880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64609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3ED0-6932-4C90-A54E-8B9861F440C2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706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93800"/>
            <a:ext cx="11785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6D9B3-410E-4061-A845-4EC99DB6F927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E8D5F8-DCBB-4697-978C-9F18383C891F}"/>
              </a:ext>
            </a:extLst>
          </p:cNvPr>
          <p:cNvSpPr/>
          <p:nvPr/>
        </p:nvSpPr>
        <p:spPr>
          <a:xfrm>
            <a:off x="0" y="0"/>
            <a:ext cx="12192000" cy="1092200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01515AE-4193-4204-AAE3-28BCF655ED34}"/>
              </a:ext>
            </a:extLst>
          </p:cNvPr>
          <p:cNvSpPr/>
          <p:nvPr/>
        </p:nvSpPr>
        <p:spPr>
          <a:xfrm>
            <a:off x="11379200" y="0"/>
            <a:ext cx="812800" cy="1092200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: Shape 3">
            <a:extLst>
              <a:ext uri="{FF2B5EF4-FFF2-40B4-BE49-F238E27FC236}">
                <a16:creationId xmlns:a16="http://schemas.microsoft.com/office/drawing/2014/main" id="{1FC942A5-2D0D-4483-A217-3F3729323734}"/>
              </a:ext>
            </a:extLst>
          </p:cNvPr>
          <p:cNvSpPr/>
          <p:nvPr/>
        </p:nvSpPr>
        <p:spPr>
          <a:xfrm>
            <a:off x="1" y="0"/>
            <a:ext cx="1625600" cy="1092200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0800"/>
            <a:ext cx="9347200" cy="1041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851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61"/>
            <a:ext cx="12192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3801"/>
            <a:ext cx="5892800" cy="4931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980C-EB7A-41D0-AF7A-3DF37F6973F8}" type="datetime1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A942E-137B-40BD-A9D4-8CE08673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38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A8AD-7816-43F3-90D8-E19E1D5C8CC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01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A81FA-45D8-49C5-9711-32730C3D48FE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33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2A452-9EC9-4615-A0F8-25517DBB7BD9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6AEBB3-9E75-48B7-B7C9-0DE4010FE3AC}"/>
              </a:ext>
            </a:extLst>
          </p:cNvPr>
          <p:cNvGrpSpPr/>
          <p:nvPr/>
        </p:nvGrpSpPr>
        <p:grpSpPr>
          <a:xfrm>
            <a:off x="11176000" y="5054601"/>
            <a:ext cx="1016000" cy="1463477"/>
            <a:chOff x="1174375" y="2336857"/>
            <a:chExt cx="1410352" cy="1695780"/>
          </a:xfrm>
        </p:grpSpPr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DB75A3A8-8765-4E61-8909-8E9044D01F3F}"/>
                </a:ext>
              </a:extLst>
            </p:cNvPr>
            <p:cNvSpPr/>
            <p:nvPr/>
          </p:nvSpPr>
          <p:spPr>
            <a:xfrm>
              <a:off x="1174375" y="2336857"/>
              <a:ext cx="1410352" cy="1695780"/>
            </a:xfrm>
            <a:custGeom>
              <a:avLst/>
              <a:gdLst>
                <a:gd name="connsiteX0" fmla="*/ 198332 w 800100"/>
                <a:gd name="connsiteY0" fmla="*/ 961703 h 962025"/>
                <a:gd name="connsiteX1" fmla="*/ 646959 w 800100"/>
                <a:gd name="connsiteY1" fmla="*/ 961703 h 962025"/>
                <a:gd name="connsiteX2" fmla="*/ 610764 w 800100"/>
                <a:gd name="connsiteY2" fmla="*/ 885503 h 962025"/>
                <a:gd name="connsiteX3" fmla="*/ 686964 w 800100"/>
                <a:gd name="connsiteY3" fmla="*/ 625471 h 962025"/>
                <a:gd name="connsiteX4" fmla="*/ 786024 w 800100"/>
                <a:gd name="connsiteY4" fmla="*/ 283523 h 962025"/>
                <a:gd name="connsiteX5" fmla="*/ 359304 w 800100"/>
                <a:gd name="connsiteY5" fmla="*/ 14918 h 962025"/>
                <a:gd name="connsiteX6" fmla="*/ 124037 w 800100"/>
                <a:gd name="connsiteY6" fmla="*/ 211133 h 962025"/>
                <a:gd name="connsiteX7" fmla="*/ 116417 w 800100"/>
                <a:gd name="connsiteY7" fmla="*/ 270188 h 962025"/>
                <a:gd name="connsiteX8" fmla="*/ 59267 w 800100"/>
                <a:gd name="connsiteY8" fmla="*/ 367343 h 962025"/>
                <a:gd name="connsiteX9" fmla="*/ 13547 w 800100"/>
                <a:gd name="connsiteY9" fmla="*/ 427351 h 962025"/>
                <a:gd name="connsiteX10" fmla="*/ 24024 w 800100"/>
                <a:gd name="connsiteY10" fmla="*/ 515933 h 962025"/>
                <a:gd name="connsiteX11" fmla="*/ 63077 w 800100"/>
                <a:gd name="connsiteY11" fmla="*/ 552128 h 962025"/>
                <a:gd name="connsiteX12" fmla="*/ 18309 w 800100"/>
                <a:gd name="connsiteY12" fmla="*/ 570226 h 962025"/>
                <a:gd name="connsiteX13" fmla="*/ 30692 w 800100"/>
                <a:gd name="connsiteY13" fmla="*/ 609278 h 962025"/>
                <a:gd name="connsiteX14" fmla="*/ 29739 w 800100"/>
                <a:gd name="connsiteY14" fmla="*/ 673096 h 962025"/>
                <a:gd name="connsiteX15" fmla="*/ 85937 w 800100"/>
                <a:gd name="connsiteY15" fmla="*/ 744533 h 962025"/>
                <a:gd name="connsiteX16" fmla="*/ 225002 w 800100"/>
                <a:gd name="connsiteY16" fmla="*/ 764536 h 962025"/>
                <a:gd name="connsiteX17" fmla="*/ 198332 w 800100"/>
                <a:gd name="connsiteY17" fmla="*/ 961703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00100" h="962025">
                  <a:moveTo>
                    <a:pt x="198332" y="961703"/>
                  </a:moveTo>
                  <a:lnTo>
                    <a:pt x="646959" y="961703"/>
                  </a:lnTo>
                  <a:cubicBezTo>
                    <a:pt x="633624" y="935986"/>
                    <a:pt x="619337" y="903601"/>
                    <a:pt x="610764" y="885503"/>
                  </a:cubicBezTo>
                  <a:cubicBezTo>
                    <a:pt x="586952" y="829306"/>
                    <a:pt x="604097" y="706433"/>
                    <a:pt x="686964" y="625471"/>
                  </a:cubicBezTo>
                  <a:cubicBezTo>
                    <a:pt x="766022" y="548318"/>
                    <a:pt x="817457" y="398776"/>
                    <a:pt x="786024" y="283523"/>
                  </a:cubicBezTo>
                  <a:cubicBezTo>
                    <a:pt x="734589" y="93023"/>
                    <a:pt x="563139" y="-25087"/>
                    <a:pt x="359304" y="14918"/>
                  </a:cubicBezTo>
                  <a:cubicBezTo>
                    <a:pt x="359304" y="14918"/>
                    <a:pt x="183092" y="36826"/>
                    <a:pt x="124037" y="211133"/>
                  </a:cubicBezTo>
                  <a:cubicBezTo>
                    <a:pt x="124037" y="211133"/>
                    <a:pt x="114512" y="236851"/>
                    <a:pt x="116417" y="270188"/>
                  </a:cubicBezTo>
                  <a:cubicBezTo>
                    <a:pt x="121179" y="323528"/>
                    <a:pt x="83079" y="354961"/>
                    <a:pt x="59267" y="367343"/>
                  </a:cubicBezTo>
                  <a:cubicBezTo>
                    <a:pt x="34502" y="380678"/>
                    <a:pt x="-9313" y="402586"/>
                    <a:pt x="13547" y="427351"/>
                  </a:cubicBezTo>
                  <a:cubicBezTo>
                    <a:pt x="41169" y="457831"/>
                    <a:pt x="39264" y="496883"/>
                    <a:pt x="24024" y="515933"/>
                  </a:cubicBezTo>
                  <a:cubicBezTo>
                    <a:pt x="4974" y="538793"/>
                    <a:pt x="60219" y="539746"/>
                    <a:pt x="63077" y="552128"/>
                  </a:cubicBezTo>
                  <a:cubicBezTo>
                    <a:pt x="65934" y="565463"/>
                    <a:pt x="22119" y="554986"/>
                    <a:pt x="18309" y="570226"/>
                  </a:cubicBezTo>
                  <a:cubicBezTo>
                    <a:pt x="14499" y="586418"/>
                    <a:pt x="26882" y="590228"/>
                    <a:pt x="30692" y="609278"/>
                  </a:cubicBezTo>
                  <a:cubicBezTo>
                    <a:pt x="34502" y="628328"/>
                    <a:pt x="31644" y="663571"/>
                    <a:pt x="29739" y="673096"/>
                  </a:cubicBezTo>
                  <a:cubicBezTo>
                    <a:pt x="27834" y="682621"/>
                    <a:pt x="33549" y="739771"/>
                    <a:pt x="85937" y="744533"/>
                  </a:cubicBezTo>
                  <a:cubicBezTo>
                    <a:pt x="138324" y="749296"/>
                    <a:pt x="204047" y="738818"/>
                    <a:pt x="225002" y="764536"/>
                  </a:cubicBezTo>
                  <a:cubicBezTo>
                    <a:pt x="244052" y="790253"/>
                    <a:pt x="222144" y="890266"/>
                    <a:pt x="198332" y="96170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124444-64AF-4DA6-A330-3FE2402D472E}"/>
                </a:ext>
              </a:extLst>
            </p:cNvPr>
            <p:cNvGrpSpPr/>
            <p:nvPr/>
          </p:nvGrpSpPr>
          <p:grpSpPr>
            <a:xfrm>
              <a:off x="1684786" y="2516290"/>
              <a:ext cx="702035" cy="687994"/>
              <a:chOff x="1684786" y="2516290"/>
              <a:chExt cx="702035" cy="687994"/>
            </a:xfrm>
          </p:grpSpPr>
          <p:sp>
            <p:nvSpPr>
              <p:cNvPr id="10" name="Graphic 4">
                <a:extLst>
                  <a:ext uri="{FF2B5EF4-FFF2-40B4-BE49-F238E27FC236}">
                    <a16:creationId xmlns:a16="http://schemas.microsoft.com/office/drawing/2014/main" id="{F8F33F1F-3165-4A87-A049-F5D6ED47BBCC}"/>
                  </a:ext>
                </a:extLst>
              </p:cNvPr>
              <p:cNvSpPr/>
              <p:nvPr/>
            </p:nvSpPr>
            <p:spPr>
              <a:xfrm>
                <a:off x="1684786" y="2516290"/>
                <a:ext cx="702035" cy="687994"/>
              </a:xfrm>
              <a:custGeom>
                <a:avLst/>
                <a:gdLst>
                  <a:gd name="connsiteX0" fmla="*/ 462439 w 476250"/>
                  <a:gd name="connsiteY0" fmla="*/ 160496 h 466725"/>
                  <a:gd name="connsiteX1" fmla="*/ 469106 w 476250"/>
                  <a:gd name="connsiteY1" fmla="*/ 153829 h 466725"/>
                  <a:gd name="connsiteX2" fmla="*/ 469106 w 476250"/>
                  <a:gd name="connsiteY2" fmla="*/ 149066 h 466725"/>
                  <a:gd name="connsiteX3" fmla="*/ 462439 w 476250"/>
                  <a:gd name="connsiteY3" fmla="*/ 142399 h 466725"/>
                  <a:gd name="connsiteX4" fmla="*/ 415766 w 476250"/>
                  <a:gd name="connsiteY4" fmla="*/ 142399 h 466725"/>
                  <a:gd name="connsiteX5" fmla="*/ 415766 w 476250"/>
                  <a:gd name="connsiteY5" fmla="*/ 93821 h 466725"/>
                  <a:gd name="connsiteX6" fmla="*/ 391954 w 476250"/>
                  <a:gd name="connsiteY6" fmla="*/ 70009 h 466725"/>
                  <a:gd name="connsiteX7" fmla="*/ 333851 w 476250"/>
                  <a:gd name="connsiteY7" fmla="*/ 70009 h 466725"/>
                  <a:gd name="connsiteX8" fmla="*/ 333851 w 476250"/>
                  <a:gd name="connsiteY8" fmla="*/ 13811 h 466725"/>
                  <a:gd name="connsiteX9" fmla="*/ 327184 w 476250"/>
                  <a:gd name="connsiteY9" fmla="*/ 7144 h 466725"/>
                  <a:gd name="connsiteX10" fmla="*/ 322421 w 476250"/>
                  <a:gd name="connsiteY10" fmla="*/ 7144 h 466725"/>
                  <a:gd name="connsiteX11" fmla="*/ 315754 w 476250"/>
                  <a:gd name="connsiteY11" fmla="*/ 13811 h 466725"/>
                  <a:gd name="connsiteX12" fmla="*/ 315754 w 476250"/>
                  <a:gd name="connsiteY12" fmla="*/ 70009 h 466725"/>
                  <a:gd name="connsiteX13" fmla="*/ 290989 w 476250"/>
                  <a:gd name="connsiteY13" fmla="*/ 70009 h 466725"/>
                  <a:gd name="connsiteX14" fmla="*/ 290989 w 476250"/>
                  <a:gd name="connsiteY14" fmla="*/ 13811 h 466725"/>
                  <a:gd name="connsiteX15" fmla="*/ 283369 w 476250"/>
                  <a:gd name="connsiteY15" fmla="*/ 7144 h 466725"/>
                  <a:gd name="connsiteX16" fmla="*/ 278606 w 476250"/>
                  <a:gd name="connsiteY16" fmla="*/ 7144 h 466725"/>
                  <a:gd name="connsiteX17" fmla="*/ 271939 w 476250"/>
                  <a:gd name="connsiteY17" fmla="*/ 13811 h 466725"/>
                  <a:gd name="connsiteX18" fmla="*/ 271939 w 476250"/>
                  <a:gd name="connsiteY18" fmla="*/ 70009 h 466725"/>
                  <a:gd name="connsiteX19" fmla="*/ 247174 w 476250"/>
                  <a:gd name="connsiteY19" fmla="*/ 70009 h 466725"/>
                  <a:gd name="connsiteX20" fmla="*/ 247174 w 476250"/>
                  <a:gd name="connsiteY20" fmla="*/ 13811 h 466725"/>
                  <a:gd name="connsiteX21" fmla="*/ 240506 w 476250"/>
                  <a:gd name="connsiteY21" fmla="*/ 7144 h 466725"/>
                  <a:gd name="connsiteX22" fmla="*/ 235744 w 476250"/>
                  <a:gd name="connsiteY22" fmla="*/ 7144 h 466725"/>
                  <a:gd name="connsiteX23" fmla="*/ 229076 w 476250"/>
                  <a:gd name="connsiteY23" fmla="*/ 13811 h 466725"/>
                  <a:gd name="connsiteX24" fmla="*/ 229076 w 476250"/>
                  <a:gd name="connsiteY24" fmla="*/ 70009 h 466725"/>
                  <a:gd name="connsiteX25" fmla="*/ 204311 w 476250"/>
                  <a:gd name="connsiteY25" fmla="*/ 70009 h 466725"/>
                  <a:gd name="connsiteX26" fmla="*/ 204311 w 476250"/>
                  <a:gd name="connsiteY26" fmla="*/ 13811 h 466725"/>
                  <a:gd name="connsiteX27" fmla="*/ 197644 w 476250"/>
                  <a:gd name="connsiteY27" fmla="*/ 7144 h 466725"/>
                  <a:gd name="connsiteX28" fmla="*/ 192881 w 476250"/>
                  <a:gd name="connsiteY28" fmla="*/ 7144 h 466725"/>
                  <a:gd name="connsiteX29" fmla="*/ 186214 w 476250"/>
                  <a:gd name="connsiteY29" fmla="*/ 13811 h 466725"/>
                  <a:gd name="connsiteX30" fmla="*/ 186214 w 476250"/>
                  <a:gd name="connsiteY30" fmla="*/ 70009 h 466725"/>
                  <a:gd name="connsiteX31" fmla="*/ 161449 w 476250"/>
                  <a:gd name="connsiteY31" fmla="*/ 70009 h 466725"/>
                  <a:gd name="connsiteX32" fmla="*/ 161449 w 476250"/>
                  <a:gd name="connsiteY32" fmla="*/ 13811 h 466725"/>
                  <a:gd name="connsiteX33" fmla="*/ 154781 w 476250"/>
                  <a:gd name="connsiteY33" fmla="*/ 7144 h 466725"/>
                  <a:gd name="connsiteX34" fmla="*/ 150019 w 476250"/>
                  <a:gd name="connsiteY34" fmla="*/ 7144 h 466725"/>
                  <a:gd name="connsiteX35" fmla="*/ 143351 w 476250"/>
                  <a:gd name="connsiteY35" fmla="*/ 13811 h 466725"/>
                  <a:gd name="connsiteX36" fmla="*/ 143351 w 476250"/>
                  <a:gd name="connsiteY36" fmla="*/ 70009 h 466725"/>
                  <a:gd name="connsiteX37" fmla="*/ 88106 w 476250"/>
                  <a:gd name="connsiteY37" fmla="*/ 70009 h 466725"/>
                  <a:gd name="connsiteX38" fmla="*/ 64294 w 476250"/>
                  <a:gd name="connsiteY38" fmla="*/ 93821 h 466725"/>
                  <a:gd name="connsiteX39" fmla="*/ 64294 w 476250"/>
                  <a:gd name="connsiteY39" fmla="*/ 142399 h 466725"/>
                  <a:gd name="connsiteX40" fmla="*/ 13811 w 476250"/>
                  <a:gd name="connsiteY40" fmla="*/ 142399 h 466725"/>
                  <a:gd name="connsiteX41" fmla="*/ 7144 w 476250"/>
                  <a:gd name="connsiteY41" fmla="*/ 149066 h 466725"/>
                  <a:gd name="connsiteX42" fmla="*/ 7144 w 476250"/>
                  <a:gd name="connsiteY42" fmla="*/ 153829 h 466725"/>
                  <a:gd name="connsiteX43" fmla="*/ 13811 w 476250"/>
                  <a:gd name="connsiteY43" fmla="*/ 160496 h 466725"/>
                  <a:gd name="connsiteX44" fmla="*/ 64294 w 476250"/>
                  <a:gd name="connsiteY44" fmla="*/ 160496 h 466725"/>
                  <a:gd name="connsiteX45" fmla="*/ 64294 w 476250"/>
                  <a:gd name="connsiteY45" fmla="*/ 185261 h 466725"/>
                  <a:gd name="connsiteX46" fmla="*/ 13811 w 476250"/>
                  <a:gd name="connsiteY46" fmla="*/ 185261 h 466725"/>
                  <a:gd name="connsiteX47" fmla="*/ 7144 w 476250"/>
                  <a:gd name="connsiteY47" fmla="*/ 191929 h 466725"/>
                  <a:gd name="connsiteX48" fmla="*/ 7144 w 476250"/>
                  <a:gd name="connsiteY48" fmla="*/ 196691 h 466725"/>
                  <a:gd name="connsiteX49" fmla="*/ 13811 w 476250"/>
                  <a:gd name="connsiteY49" fmla="*/ 203359 h 466725"/>
                  <a:gd name="connsiteX50" fmla="*/ 64294 w 476250"/>
                  <a:gd name="connsiteY50" fmla="*/ 203359 h 466725"/>
                  <a:gd name="connsiteX51" fmla="*/ 64294 w 476250"/>
                  <a:gd name="connsiteY51" fmla="*/ 228124 h 466725"/>
                  <a:gd name="connsiteX52" fmla="*/ 13811 w 476250"/>
                  <a:gd name="connsiteY52" fmla="*/ 228124 h 466725"/>
                  <a:gd name="connsiteX53" fmla="*/ 7144 w 476250"/>
                  <a:gd name="connsiteY53" fmla="*/ 235744 h 466725"/>
                  <a:gd name="connsiteX54" fmla="*/ 7144 w 476250"/>
                  <a:gd name="connsiteY54" fmla="*/ 240506 h 466725"/>
                  <a:gd name="connsiteX55" fmla="*/ 13811 w 476250"/>
                  <a:gd name="connsiteY55" fmla="*/ 247174 h 466725"/>
                  <a:gd name="connsiteX56" fmla="*/ 64294 w 476250"/>
                  <a:gd name="connsiteY56" fmla="*/ 247174 h 466725"/>
                  <a:gd name="connsiteX57" fmla="*/ 64294 w 476250"/>
                  <a:gd name="connsiteY57" fmla="*/ 271939 h 466725"/>
                  <a:gd name="connsiteX58" fmla="*/ 13811 w 476250"/>
                  <a:gd name="connsiteY58" fmla="*/ 271939 h 466725"/>
                  <a:gd name="connsiteX59" fmla="*/ 7144 w 476250"/>
                  <a:gd name="connsiteY59" fmla="*/ 278606 h 466725"/>
                  <a:gd name="connsiteX60" fmla="*/ 7144 w 476250"/>
                  <a:gd name="connsiteY60" fmla="*/ 283369 h 466725"/>
                  <a:gd name="connsiteX61" fmla="*/ 13811 w 476250"/>
                  <a:gd name="connsiteY61" fmla="*/ 290036 h 466725"/>
                  <a:gd name="connsiteX62" fmla="*/ 64294 w 476250"/>
                  <a:gd name="connsiteY62" fmla="*/ 290036 h 466725"/>
                  <a:gd name="connsiteX63" fmla="*/ 64294 w 476250"/>
                  <a:gd name="connsiteY63" fmla="*/ 314801 h 466725"/>
                  <a:gd name="connsiteX64" fmla="*/ 13811 w 476250"/>
                  <a:gd name="connsiteY64" fmla="*/ 314801 h 466725"/>
                  <a:gd name="connsiteX65" fmla="*/ 7144 w 476250"/>
                  <a:gd name="connsiteY65" fmla="*/ 321469 h 466725"/>
                  <a:gd name="connsiteX66" fmla="*/ 7144 w 476250"/>
                  <a:gd name="connsiteY66" fmla="*/ 326231 h 466725"/>
                  <a:gd name="connsiteX67" fmla="*/ 13811 w 476250"/>
                  <a:gd name="connsiteY67" fmla="*/ 332899 h 466725"/>
                  <a:gd name="connsiteX68" fmla="*/ 64294 w 476250"/>
                  <a:gd name="connsiteY68" fmla="*/ 332899 h 466725"/>
                  <a:gd name="connsiteX69" fmla="*/ 64294 w 476250"/>
                  <a:gd name="connsiteY69" fmla="*/ 380524 h 466725"/>
                  <a:gd name="connsiteX70" fmla="*/ 88106 w 476250"/>
                  <a:gd name="connsiteY70" fmla="*/ 404336 h 466725"/>
                  <a:gd name="connsiteX71" fmla="*/ 142399 w 476250"/>
                  <a:gd name="connsiteY71" fmla="*/ 404336 h 466725"/>
                  <a:gd name="connsiteX72" fmla="*/ 142399 w 476250"/>
                  <a:gd name="connsiteY72" fmla="*/ 461486 h 466725"/>
                  <a:gd name="connsiteX73" fmla="*/ 149066 w 476250"/>
                  <a:gd name="connsiteY73" fmla="*/ 468154 h 466725"/>
                  <a:gd name="connsiteX74" fmla="*/ 153829 w 476250"/>
                  <a:gd name="connsiteY74" fmla="*/ 468154 h 466725"/>
                  <a:gd name="connsiteX75" fmla="*/ 160496 w 476250"/>
                  <a:gd name="connsiteY75" fmla="*/ 461486 h 466725"/>
                  <a:gd name="connsiteX76" fmla="*/ 160496 w 476250"/>
                  <a:gd name="connsiteY76" fmla="*/ 404336 h 466725"/>
                  <a:gd name="connsiteX77" fmla="*/ 185261 w 476250"/>
                  <a:gd name="connsiteY77" fmla="*/ 404336 h 466725"/>
                  <a:gd name="connsiteX78" fmla="*/ 185261 w 476250"/>
                  <a:gd name="connsiteY78" fmla="*/ 461486 h 466725"/>
                  <a:gd name="connsiteX79" fmla="*/ 191929 w 476250"/>
                  <a:gd name="connsiteY79" fmla="*/ 468154 h 466725"/>
                  <a:gd name="connsiteX80" fmla="*/ 196691 w 476250"/>
                  <a:gd name="connsiteY80" fmla="*/ 468154 h 466725"/>
                  <a:gd name="connsiteX81" fmla="*/ 203359 w 476250"/>
                  <a:gd name="connsiteY81" fmla="*/ 461486 h 466725"/>
                  <a:gd name="connsiteX82" fmla="*/ 203359 w 476250"/>
                  <a:gd name="connsiteY82" fmla="*/ 404336 h 466725"/>
                  <a:gd name="connsiteX83" fmla="*/ 228124 w 476250"/>
                  <a:gd name="connsiteY83" fmla="*/ 404336 h 466725"/>
                  <a:gd name="connsiteX84" fmla="*/ 228124 w 476250"/>
                  <a:gd name="connsiteY84" fmla="*/ 461486 h 466725"/>
                  <a:gd name="connsiteX85" fmla="*/ 234791 w 476250"/>
                  <a:gd name="connsiteY85" fmla="*/ 468154 h 466725"/>
                  <a:gd name="connsiteX86" fmla="*/ 239554 w 476250"/>
                  <a:gd name="connsiteY86" fmla="*/ 468154 h 466725"/>
                  <a:gd name="connsiteX87" fmla="*/ 246221 w 476250"/>
                  <a:gd name="connsiteY87" fmla="*/ 461486 h 466725"/>
                  <a:gd name="connsiteX88" fmla="*/ 246221 w 476250"/>
                  <a:gd name="connsiteY88" fmla="*/ 404336 h 466725"/>
                  <a:gd name="connsiteX89" fmla="*/ 270986 w 476250"/>
                  <a:gd name="connsiteY89" fmla="*/ 404336 h 466725"/>
                  <a:gd name="connsiteX90" fmla="*/ 270986 w 476250"/>
                  <a:gd name="connsiteY90" fmla="*/ 461486 h 466725"/>
                  <a:gd name="connsiteX91" fmla="*/ 277654 w 476250"/>
                  <a:gd name="connsiteY91" fmla="*/ 468154 h 466725"/>
                  <a:gd name="connsiteX92" fmla="*/ 283369 w 476250"/>
                  <a:gd name="connsiteY92" fmla="*/ 468154 h 466725"/>
                  <a:gd name="connsiteX93" fmla="*/ 290036 w 476250"/>
                  <a:gd name="connsiteY93" fmla="*/ 461486 h 466725"/>
                  <a:gd name="connsiteX94" fmla="*/ 290036 w 476250"/>
                  <a:gd name="connsiteY94" fmla="*/ 404336 h 466725"/>
                  <a:gd name="connsiteX95" fmla="*/ 314801 w 476250"/>
                  <a:gd name="connsiteY95" fmla="*/ 404336 h 466725"/>
                  <a:gd name="connsiteX96" fmla="*/ 314801 w 476250"/>
                  <a:gd name="connsiteY96" fmla="*/ 461486 h 466725"/>
                  <a:gd name="connsiteX97" fmla="*/ 321469 w 476250"/>
                  <a:gd name="connsiteY97" fmla="*/ 468154 h 466725"/>
                  <a:gd name="connsiteX98" fmla="*/ 326231 w 476250"/>
                  <a:gd name="connsiteY98" fmla="*/ 468154 h 466725"/>
                  <a:gd name="connsiteX99" fmla="*/ 332899 w 476250"/>
                  <a:gd name="connsiteY99" fmla="*/ 461486 h 466725"/>
                  <a:gd name="connsiteX100" fmla="*/ 332899 w 476250"/>
                  <a:gd name="connsiteY100" fmla="*/ 404336 h 466725"/>
                  <a:gd name="connsiteX101" fmla="*/ 391001 w 476250"/>
                  <a:gd name="connsiteY101" fmla="*/ 404336 h 466725"/>
                  <a:gd name="connsiteX102" fmla="*/ 414814 w 476250"/>
                  <a:gd name="connsiteY102" fmla="*/ 380524 h 466725"/>
                  <a:gd name="connsiteX103" fmla="*/ 414814 w 476250"/>
                  <a:gd name="connsiteY103" fmla="*/ 332899 h 466725"/>
                  <a:gd name="connsiteX104" fmla="*/ 461486 w 476250"/>
                  <a:gd name="connsiteY104" fmla="*/ 332899 h 466725"/>
                  <a:gd name="connsiteX105" fmla="*/ 468154 w 476250"/>
                  <a:gd name="connsiteY105" fmla="*/ 326231 h 466725"/>
                  <a:gd name="connsiteX106" fmla="*/ 468154 w 476250"/>
                  <a:gd name="connsiteY106" fmla="*/ 321469 h 466725"/>
                  <a:gd name="connsiteX107" fmla="*/ 461486 w 476250"/>
                  <a:gd name="connsiteY107" fmla="*/ 314801 h 466725"/>
                  <a:gd name="connsiteX108" fmla="*/ 414814 w 476250"/>
                  <a:gd name="connsiteY108" fmla="*/ 314801 h 466725"/>
                  <a:gd name="connsiteX109" fmla="*/ 414814 w 476250"/>
                  <a:gd name="connsiteY109" fmla="*/ 290036 h 466725"/>
                  <a:gd name="connsiteX110" fmla="*/ 461486 w 476250"/>
                  <a:gd name="connsiteY110" fmla="*/ 290036 h 466725"/>
                  <a:gd name="connsiteX111" fmla="*/ 468154 w 476250"/>
                  <a:gd name="connsiteY111" fmla="*/ 283369 h 466725"/>
                  <a:gd name="connsiteX112" fmla="*/ 468154 w 476250"/>
                  <a:gd name="connsiteY112" fmla="*/ 278606 h 466725"/>
                  <a:gd name="connsiteX113" fmla="*/ 461486 w 476250"/>
                  <a:gd name="connsiteY113" fmla="*/ 271939 h 466725"/>
                  <a:gd name="connsiteX114" fmla="*/ 414814 w 476250"/>
                  <a:gd name="connsiteY114" fmla="*/ 271939 h 466725"/>
                  <a:gd name="connsiteX115" fmla="*/ 414814 w 476250"/>
                  <a:gd name="connsiteY115" fmla="*/ 247174 h 466725"/>
                  <a:gd name="connsiteX116" fmla="*/ 461486 w 476250"/>
                  <a:gd name="connsiteY116" fmla="*/ 247174 h 466725"/>
                  <a:gd name="connsiteX117" fmla="*/ 468154 w 476250"/>
                  <a:gd name="connsiteY117" fmla="*/ 240506 h 466725"/>
                  <a:gd name="connsiteX118" fmla="*/ 468154 w 476250"/>
                  <a:gd name="connsiteY118" fmla="*/ 235744 h 466725"/>
                  <a:gd name="connsiteX119" fmla="*/ 461486 w 476250"/>
                  <a:gd name="connsiteY119" fmla="*/ 229076 h 466725"/>
                  <a:gd name="connsiteX120" fmla="*/ 414814 w 476250"/>
                  <a:gd name="connsiteY120" fmla="*/ 229076 h 466725"/>
                  <a:gd name="connsiteX121" fmla="*/ 414814 w 476250"/>
                  <a:gd name="connsiteY121" fmla="*/ 204311 h 466725"/>
                  <a:gd name="connsiteX122" fmla="*/ 461486 w 476250"/>
                  <a:gd name="connsiteY122" fmla="*/ 204311 h 466725"/>
                  <a:gd name="connsiteX123" fmla="*/ 468154 w 476250"/>
                  <a:gd name="connsiteY123" fmla="*/ 197644 h 466725"/>
                  <a:gd name="connsiteX124" fmla="*/ 468154 w 476250"/>
                  <a:gd name="connsiteY124" fmla="*/ 192881 h 466725"/>
                  <a:gd name="connsiteX125" fmla="*/ 461486 w 476250"/>
                  <a:gd name="connsiteY125" fmla="*/ 186214 h 466725"/>
                  <a:gd name="connsiteX126" fmla="*/ 414814 w 476250"/>
                  <a:gd name="connsiteY126" fmla="*/ 186214 h 466725"/>
                  <a:gd name="connsiteX127" fmla="*/ 414814 w 476250"/>
                  <a:gd name="connsiteY127" fmla="*/ 161449 h 466725"/>
                  <a:gd name="connsiteX128" fmla="*/ 462439 w 476250"/>
                  <a:gd name="connsiteY128" fmla="*/ 161449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476250" h="466725">
                    <a:moveTo>
                      <a:pt x="462439" y="160496"/>
                    </a:moveTo>
                    <a:cubicBezTo>
                      <a:pt x="466249" y="160496"/>
                      <a:pt x="469106" y="157639"/>
                      <a:pt x="469106" y="153829"/>
                    </a:cubicBezTo>
                    <a:lnTo>
                      <a:pt x="469106" y="149066"/>
                    </a:lnTo>
                    <a:cubicBezTo>
                      <a:pt x="469106" y="145256"/>
                      <a:pt x="466249" y="142399"/>
                      <a:pt x="462439" y="142399"/>
                    </a:cubicBezTo>
                    <a:lnTo>
                      <a:pt x="415766" y="142399"/>
                    </a:lnTo>
                    <a:lnTo>
                      <a:pt x="415766" y="93821"/>
                    </a:lnTo>
                    <a:cubicBezTo>
                      <a:pt x="415766" y="80486"/>
                      <a:pt x="405289" y="70009"/>
                      <a:pt x="391954" y="70009"/>
                    </a:cubicBezTo>
                    <a:lnTo>
                      <a:pt x="333851" y="70009"/>
                    </a:lnTo>
                    <a:lnTo>
                      <a:pt x="333851" y="13811"/>
                    </a:lnTo>
                    <a:cubicBezTo>
                      <a:pt x="333851" y="10001"/>
                      <a:pt x="330994" y="7144"/>
                      <a:pt x="327184" y="7144"/>
                    </a:cubicBezTo>
                    <a:lnTo>
                      <a:pt x="322421" y="7144"/>
                    </a:lnTo>
                    <a:cubicBezTo>
                      <a:pt x="318611" y="7144"/>
                      <a:pt x="315754" y="10001"/>
                      <a:pt x="315754" y="13811"/>
                    </a:cubicBezTo>
                    <a:lnTo>
                      <a:pt x="315754" y="70009"/>
                    </a:lnTo>
                    <a:lnTo>
                      <a:pt x="290989" y="70009"/>
                    </a:lnTo>
                    <a:lnTo>
                      <a:pt x="290989" y="13811"/>
                    </a:lnTo>
                    <a:cubicBezTo>
                      <a:pt x="290989" y="10001"/>
                      <a:pt x="287179" y="7144"/>
                      <a:pt x="283369" y="7144"/>
                    </a:cubicBezTo>
                    <a:lnTo>
                      <a:pt x="278606" y="7144"/>
                    </a:lnTo>
                    <a:cubicBezTo>
                      <a:pt x="274796" y="7144"/>
                      <a:pt x="271939" y="10001"/>
                      <a:pt x="271939" y="13811"/>
                    </a:cubicBezTo>
                    <a:lnTo>
                      <a:pt x="271939" y="70009"/>
                    </a:lnTo>
                    <a:lnTo>
                      <a:pt x="247174" y="70009"/>
                    </a:lnTo>
                    <a:lnTo>
                      <a:pt x="247174" y="13811"/>
                    </a:lnTo>
                    <a:cubicBezTo>
                      <a:pt x="247174" y="10001"/>
                      <a:pt x="244316" y="7144"/>
                      <a:pt x="240506" y="7144"/>
                    </a:cubicBezTo>
                    <a:lnTo>
                      <a:pt x="235744" y="7144"/>
                    </a:lnTo>
                    <a:cubicBezTo>
                      <a:pt x="231934" y="7144"/>
                      <a:pt x="229076" y="10001"/>
                      <a:pt x="229076" y="13811"/>
                    </a:cubicBezTo>
                    <a:lnTo>
                      <a:pt x="229076" y="70009"/>
                    </a:lnTo>
                    <a:lnTo>
                      <a:pt x="204311" y="70009"/>
                    </a:lnTo>
                    <a:lnTo>
                      <a:pt x="204311" y="13811"/>
                    </a:lnTo>
                    <a:cubicBezTo>
                      <a:pt x="204311" y="10001"/>
                      <a:pt x="201454" y="7144"/>
                      <a:pt x="197644" y="7144"/>
                    </a:cubicBezTo>
                    <a:lnTo>
                      <a:pt x="192881" y="7144"/>
                    </a:lnTo>
                    <a:cubicBezTo>
                      <a:pt x="189071" y="7144"/>
                      <a:pt x="186214" y="10001"/>
                      <a:pt x="186214" y="13811"/>
                    </a:cubicBezTo>
                    <a:lnTo>
                      <a:pt x="186214" y="70009"/>
                    </a:lnTo>
                    <a:lnTo>
                      <a:pt x="161449" y="70009"/>
                    </a:lnTo>
                    <a:lnTo>
                      <a:pt x="161449" y="13811"/>
                    </a:lnTo>
                    <a:cubicBezTo>
                      <a:pt x="161449" y="10001"/>
                      <a:pt x="158591" y="7144"/>
                      <a:pt x="154781" y="7144"/>
                    </a:cubicBezTo>
                    <a:lnTo>
                      <a:pt x="150019" y="7144"/>
                    </a:lnTo>
                    <a:cubicBezTo>
                      <a:pt x="146209" y="7144"/>
                      <a:pt x="143351" y="10001"/>
                      <a:pt x="143351" y="13811"/>
                    </a:cubicBezTo>
                    <a:lnTo>
                      <a:pt x="143351" y="70009"/>
                    </a:lnTo>
                    <a:lnTo>
                      <a:pt x="88106" y="70009"/>
                    </a:lnTo>
                    <a:cubicBezTo>
                      <a:pt x="74771" y="70009"/>
                      <a:pt x="64294" y="81439"/>
                      <a:pt x="64294" y="93821"/>
                    </a:cubicBezTo>
                    <a:lnTo>
                      <a:pt x="64294" y="142399"/>
                    </a:lnTo>
                    <a:lnTo>
                      <a:pt x="13811" y="142399"/>
                    </a:lnTo>
                    <a:cubicBezTo>
                      <a:pt x="10001" y="142399"/>
                      <a:pt x="7144" y="145256"/>
                      <a:pt x="7144" y="149066"/>
                    </a:cubicBezTo>
                    <a:lnTo>
                      <a:pt x="7144" y="153829"/>
                    </a:lnTo>
                    <a:cubicBezTo>
                      <a:pt x="7144" y="157639"/>
                      <a:pt x="10001" y="160496"/>
                      <a:pt x="13811" y="160496"/>
                    </a:cubicBezTo>
                    <a:lnTo>
                      <a:pt x="64294" y="160496"/>
                    </a:lnTo>
                    <a:lnTo>
                      <a:pt x="64294" y="185261"/>
                    </a:lnTo>
                    <a:lnTo>
                      <a:pt x="13811" y="185261"/>
                    </a:lnTo>
                    <a:cubicBezTo>
                      <a:pt x="10001" y="185261"/>
                      <a:pt x="7144" y="188119"/>
                      <a:pt x="7144" y="191929"/>
                    </a:cubicBezTo>
                    <a:lnTo>
                      <a:pt x="7144" y="196691"/>
                    </a:lnTo>
                    <a:cubicBezTo>
                      <a:pt x="7144" y="200501"/>
                      <a:pt x="10001" y="203359"/>
                      <a:pt x="13811" y="203359"/>
                    </a:cubicBezTo>
                    <a:lnTo>
                      <a:pt x="64294" y="203359"/>
                    </a:lnTo>
                    <a:lnTo>
                      <a:pt x="64294" y="228124"/>
                    </a:lnTo>
                    <a:lnTo>
                      <a:pt x="13811" y="228124"/>
                    </a:lnTo>
                    <a:cubicBezTo>
                      <a:pt x="10001" y="229076"/>
                      <a:pt x="7144" y="231934"/>
                      <a:pt x="7144" y="235744"/>
                    </a:cubicBezTo>
                    <a:lnTo>
                      <a:pt x="7144" y="240506"/>
                    </a:lnTo>
                    <a:cubicBezTo>
                      <a:pt x="7144" y="244316"/>
                      <a:pt x="10001" y="247174"/>
                      <a:pt x="13811" y="247174"/>
                    </a:cubicBezTo>
                    <a:lnTo>
                      <a:pt x="64294" y="247174"/>
                    </a:lnTo>
                    <a:lnTo>
                      <a:pt x="64294" y="271939"/>
                    </a:lnTo>
                    <a:lnTo>
                      <a:pt x="13811" y="271939"/>
                    </a:lnTo>
                    <a:cubicBezTo>
                      <a:pt x="10001" y="271939"/>
                      <a:pt x="7144" y="274796"/>
                      <a:pt x="7144" y="278606"/>
                    </a:cubicBezTo>
                    <a:lnTo>
                      <a:pt x="7144" y="283369"/>
                    </a:lnTo>
                    <a:cubicBezTo>
                      <a:pt x="7144" y="287179"/>
                      <a:pt x="10001" y="290036"/>
                      <a:pt x="13811" y="290036"/>
                    </a:cubicBezTo>
                    <a:lnTo>
                      <a:pt x="64294" y="290036"/>
                    </a:lnTo>
                    <a:lnTo>
                      <a:pt x="64294" y="314801"/>
                    </a:lnTo>
                    <a:lnTo>
                      <a:pt x="13811" y="314801"/>
                    </a:lnTo>
                    <a:cubicBezTo>
                      <a:pt x="10001" y="314801"/>
                      <a:pt x="7144" y="317659"/>
                      <a:pt x="7144" y="321469"/>
                    </a:cubicBezTo>
                    <a:lnTo>
                      <a:pt x="7144" y="326231"/>
                    </a:lnTo>
                    <a:cubicBezTo>
                      <a:pt x="7144" y="330041"/>
                      <a:pt x="10001" y="332899"/>
                      <a:pt x="13811" y="332899"/>
                    </a:cubicBezTo>
                    <a:lnTo>
                      <a:pt x="64294" y="332899"/>
                    </a:lnTo>
                    <a:lnTo>
                      <a:pt x="64294" y="380524"/>
                    </a:lnTo>
                    <a:cubicBezTo>
                      <a:pt x="64294" y="393859"/>
                      <a:pt x="74771" y="404336"/>
                      <a:pt x="88106" y="404336"/>
                    </a:cubicBezTo>
                    <a:lnTo>
                      <a:pt x="142399" y="404336"/>
                    </a:lnTo>
                    <a:lnTo>
                      <a:pt x="142399" y="461486"/>
                    </a:lnTo>
                    <a:cubicBezTo>
                      <a:pt x="142399" y="465296"/>
                      <a:pt x="145256" y="468154"/>
                      <a:pt x="149066" y="468154"/>
                    </a:cubicBezTo>
                    <a:lnTo>
                      <a:pt x="153829" y="468154"/>
                    </a:lnTo>
                    <a:cubicBezTo>
                      <a:pt x="157639" y="468154"/>
                      <a:pt x="160496" y="465296"/>
                      <a:pt x="160496" y="461486"/>
                    </a:cubicBezTo>
                    <a:lnTo>
                      <a:pt x="160496" y="404336"/>
                    </a:lnTo>
                    <a:lnTo>
                      <a:pt x="185261" y="404336"/>
                    </a:lnTo>
                    <a:lnTo>
                      <a:pt x="185261" y="461486"/>
                    </a:lnTo>
                    <a:cubicBezTo>
                      <a:pt x="185261" y="465296"/>
                      <a:pt x="188119" y="468154"/>
                      <a:pt x="191929" y="468154"/>
                    </a:cubicBezTo>
                    <a:lnTo>
                      <a:pt x="196691" y="468154"/>
                    </a:lnTo>
                    <a:cubicBezTo>
                      <a:pt x="200501" y="468154"/>
                      <a:pt x="203359" y="465296"/>
                      <a:pt x="203359" y="461486"/>
                    </a:cubicBezTo>
                    <a:lnTo>
                      <a:pt x="203359" y="404336"/>
                    </a:lnTo>
                    <a:lnTo>
                      <a:pt x="228124" y="404336"/>
                    </a:lnTo>
                    <a:lnTo>
                      <a:pt x="228124" y="461486"/>
                    </a:lnTo>
                    <a:cubicBezTo>
                      <a:pt x="228124" y="465296"/>
                      <a:pt x="230981" y="468154"/>
                      <a:pt x="234791" y="468154"/>
                    </a:cubicBezTo>
                    <a:lnTo>
                      <a:pt x="239554" y="468154"/>
                    </a:lnTo>
                    <a:cubicBezTo>
                      <a:pt x="243364" y="468154"/>
                      <a:pt x="246221" y="465296"/>
                      <a:pt x="246221" y="461486"/>
                    </a:cubicBezTo>
                    <a:lnTo>
                      <a:pt x="246221" y="404336"/>
                    </a:lnTo>
                    <a:lnTo>
                      <a:pt x="270986" y="404336"/>
                    </a:lnTo>
                    <a:lnTo>
                      <a:pt x="270986" y="461486"/>
                    </a:lnTo>
                    <a:cubicBezTo>
                      <a:pt x="270986" y="465296"/>
                      <a:pt x="273844" y="468154"/>
                      <a:pt x="277654" y="468154"/>
                    </a:cubicBezTo>
                    <a:lnTo>
                      <a:pt x="283369" y="468154"/>
                    </a:lnTo>
                    <a:cubicBezTo>
                      <a:pt x="287179" y="468154"/>
                      <a:pt x="290036" y="465296"/>
                      <a:pt x="290036" y="461486"/>
                    </a:cubicBezTo>
                    <a:lnTo>
                      <a:pt x="290036" y="404336"/>
                    </a:lnTo>
                    <a:lnTo>
                      <a:pt x="314801" y="404336"/>
                    </a:lnTo>
                    <a:lnTo>
                      <a:pt x="314801" y="461486"/>
                    </a:lnTo>
                    <a:cubicBezTo>
                      <a:pt x="314801" y="465296"/>
                      <a:pt x="317659" y="468154"/>
                      <a:pt x="321469" y="468154"/>
                    </a:cubicBezTo>
                    <a:lnTo>
                      <a:pt x="326231" y="468154"/>
                    </a:lnTo>
                    <a:cubicBezTo>
                      <a:pt x="330041" y="468154"/>
                      <a:pt x="332899" y="465296"/>
                      <a:pt x="332899" y="461486"/>
                    </a:cubicBezTo>
                    <a:lnTo>
                      <a:pt x="332899" y="404336"/>
                    </a:lnTo>
                    <a:lnTo>
                      <a:pt x="391001" y="404336"/>
                    </a:lnTo>
                    <a:cubicBezTo>
                      <a:pt x="404336" y="404336"/>
                      <a:pt x="414814" y="393859"/>
                      <a:pt x="414814" y="380524"/>
                    </a:cubicBezTo>
                    <a:lnTo>
                      <a:pt x="414814" y="332899"/>
                    </a:lnTo>
                    <a:lnTo>
                      <a:pt x="461486" y="332899"/>
                    </a:lnTo>
                    <a:cubicBezTo>
                      <a:pt x="465296" y="332899"/>
                      <a:pt x="468154" y="330041"/>
                      <a:pt x="468154" y="326231"/>
                    </a:cubicBezTo>
                    <a:lnTo>
                      <a:pt x="468154" y="321469"/>
                    </a:lnTo>
                    <a:cubicBezTo>
                      <a:pt x="468154" y="317659"/>
                      <a:pt x="465296" y="314801"/>
                      <a:pt x="461486" y="314801"/>
                    </a:cubicBezTo>
                    <a:lnTo>
                      <a:pt x="414814" y="314801"/>
                    </a:lnTo>
                    <a:lnTo>
                      <a:pt x="414814" y="290036"/>
                    </a:lnTo>
                    <a:lnTo>
                      <a:pt x="461486" y="290036"/>
                    </a:lnTo>
                    <a:cubicBezTo>
                      <a:pt x="465296" y="290036"/>
                      <a:pt x="468154" y="287179"/>
                      <a:pt x="468154" y="283369"/>
                    </a:cubicBezTo>
                    <a:lnTo>
                      <a:pt x="468154" y="278606"/>
                    </a:lnTo>
                    <a:cubicBezTo>
                      <a:pt x="468154" y="274796"/>
                      <a:pt x="465296" y="271939"/>
                      <a:pt x="461486" y="271939"/>
                    </a:cubicBezTo>
                    <a:lnTo>
                      <a:pt x="414814" y="271939"/>
                    </a:lnTo>
                    <a:lnTo>
                      <a:pt x="414814" y="247174"/>
                    </a:lnTo>
                    <a:lnTo>
                      <a:pt x="461486" y="247174"/>
                    </a:lnTo>
                    <a:cubicBezTo>
                      <a:pt x="465296" y="247174"/>
                      <a:pt x="468154" y="244316"/>
                      <a:pt x="468154" y="240506"/>
                    </a:cubicBezTo>
                    <a:lnTo>
                      <a:pt x="468154" y="235744"/>
                    </a:lnTo>
                    <a:cubicBezTo>
                      <a:pt x="468154" y="231934"/>
                      <a:pt x="465296" y="229076"/>
                      <a:pt x="461486" y="229076"/>
                    </a:cubicBezTo>
                    <a:lnTo>
                      <a:pt x="414814" y="229076"/>
                    </a:lnTo>
                    <a:lnTo>
                      <a:pt x="414814" y="204311"/>
                    </a:lnTo>
                    <a:lnTo>
                      <a:pt x="461486" y="204311"/>
                    </a:lnTo>
                    <a:cubicBezTo>
                      <a:pt x="465296" y="204311"/>
                      <a:pt x="468154" y="201454"/>
                      <a:pt x="468154" y="197644"/>
                    </a:cubicBezTo>
                    <a:lnTo>
                      <a:pt x="468154" y="192881"/>
                    </a:lnTo>
                    <a:cubicBezTo>
                      <a:pt x="468154" y="189071"/>
                      <a:pt x="465296" y="186214"/>
                      <a:pt x="461486" y="186214"/>
                    </a:cubicBezTo>
                    <a:lnTo>
                      <a:pt x="414814" y="186214"/>
                    </a:lnTo>
                    <a:lnTo>
                      <a:pt x="414814" y="161449"/>
                    </a:lnTo>
                    <a:lnTo>
                      <a:pt x="462439" y="161449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81C5C032-FF37-4EDE-9D42-5F99473BE38E}"/>
                  </a:ext>
                </a:extLst>
              </p:cNvPr>
              <p:cNvSpPr/>
              <p:nvPr/>
            </p:nvSpPr>
            <p:spPr>
              <a:xfrm>
                <a:off x="1861870" y="2758332"/>
                <a:ext cx="330249" cy="218182"/>
              </a:xfrm>
              <a:custGeom>
                <a:avLst/>
                <a:gdLst/>
                <a:ahLst/>
                <a:cxnLst/>
                <a:rect l="l" t="t" r="r" b="b"/>
                <a:pathLst>
                  <a:path w="330249" h="218182">
                    <a:moveTo>
                      <a:pt x="117946" y="56554"/>
                    </a:moveTo>
                    <a:lnTo>
                      <a:pt x="94115" y="134987"/>
                    </a:lnTo>
                    <a:lnTo>
                      <a:pt x="142028" y="134987"/>
                    </a:lnTo>
                    <a:close/>
                    <a:moveTo>
                      <a:pt x="262681" y="0"/>
                    </a:moveTo>
                    <a:lnTo>
                      <a:pt x="330249" y="0"/>
                    </a:lnTo>
                    <a:lnTo>
                      <a:pt x="330249" y="218182"/>
                    </a:lnTo>
                    <a:lnTo>
                      <a:pt x="262681" y="218182"/>
                    </a:lnTo>
                    <a:close/>
                    <a:moveTo>
                      <a:pt x="82004" y="0"/>
                    </a:moveTo>
                    <a:lnTo>
                      <a:pt x="155544" y="0"/>
                    </a:lnTo>
                    <a:lnTo>
                      <a:pt x="237529" y="218182"/>
                    </a:lnTo>
                    <a:lnTo>
                      <a:pt x="166929" y="218182"/>
                    </a:lnTo>
                    <a:lnTo>
                      <a:pt x="156013" y="182165"/>
                    </a:lnTo>
                    <a:lnTo>
                      <a:pt x="79472" y="182165"/>
                    </a:lnTo>
                    <a:lnTo>
                      <a:pt x="68837" y="218182"/>
                    </a:lnTo>
                    <a:lnTo>
                      <a:pt x="0" y="2181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6026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2ABE3-6772-4B76-8748-03D11DB5892C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12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FCD19F9B-FDF0-4AC4-8E61-BF79E7ADAAEE}"/>
              </a:ext>
            </a:extLst>
          </p:cNvPr>
          <p:cNvSpPr/>
          <p:nvPr/>
        </p:nvSpPr>
        <p:spPr>
          <a:xfrm flipH="1">
            <a:off x="3352803" y="177800"/>
            <a:ext cx="5892799" cy="6659944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400"/>
            <a:ext cx="12192000" cy="1143000"/>
          </a:xfrm>
          <a:solidFill>
            <a:srgbClr val="0070C0">
              <a:alpha val="30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AE5C-BBA8-45C3-BA17-21E0C0F185E7}" type="datetime1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290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0668000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41DC-A0C7-4A65-B271-3AAF82E727CF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5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578601"/>
            <a:ext cx="12331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BA18AC7-FA8D-4C6C-A19E-71EDEA430A00}" type="datetime1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TEC1001_11_0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en-US" sz="1000" b="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CD64A780-60A4-4D78-AFDB-E963461BE0D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D7AB8CB2-9455-419C-B0D9-5F45DF9923E6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TEC1001_10_01_0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5181D36-A17E-405A-BE69-F3F1C6BAB49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0B7C50B3-DF9A-442C-AD2A-90B27839E21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TEC1001_10_01_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474315D-BA69-492C-8559-46630DA0169C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4FB8AE2-2DB6-435F-ABBA-601B09B507C3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6582098"/>
            <a:ext cx="20320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TEC1001_10_02_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84173FFF-FE35-40F4-82C5-B57049FD1FE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5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EB17437-E456-42DE-8D13-A5C23A0079A2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TEC1001_10_03_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11D8B89C-07D6-49A7-A5E6-112C8C9FA65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3D0D62E0-BF09-4209-B7E5-87AE4C3A8BA6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TEC1001_10_04_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F9036F0-D826-42C5-A1EB-66C981ABF43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B090FE2F-6B72-4F03-9D82-77A37442A960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TEC1001_10_05_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970B1D3-5538-4932-8363-034B20E12E7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FEC9FB01-92F4-4A9A-ACAB-1D95B7D6EA09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TEC1001_10_06_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C2CA495-4D86-4D52-A489-6D0F68DB42A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CA79FB1-3C9F-4530-96DC-8AC5AFC50CD6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TEC1001_10_07_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16CD381-A04F-4408-907F-759C0993C8F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/>
        </p:nvSpPr>
        <p:spPr>
          <a:xfrm>
            <a:off x="0" y="6477001"/>
            <a:ext cx="609600" cy="381001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0061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71600"/>
            <a:ext cx="11785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578601"/>
            <a:ext cx="1334781" cy="249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fld id="{CA607730-0525-4068-AC4E-0E4476618910}" type="datetime1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46400" y="6599716"/>
            <a:ext cx="568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7200" y="6582098"/>
            <a:ext cx="304800" cy="24622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lang="en-US" sz="1000" b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algn="r"/>
            <a:fld id="{B6F15528-21DE-4FAA-801E-634DDDAF4B2B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36005" y="6578602"/>
            <a:ext cx="3251199" cy="24622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TEC1001_10_</a:t>
            </a:r>
            <a:r>
              <a:rPr lang="th-TH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99</a:t>
            </a:r>
            <a:r>
              <a:rPr lang="en-US" sz="10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_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53FB83A2-5B43-451F-A436-57D212B861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20039" y="1173061"/>
            <a:ext cx="1866900" cy="52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plocatio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all.com/digitallogic/unicode.htm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b="1"/>
              <a:t>ความหมายของระบบฐานข้อมูล</a:t>
            </a:r>
          </a:p>
          <a:p>
            <a:pPr>
              <a:spcBef>
                <a:spcPts val="3000"/>
              </a:spcBef>
            </a:pPr>
            <a:r>
              <a:rPr b="1"/>
              <a:t>ประโยชน์ของฐานข้อมูล</a:t>
            </a:r>
          </a:p>
          <a:p>
            <a:pPr>
              <a:spcBef>
                <a:spcPts val="3000"/>
              </a:spcBef>
            </a:pPr>
            <a:r>
              <a:rPr b="1"/>
              <a:t>ลำดับชั้นของข้อมูล</a:t>
            </a:r>
          </a:p>
          <a:p>
            <a:pPr>
              <a:spcBef>
                <a:spcPts val="3000"/>
              </a:spcBef>
            </a:pPr>
            <a:r>
              <a:rPr b="1"/>
              <a:t>โครงสร้างของแฟ้มข้อมูล</a:t>
            </a:r>
            <a:endParaRPr lang="th-TH" b="1"/>
          </a:p>
          <a:p>
            <a:pPr marL="0" indent="0">
              <a:spcBef>
                <a:spcPts val="3000"/>
              </a:spcBef>
              <a:buNone/>
            </a:pPr>
            <a:r>
              <a:rPr lang="en-US" b="1"/>
              <a:t># </a:t>
            </a:r>
            <a:r>
              <a:rPr lang="th-TH" b="1"/>
              <a:t>23 สไลด์</a:t>
            </a:r>
            <a:endParaRPr b="1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1E6ADA7-5D3B-46D5-8F6A-424DA7851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92000" cy="1041400"/>
          </a:xfrm>
        </p:spPr>
        <p:txBody>
          <a:bodyPr>
            <a:normAutofit/>
          </a:bodyPr>
          <a:lstStyle/>
          <a:p>
            <a:r>
              <a:rPr sz="600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หน่วยที่ 11 ระบบฐานข้อมูล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6246790F-FC51-4346-B7F7-C0C9E6C419E3}"/>
              </a:ext>
            </a:extLst>
          </p:cNvPr>
          <p:cNvSpPr txBox="1"/>
          <p:nvPr/>
        </p:nvSpPr>
        <p:spPr>
          <a:xfrm>
            <a:off x="6096000" y="5968685"/>
            <a:ext cx="3763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https://iplocation.com/</a:t>
            </a:r>
            <a:r>
              <a:rPr lang="en-US" dirty="0"/>
              <a:t> - </a:t>
            </a:r>
            <a:r>
              <a:rPr lang="en-US" dirty="0" err="1"/>
              <a:t>indonesia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เพื่อให้เข้าใจความหมายของระบบฐานข้อมูล</a:t>
            </a:r>
          </a:p>
          <a:p>
            <a:pPr lvl="1">
              <a:buAutoNum type="arabicPeriod"/>
            </a:pPr>
            <a:r>
              <a:t>เพื่อให้เข้าใจประโยชน์ของฐานข้อมูล</a:t>
            </a:r>
          </a:p>
          <a:p>
            <a:pPr lvl="1">
              <a:buAutoNum type="arabicPeriod"/>
            </a:pPr>
            <a:r>
              <a:t>เพื่อให้เข้าใจลำดับชั้นของข้อมูล</a:t>
            </a:r>
          </a:p>
          <a:p>
            <a:pPr lvl="1">
              <a:buAutoNum type="arabicPeriod"/>
            </a:pPr>
            <a:r>
              <a:t>เพื่อให้เข้าใจโครงสร้างของแฟ้มข้อมูล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5AA73DB-F7F6-48B3-938C-BAF80E587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วัตถุประสงค์การเรียน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สามารถใช้ประโยชน์จากฐานข้อมูลได้อย่างเหมาะสม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th-TH"/>
              <a:t>ฐานข้อมูล มีหลายแบบ</a:t>
            </a:r>
          </a:p>
          <a:p>
            <a:pPr>
              <a:buFontTx/>
              <a:buChar char="-"/>
            </a:pPr>
            <a:r>
              <a:rPr lang="th-TH"/>
              <a:t>ระบบเฉพาะในองค์กร</a:t>
            </a:r>
          </a:p>
          <a:p>
            <a:pPr>
              <a:buFontTx/>
              <a:buChar char="-"/>
            </a:pPr>
            <a:r>
              <a:rPr lang="th-TH"/>
              <a:t>ระบบที่เปิดเสรี</a:t>
            </a:r>
            <a:endParaRPr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D1F087E-788D-4A6A-857F-0008FC6B4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สิ่งที่คาดหวัง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ระบบฐานข้อมูล (Database system)</a:t>
            </a:r>
            <a:r>
              <a:t> คือ การรวบรวมข้อมูลที่มีความสัมพันธ์กันมาเก็บไว้ในไฟล์เดียวกัน ส่วน </a:t>
            </a:r>
            <a:r>
              <a:rPr b="1"/>
              <a:t>DBMS (Database Management System)</a:t>
            </a:r>
            <a:r>
              <a:t> คือ ระบบการจัดการฐานข้อมูล ที่ใช้สร้างส่วนประกอบของฐานข้อมูล ทำให้สามารถนำเข้า (insert) แก้ไข (update) ลบออก (delete) และ เรียกข้อมูลคืน (select) จากฐานข้อมูล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9DC532A-90C0-4801-B3DD-DD9A97E48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ความหมายของระบบฐานข้อมูล [1]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709AD84E-FFFA-4494-917B-11A59D04F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184C0EB1-D5F2-4126-B940-FACD238AF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ระบบฐานข้อมูลที่นิยมใช้กันมากมี MySQL, SQL server, Oracle</a:t>
            </a:r>
          </a:p>
        </p:txBody>
      </p:sp>
      <p:pic>
        <p:nvPicPr>
          <p:cNvPr id="3" name="Picture 1" descr="http://www.thaiall.com/mysql/fk_06_childrenbrowse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48100" y="1600200"/>
            <a:ext cx="45085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เครื่องมือจัดการฐานข้อมูลด้วย phpmyadmin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t>ลดความซ้ำซ้อน (Redundancy)</a:t>
            </a:r>
          </a:p>
          <a:p>
            <a:pPr lvl="1">
              <a:buAutoNum type="arabicPeriod"/>
            </a:pPr>
            <a:r>
              <a:t>เป็นศูนย์กลางเพื่อใช้ร่วมกัน (Accessibility)</a:t>
            </a:r>
          </a:p>
          <a:p>
            <a:pPr lvl="1">
              <a:buAutoNum type="arabicPeriod"/>
            </a:pPr>
            <a:r>
              <a:t>ถูกต้องตรงกัน (Integrity)</a:t>
            </a:r>
          </a:p>
          <a:p>
            <a:pPr lvl="1">
              <a:buAutoNum type="arabicPeriod"/>
            </a:pPr>
            <a:r>
              <a:t>ปรับปรุงข้อมูลได้ง่าย (Easy to Update)</a:t>
            </a:r>
          </a:p>
          <a:p>
            <a:pPr lvl="1">
              <a:buAutoNum type="arabicPeriod"/>
            </a:pPr>
            <a:r>
              <a:t>ควบคุมความปลอดภัยได้ง่าย (Security)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D980C70-C145-46A1-BB10-20604021D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ประโยชน์ของฐานข้อมูล [2]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A4B2BCB-3EE5-4171-AF18-E4F6323F6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F51F901-1876-44DA-AEFB-D21589CC4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การจัดการข้อมูล ด้วย vscode ซึ่งเป็น text editor แบบ Open source</a:t>
            </a:r>
          </a:p>
        </p:txBody>
      </p:sp>
      <p:pic>
        <p:nvPicPr>
          <p:cNvPr id="3" name="Picture 1" descr="http://www.thaiall.com/office/check_class_from_fb_comment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27500" y="1600200"/>
            <a:ext cx="39243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ตัวอย่างการใช้ excel ช่วยตรวจจำนวนนิสิตเข้าเรียน ใช้ข้อมูลจาก facebook group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DA0FB291-AF8E-4E75-A458-CDB1641E8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CFA923F-6AA4-4847-93D9-12234E83F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ใน excel พบว่า บาง cell ต้องเปลี่ยนเป็นตัวเลข แต่บางเซลเปลี่ยนไม่ได้</a:t>
            </a:r>
          </a:p>
        </p:txBody>
      </p:sp>
      <p:pic>
        <p:nvPicPr>
          <p:cNvPr id="3" name="Picture 1" descr="http://www.thaiall.com/office/a0_replce_excel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2108200"/>
            <a:ext cx="8229600" cy="3009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ตัวอักษร NBSP - Non Breaking Space /office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การแบ่งลำดับชั้นของการจัดการข้อมูล (Hierarchy of Data)</a:t>
            </a:r>
          </a:p>
          <a:p>
            <a:pPr lvl="1">
              <a:buAutoNum type="arabicPeriod"/>
            </a:pPr>
            <a:r>
              <a:t>บิต (Bit) เก็บข้อมูลได้ 2 รูปแบบคือ 0 กับ 1</a:t>
            </a:r>
          </a:p>
          <a:p>
            <a:pPr lvl="1">
              <a:buAutoNum type="arabicPeriod"/>
            </a:pPr>
            <a:r>
              <a:t>ไบต์ (Byte) โดย 1 Byte เท่ากับ 8 Bit</a:t>
            </a:r>
          </a:p>
          <a:p>
            <a:pPr lvl="1">
              <a:buAutoNum type="arabicPeriod"/>
            </a:pPr>
            <a:r>
              <a:t>ฟิลด์ (Field) เก็บข้อมูลเฉพาะเรื่อง เช่น ฟิลด์ของชื่อคน</a:t>
            </a:r>
          </a:p>
          <a:p>
            <a:pPr lvl="1">
              <a:buAutoNum type="arabicPeriod"/>
            </a:pPr>
            <a:r>
              <a:t>เรคอร์ด (Record) เก็บข้อมูลเฉพาะรายการ เช่น รายการของเฌอปราง bnk48</a:t>
            </a:r>
          </a:p>
          <a:p>
            <a:pPr lvl="1">
              <a:buAutoNum type="arabicPeriod"/>
            </a:pPr>
            <a:r>
              <a:t>ไฟล์ (File) เก็บข้อมูลเฉพาะกลุ่ม เช่น ข้อมูลกลุ่มลูกค้า ข้อมูลกลุ่มพนักงาน</a:t>
            </a:r>
          </a:p>
          <a:p>
            <a:pPr lvl="1">
              <a:buAutoNum type="arabicPeriod"/>
            </a:pPr>
            <a:r>
              <a:t>ฐานข้อมูล (Database) เก็บข้อมูลเฉพาะแผนก เช่น แผนกบุคคล กับ แผนกขาย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90DFC8D-31C0-4C31-AEF8-49D887835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ลำดับชั้นของข้อมูล [3]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Decimal</a:t>
            </a:r>
          </a:p>
          <a:p>
            <a:pPr lvl="1">
              <a:buAutoNum type="arabicPeriod"/>
            </a:pPr>
            <a:r>
              <a:t>Kilobyte = 1000 = 1,000 bytes</a:t>
            </a:r>
          </a:p>
          <a:p>
            <a:pPr lvl="1">
              <a:buAutoNum type="arabicPeriod"/>
            </a:pPr>
            <a:r>
              <a:t>Megabyte = 1000 ยกกำลัง 2 = 1,000,00 bytes</a:t>
            </a:r>
          </a:p>
          <a:p>
            <a:pPr lvl="1">
              <a:buAutoNum type="arabicPeriod"/>
            </a:pPr>
            <a:r>
              <a:t>Gigabyte = 1000 ยกกำลัง 3 = 1,000,000,000 bytes</a:t>
            </a:r>
          </a:p>
          <a:p>
            <a:pPr lvl="1">
              <a:buAutoNum type="arabicPeriod"/>
            </a:pPr>
            <a:r>
              <a:t>Terabyte = 1000 ยกกำลัง 4</a:t>
            </a:r>
          </a:p>
          <a:p>
            <a:pPr lvl="1">
              <a:buAutoNum type="arabicPeriod"/>
            </a:pPr>
            <a:r>
              <a:t>Petabyte = 1000 ยกกำลัง 5</a:t>
            </a:r>
          </a:p>
          <a:p>
            <a:pPr lvl="1">
              <a:buAutoNum type="arabicPeriod"/>
            </a:pPr>
            <a:r>
              <a:t>Exabyte = 1000 ยกกำลัง 6</a:t>
            </a:r>
          </a:p>
          <a:p>
            <a:pPr lvl="1">
              <a:buAutoNum type="arabicPeriod"/>
            </a:pPr>
            <a:r>
              <a:t>Zettabyte = 1000 ยกกำลัง 7</a:t>
            </a:r>
          </a:p>
          <a:p>
            <a:pPr lvl="1">
              <a:buAutoNum type="arabicPeriod"/>
            </a:pPr>
            <a:r>
              <a:t>Yottabyte = 1000 ยกกำลัง 8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A498738-6D3E-48DA-934F-273B60AC3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หน่วยวัดความจุข้อมูล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Binary</a:t>
            </a:r>
          </a:p>
          <a:p>
            <a:pPr lvl="1">
              <a:buAutoNum type="arabicPeriod"/>
            </a:pPr>
            <a:r>
              <a:t>Kibibyte = 2 ยกกำลัง 10 = 1,024 bytes</a:t>
            </a:r>
          </a:p>
          <a:p>
            <a:pPr lvl="1">
              <a:buAutoNum type="arabicPeriod"/>
            </a:pPr>
            <a:r>
              <a:t>Mebibyte = 2 ยกกำลัง 100 = 1,048,576 bytes</a:t>
            </a:r>
          </a:p>
          <a:p>
            <a:pPr lvl="1">
              <a:buAutoNum type="arabicPeriod"/>
            </a:pPr>
            <a:r>
              <a:t>Gibibyte = 2 ยกกำลัง 1000 = 1,073,741,824 bytes</a:t>
            </a:r>
          </a:p>
          <a:p>
            <a:pPr lvl="1">
              <a:buAutoNum type="arabicPeriod"/>
            </a:pPr>
            <a:r>
              <a:t>Tebibyte 5. Pebibyte 6. Exbibyte 7. Zebibyte 8. Yobibyte</a:t>
            </a:r>
          </a:p>
          <a:p>
            <a:pPr marL="0" indent="0">
              <a:buNone/>
            </a:pPr>
            <a:r>
              <a:rPr b="1"/>
              <a:t>Joint Electron Device Engineering Council (JEDEC)</a:t>
            </a:r>
          </a:p>
          <a:p>
            <a:pPr lvl="1">
              <a:buAutoNum type="arabicPeriod"/>
            </a:pPr>
            <a:r>
              <a:t>Kilobyte = 2 ยกกำลัง 10 = 1,024 bytes</a:t>
            </a:r>
          </a:p>
          <a:p>
            <a:pPr lvl="1">
              <a:buAutoNum type="arabicPeriod"/>
            </a:pPr>
            <a:r>
              <a:t>Megabyte = 2 ยกกำลัง 100 = 1,048,576 bytes</a:t>
            </a:r>
          </a:p>
          <a:p>
            <a:pPr lvl="1">
              <a:buAutoNum type="arabicPeriod"/>
            </a:pPr>
            <a:r>
              <a:t>Gigabyte = 2 ยกกำลัง 1000 = 1,073,741,824 bytes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D8889EC-C1C5-49CC-BE22-3712BFB17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หน่วยวัดความจุข้อมูล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BC90102D-F02E-460F-B06F-D76962BD3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1C5E830-7171-47D9-89D7-5AC14A3F4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หน่วยวัดความจุข้อมูล</a:t>
            </a:r>
          </a:p>
        </p:txBody>
      </p:sp>
      <p:pic>
        <p:nvPicPr>
          <p:cNvPr id="3" name="Picture 1" descr="http://www.thaiall.com/datastructure/multiples_of_bytes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81400" y="1600200"/>
            <a:ext cx="50292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หน่วยวัดความจุข้อมูล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b="1"/>
              <a:t>IEC</a:t>
            </a:r>
            <a:r>
              <a:t> (International Electrotechnical Commission) กำหนดมาตรฐานการเรียกหน่วย เมื่อ ธันวาคม 2541 แยกหน่วยที่เป็นเลขฐาน 2 กับ ฐาน 10 แต่ส่วนใหญ่ก็นิยมเรียกแบบเดิม คือ KB = 1000 bytes และ KiB = 1024 byte หรือ MB = 1,000,000 bytes และ MiB = 1,048,576 bytes</a:t>
            </a:r>
          </a:p>
          <a:p>
            <a:pPr lvl="1"/>
            <a:r>
              <a:rPr b="1"/>
              <a:t>รหัสแอสกี</a:t>
            </a:r>
            <a:r>
              <a:t> (ASCII = American Standard Code for Information Interchange) เป็นรหัสมาตรฐานที่ใช้ในเครื่องคอมพิวเตอร์ทั่วไป 1 ไบต์เก็บอักขระได้สูงสุด 256 แบบ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9BF50B3-57C6-4E6E-ADDA-12D62CB01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รหัสข้อมูล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t>เป็นรหัสมาตรฐานที่พัฒนาให้เกํบอักขระได้มากขึ้น รองรับชุดอักขระได้หลายภาษาทั่วโลก และพัฒนาเวอร์ชั่นอย่างต่อเนื่อง เข้ารหัสแบบ UTF-8 นิยมใช้ใน Linux ส่วน UTF-16 นิยมใช้ใน Windows</a:t>
            </a:r>
          </a:p>
          <a:p>
            <a:pPr lvl="1"/>
            <a:r>
              <a:t>UTF-8 ใช้ 1 Byte สำหรับตัวเลข อักขระไทยใช้ 3 Byte มี Header ขนาด 3 Byte เช่น EF BB BF - E0 B8 81 - 30 เก็บ “ก0” ใช้พื้นที่ 7 Byte ส่วน UTF-16 ใช้ 2 Byte เก็บทั้งตัวเลข และอักขระไทย มี Header ขนาด 2 Byte เช่น FF FE 01 0E 30 00 เก็บ “ก0” ใช้พื้นที่ 6 Byte</a:t>
            </a:r>
          </a:p>
          <a:p>
            <a:pPr lvl="1"/>
            <a:r>
              <a:t>ทั้ง 2 รูปแบบสามารถบันทึกด้วยโปรแกรม Notepad หรือ ส่งแฟ้มไปเปิดดูรหัสฐาน 16 ที่ hexed.it หรือเปิดด้วย DOSBOX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E0CCACB-86B9-4C81-A4D6-8A27A96E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รหัสยูนิโค้ด (Unicode)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[debug utf8n.txt - </a:t>
            </a:r>
            <a:r>
              <a:rPr>
                <a:hlinkClick r:id="rId2"/>
              </a:rPr>
              <a:t>unicode.htm</a:t>
            </a:r>
            <a:r>
              <a:t>]http://www.thaiall.com/digitallogic/utf8_utf16.jpg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DBE6899-09CA-4B88-A783-2BA89D95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รหัสยูนิโค้ด (Unicode)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A8523370-9A29-47E9-8DA1-18F4670D6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4A34DA96-728E-48F8-B5AD-54D3B9D42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Codepage 874 - Thai</a:t>
            </a:r>
          </a:p>
        </p:txBody>
      </p:sp>
      <p:pic>
        <p:nvPicPr>
          <p:cNvPr id="3" name="Picture 1" descr="http://www.thaiall.com/digitallogic/cp874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40200" y="1600200"/>
            <a:ext cx="39116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Codepage 874 - Thai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การจัดโครงสร้างของแฟ้มข้อมูล (File Organization)</a:t>
            </a:r>
          </a:p>
          <a:p>
            <a:pPr marL="0" indent="0">
              <a:buNone/>
            </a:pPr>
            <a:r>
              <a:rPr b="1"/>
              <a:t>1. โครงสร้างของแฟ้มข้อมูลแบบเรียงลำดับ (Sequential File Structure)</a:t>
            </a:r>
          </a:p>
          <a:p>
            <a:pPr lvl="1"/>
            <a:r>
              <a:t>เช่น เทปแม่เหล็ก เทปกระดาษ</a:t>
            </a:r>
          </a:p>
          <a:p>
            <a:pPr marL="0" indent="0">
              <a:buNone/>
            </a:pPr>
            <a:r>
              <a:rPr b="1"/>
              <a:t>2. โครงสร้างของแฟ้มข้อมูลแบบสุ่ม (Direct/random File Structure)</a:t>
            </a:r>
          </a:p>
          <a:p>
            <a:pPr lvl="1"/>
            <a:r>
              <a:rPr b="1"/>
              <a:t>แบบแฮชไฟล์ (Hash File)</a:t>
            </a:r>
            <a:r>
              <a:t> เป็นการคำนวณหาตำแหน่งแฟ้ม และบันทึกตามตำแหน่งนั้น</a:t>
            </a:r>
          </a:p>
          <a:p>
            <a:pPr lvl="1"/>
            <a:r>
              <a:rPr b="1"/>
              <a:t>แบบดัชนี (Indexed File)</a:t>
            </a:r>
            <a:r>
              <a:t> สร้างแฟ้มดัชนี ที่ประกอบด้วย คีย์ของข้อมูล และตำแหน่งที่เก็บข้อมูล</a:t>
            </a:r>
          </a:p>
          <a:p>
            <a:pPr marL="0" indent="0">
              <a:buNone/>
            </a:pPr>
            <a:r>
              <a:rPr b="1"/>
              <a:t>3. โครงสร้างของแฟ้มข้อมูลแบบลำดับเชิงดรรชนี (Index Sequential File Structure : ISAM)</a:t>
            </a:r>
          </a:p>
          <a:p>
            <a:pPr lvl="1"/>
            <a:r>
              <a:t>รวมความสามารถทั้งแบบสุ่ม และแบบเรียงลำดับ</a:t>
            </a:r>
          </a:p>
          <a:p>
            <a:pPr lvl="1"/>
            <a:r>
              <a:t>โดยเก็บข้อมูลเรียงเป็นลำดับ และบันทึกแบบสุ่ม เช่น การทำงานของฮาร์ดดิสก์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46F4AFF-C957-4C8F-9BBE-36CDD9EA0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โครงสร้างของแฟ้มข้อมูล [4]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E92B3FC6-44D0-4137-815B-EC1436A3E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ADB16E6C-AFE9-4082-B243-8D871BEB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ตำแหน่งข้อมูลทางกายภาพในหน่วยความจำ</a:t>
            </a:r>
          </a:p>
        </p:txBody>
      </p:sp>
      <p:pic>
        <p:nvPicPr>
          <p:cNvPr id="3" name="Picture 1" descr="http://www.thaiall.com/assembly/testpassword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1803400"/>
            <a:ext cx="8229600" cy="3619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ข้อมูลถูกจัดเก็บด้วยเลขฐาน 16 เปิดด้วย Winhex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AutoNum type="arabicPeriod"/>
            </a:pPr>
            <a:r>
              <a:rPr b="1"/>
              <a:t>แฟ้มหลัก (Master File)</a:t>
            </a:r>
            <a:r>
              <a:t> คือ แฟ้มข้อมูลซึ่งเก็บข้อมูลที่สำคัญ เช่น แฟ้มข้อมูลประวัติลูกค้า (Customer master file) แฟ้มข้อมูลประวัติผู้จัดส่งสินค้า (Supplier master file) แฟ้มข้อมูลสินค้าคงเหลือ (Inventory master file)</a:t>
            </a:r>
          </a:p>
          <a:p>
            <a:pPr lvl="1">
              <a:buAutoNum type="arabicPeriod"/>
            </a:pPr>
            <a:r>
              <a:rPr b="1"/>
              <a:t>แฟ้มรายการเปลี่ยนแปลง (Transaction File)</a:t>
            </a:r>
            <a:r>
              <a:t> คือ แฟ้มที่บันทึกข้อมูลเกี่ยวกับแฟ้มข้อมูลหลักที่มีการเปลี่ยนแปลงในแต่ละวัน รายการที่เกิดขึ้นต้องนำไปปรับปรุงกับแฟ้มข้อมูลหลัก เช่น การเพิ่มรายการ (Insert) การลบรายการ (Delete) และการแก้ไขรายการ (Update)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AFF6E4D-284B-4246-9CD2-8324BF37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ประเภทของแฟ้มข้อมูล (File Type)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FFFF6115-B887-4ABD-A69C-AA0B66055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78525A7-5569-46A7-99AC-A066A88F7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ตารางในระบบฐานข้อมูลจำลอง Northwind</a:t>
            </a:r>
          </a:p>
        </p:txBody>
      </p:sp>
      <p:pic>
        <p:nvPicPr>
          <p:cNvPr id="3" name="Picture 1" descr="http://www.thaiall.com/learn/sader06.gif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97200" y="1600200"/>
            <a:ext cx="62103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t>ใน 8 ตาราง บางตารางเป็นแฟ้มหลัก และบางตารางเป็นแฟ้มรายการเปลี่ยนแปลง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b="1"/>
              <a:t>ความหมายของระบบฐานข้อมูล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ประโยชน์ของฐานข้อมูล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ลำดับชั้นของข้อมูล</a:t>
            </a:r>
          </a:p>
          <a:p>
            <a:pPr marL="0" indent="0">
              <a:spcBef>
                <a:spcPts val="3000"/>
              </a:spcBef>
              <a:buNone/>
            </a:pPr>
            <a:r>
              <a:rPr b="1"/>
              <a:t>โครงสร้างของแฟ้มข้อมูล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193EB32-A80F-4189-B620-A6F1FDA3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t>จงทำแบบทดสอบ Pretest และ Posttest</a:t>
            </a:r>
          </a:p>
          <a:p>
            <a:pPr lvl="1"/>
            <a:r>
              <a:t>ระบบฐานข้อมูลคืออะไร</a:t>
            </a:r>
          </a:p>
          <a:p>
            <a:pPr lvl="1"/>
            <a:r>
              <a:t>DBMS คืออะไร</a:t>
            </a:r>
          </a:p>
          <a:p>
            <a:pPr lvl="1"/>
            <a:r>
              <a:t>ข้อใดคือประโยชน์ของฐานข้อมูล</a:t>
            </a:r>
          </a:p>
          <a:p>
            <a:pPr lvl="1"/>
            <a:r>
              <a:t>ข้อใดไม่ใช่ประโยชน์ของฐานข้อมูล</a:t>
            </a:r>
          </a:p>
          <a:p>
            <a:pPr lvl="1"/>
            <a:r>
              <a:t>ข้อใดเรียงลำดับชั้นของข้อมูลจากเล็กไปใหญ่</a:t>
            </a:r>
          </a:p>
          <a:p>
            <a:pPr lvl="1"/>
            <a:r>
              <a:t>ข้อใดเรียงลำดับชั้นของข้อมูลจากใหญ่ไปเล็ก</a:t>
            </a:r>
          </a:p>
          <a:p>
            <a:pPr lvl="1"/>
            <a:r>
              <a:t>ไฟล์คือการรวมกันของสิ่งใด</a:t>
            </a:r>
          </a:p>
          <a:p>
            <a:pPr lvl="1"/>
            <a:r>
              <a:t>ฐานข้อมูลคือการรวมกันของสิ่งใด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69A7BA1-40A4-484D-8989-CB0ED4C77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t>หน่วยวัดความจุข้อมูลใด ใหญ่ที่สุด</a:t>
            </a:r>
          </a:p>
          <a:p>
            <a:pPr lvl="1"/>
            <a:r>
              <a:t>หน่วยวัดความจุข้อมูลใด เล็กที่สุด</a:t>
            </a:r>
          </a:p>
          <a:p>
            <a:pPr lvl="1"/>
            <a:r>
              <a:t>1 Byte เท่ากับ 8 Bit</a:t>
            </a:r>
          </a:p>
          <a:p>
            <a:pPr lvl="1"/>
            <a:r>
              <a:t>ข้อใดกล่าวถูกต้องเกี่ยวกับ Megabyte</a:t>
            </a:r>
          </a:p>
          <a:p>
            <a:pPr lvl="1"/>
            <a:r>
              <a:t>ข้อใดกล่าวถูกต้องเกี่ยวกับ Kilobyte</a:t>
            </a:r>
          </a:p>
          <a:p>
            <a:pPr lvl="1"/>
            <a:r>
              <a:t>Header ของแฟ้ม UTF-8 คืออะไร</a:t>
            </a:r>
          </a:p>
          <a:p>
            <a:pPr lvl="1"/>
            <a:r>
              <a:t>อักขระภาษาไทย ของ UTF-8 ใช้กี่ไบท์</a:t>
            </a:r>
          </a:p>
          <a:p>
            <a:pPr lvl="1"/>
            <a:r>
              <a:t>อักขระภาษาไทย ของ Codepage 874 ใช้กี่ไบท์</a:t>
            </a:r>
          </a:p>
          <a:p>
            <a:pPr lvl="1"/>
            <a:r>
              <a:t>ข้อใดเกี่ยวข้องกับ Sequential File structure</a:t>
            </a:r>
          </a:p>
          <a:p>
            <a:pPr lvl="1"/>
            <a:r>
              <a:t>ข้อใดเกี่ยวข้องกับ Indexed file</a:t>
            </a:r>
          </a:p>
          <a:p>
            <a:pPr lvl="1"/>
            <a:r>
              <a:t>Master file คืออะไร</a:t>
            </a:r>
          </a:p>
          <a:p>
            <a:pPr lvl="1"/>
            <a:r>
              <a:t>Transaction file คืออะไร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3472184-501D-4ECE-9A2D-436C8E6A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23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งานมอบหมาย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74136DD-E004-451C-8871-048EA643E1C8}" vid="{8797D681-581F-4CF0-9B87-B80061C92118}"/>
    </a:ext>
  </a:extLst>
</a:theme>
</file>

<file path=ppt/theme/theme2.xml><?xml version="1.0" encoding="utf-8"?>
<a:theme xmlns:a="http://schemas.openxmlformats.org/drawingml/2006/main" name="topic_1_0to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pic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pic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pic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pic_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pic_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pic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opic_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opic_9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tec1001_00</Template>
  <TotalTime>26</TotalTime>
  <Words>1208</Words>
  <Application>Microsoft Office PowerPoint</Application>
  <PresentationFormat>แบบจอกว้าง</PresentationFormat>
  <Paragraphs>143</Paragraphs>
  <Slides>23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10</vt:i4>
      </vt:variant>
      <vt:variant>
        <vt:lpstr>ชื่อเรื่องสไลด์</vt:lpstr>
      </vt:variant>
      <vt:variant>
        <vt:i4>23</vt:i4>
      </vt:variant>
    </vt:vector>
  </HeadingPairs>
  <TitlesOfParts>
    <vt:vector size="37" baseType="lpstr">
      <vt:lpstr>Calibri</vt:lpstr>
      <vt:lpstr>Courier New</vt:lpstr>
      <vt:lpstr>TH SarabunPSK</vt:lpstr>
      <vt:lpstr>Arial</vt:lpstr>
      <vt:lpstr>Theme1</vt:lpstr>
      <vt:lpstr>topic_1_0to9</vt:lpstr>
      <vt:lpstr>topic_1</vt:lpstr>
      <vt:lpstr>topic_2</vt:lpstr>
      <vt:lpstr>topic_3</vt:lpstr>
      <vt:lpstr>topic_4</vt:lpstr>
      <vt:lpstr>topic_5</vt:lpstr>
      <vt:lpstr>topic_6</vt:lpstr>
      <vt:lpstr>topic_7</vt:lpstr>
      <vt:lpstr>topic_99</vt:lpstr>
      <vt:lpstr>หน่วยที่ 11 ระบบฐานข้อมูล</vt:lpstr>
      <vt:lpstr>วัตถุประสงค์การเรียน</vt:lpstr>
      <vt:lpstr>สิ่งที่คาดหวัง</vt:lpstr>
      <vt:lpstr>ความหมายของระบบฐานข้อมูล [1]</vt:lpstr>
      <vt:lpstr>ระบบฐานข้อมูลที่นิยมใช้กันมากมี MySQL, SQL server, Oracle</vt:lpstr>
      <vt:lpstr>ประโยชน์ของฐานข้อมูล [2]</vt:lpstr>
      <vt:lpstr>การจัดการข้อมูล ด้วย vscode ซึ่งเป็น text editor แบบ Open source</vt:lpstr>
      <vt:lpstr>ใน excel พบว่า บาง cell ต้องเปลี่ยนเป็นตัวเลข แต่บางเซลเปลี่ยนไม่ได้</vt:lpstr>
      <vt:lpstr>ลำดับชั้นของข้อมูล [3]</vt:lpstr>
      <vt:lpstr>หน่วยวัดความจุข้อมูล</vt:lpstr>
      <vt:lpstr>หน่วยวัดความจุข้อมูล</vt:lpstr>
      <vt:lpstr>หน่วยวัดความจุข้อมูล</vt:lpstr>
      <vt:lpstr>รหัสข้อมูล</vt:lpstr>
      <vt:lpstr>รหัสยูนิโค้ด (Unicode)</vt:lpstr>
      <vt:lpstr>รหัสยูนิโค้ด (Unicode)</vt:lpstr>
      <vt:lpstr>Codepage 874 - Thai</vt:lpstr>
      <vt:lpstr>โครงสร้างของแฟ้มข้อมูล [4]</vt:lpstr>
      <vt:lpstr>ตำแหน่งข้อมูลทางกายภาพในหน่วยความจำ</vt:lpstr>
      <vt:lpstr>ประเภทของแฟ้มข้อมูล (File Type)</vt:lpstr>
      <vt:lpstr>ตารางในระบบฐานข้อมูลจำลอง Northwind</vt:lpstr>
      <vt:lpstr>สรุป</vt:lpstr>
      <vt:lpstr>งานมอบหมาย</vt:lpstr>
      <vt:lpstr>งานมอบหมาย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สื่อและเทคโนโลยีสารสนเทศ</dc:title>
  <dc:creator/>
  <cp:keywords/>
  <cp:lastModifiedBy>บุรินทร์ รุจจนพันธุ์</cp:lastModifiedBy>
  <cp:revision>22</cp:revision>
  <dcterms:created xsi:type="dcterms:W3CDTF">2020-06-07T00:13:27Z</dcterms:created>
  <dcterms:modified xsi:type="dcterms:W3CDTF">2022-08-04T08:35:09Z</dcterms:modified>
</cp:coreProperties>
</file>