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8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9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app0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package/2006/relationships/metadata/extended-properties" Target="docProps/app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65" r:id="rId2"/>
    <p:sldMasterId id="2147483673" r:id="rId3"/>
    <p:sldMasterId id="2147483681" r:id="rId4"/>
    <p:sldMasterId id="2147483690" r:id="rId5"/>
    <p:sldMasterId id="2147483699" r:id="rId6"/>
    <p:sldMasterId id="2147483708" r:id="rId7"/>
    <p:sldMasterId id="2147483717" r:id="rId8"/>
    <p:sldMasterId id="2147483726" r:id="rId9"/>
    <p:sldMasterId id="2147483735" r:id="rId10"/>
  </p:sldMasterIdLst>
  <p:notesMasterIdLst>
    <p:notesMasterId r:id="rId63"/>
  </p:notesMasterIdLst>
  <p:sldIdLst>
    <p:sldId id="303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16" r:id="rId24"/>
    <p:sldId id="317" r:id="rId25"/>
    <p:sldId id="318" r:id="rId26"/>
    <p:sldId id="319" r:id="rId27"/>
    <p:sldId id="320" r:id="rId28"/>
    <p:sldId id="321" r:id="rId29"/>
    <p:sldId id="322" r:id="rId30"/>
    <p:sldId id="323" r:id="rId31"/>
    <p:sldId id="324" r:id="rId32"/>
    <p:sldId id="325" r:id="rId33"/>
    <p:sldId id="326" r:id="rId34"/>
    <p:sldId id="327" r:id="rId35"/>
    <p:sldId id="328" r:id="rId36"/>
    <p:sldId id="329" r:id="rId37"/>
    <p:sldId id="330" r:id="rId38"/>
    <p:sldId id="331" r:id="rId39"/>
    <p:sldId id="332" r:id="rId40"/>
    <p:sldId id="333" r:id="rId41"/>
    <p:sldId id="334" r:id="rId42"/>
    <p:sldId id="335" r:id="rId43"/>
    <p:sldId id="336" r:id="rId44"/>
    <p:sldId id="337" r:id="rId45"/>
    <p:sldId id="338" r:id="rId46"/>
    <p:sldId id="339" r:id="rId47"/>
    <p:sldId id="340" r:id="rId48"/>
    <p:sldId id="341" r:id="rId49"/>
    <p:sldId id="342" r:id="rId50"/>
    <p:sldId id="343" r:id="rId51"/>
    <p:sldId id="344" r:id="rId52"/>
    <p:sldId id="345" r:id="rId53"/>
    <p:sldId id="346" r:id="rId54"/>
    <p:sldId id="347" r:id="rId55"/>
    <p:sldId id="348" r:id="rId56"/>
    <p:sldId id="349" r:id="rId57"/>
    <p:sldId id="350" r:id="rId58"/>
    <p:sldId id="351" r:id="rId59"/>
    <p:sldId id="352" r:id="rId60"/>
    <p:sldId id="353" r:id="rId61"/>
    <p:sldId id="354" r:id="rId62"/>
  </p:sldIdLst>
  <p:sldSz cx="12192000" cy="6858000"/>
  <p:notesSz cx="6858000" cy="9144000"/>
  <p:embeddedFontLst>
    <p:embeddedFont>
      <p:font typeface="Calibri" panose="020F0502020204030204" pitchFamily="34" charset="0"/>
      <p:regular r:id="rId64"/>
      <p:bold r:id="rId65"/>
      <p:italic r:id="rId66"/>
      <p:boldItalic r:id="rId67"/>
    </p:embeddedFont>
    <p:embeddedFont>
      <p:font typeface="Chulabhorn Likit Text" panose="00000500000000000000" pitchFamily="2" charset="-34"/>
      <p:regular r:id="rId68"/>
      <p:bold r:id="rId69"/>
    </p:embeddedFont>
    <p:embeddedFont>
      <p:font typeface="TH SarabunPSK" panose="020B0500040200020003" pitchFamily="34" charset="-34"/>
      <p:regular r:id="rId70"/>
      <p:bold r:id="rId71"/>
      <p:italic r:id="rId72"/>
      <p:boldItalic r:id="rId7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30" autoAdjust="0"/>
    <p:restoredTop sz="94711" autoAdjust="0"/>
  </p:normalViewPr>
  <p:slideViewPr>
    <p:cSldViewPr snapToGrid="0" snapToObjects="1">
      <p:cViewPr varScale="1">
        <p:scale>
          <a:sx n="67" d="100"/>
          <a:sy n="67" d="100"/>
        </p:scale>
        <p:origin x="78" y="7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font" Target="fonts/font3.fntdata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font" Target="fonts/font4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font" Target="fonts/font7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font" Target="fonts/font2.fntdata"/><Relationship Id="rId73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B4E17-A894-4A86-94B2-1197AD674729}" type="datetimeFigureOut">
              <a:rPr lang="th-TH" smtClean="0"/>
              <a:t>04/08/65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41A09-A793-47C9-9499-60EE6997699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82146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https://www.youtube.com/watch?v=1ZPdqbdpj40</a:t>
            </a:r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25315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58036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29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50502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30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39312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31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77630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32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608767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33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892917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34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8761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35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76682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36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38597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37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72803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38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82804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85904" y="1066802"/>
            <a:ext cx="6701296" cy="18288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2572" y="3276600"/>
            <a:ext cx="6704627" cy="9144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3F0BE-7170-4334-89CC-C737AF16320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0D8028-3528-4B3D-8744-E48534C5519C}"/>
              </a:ext>
            </a:extLst>
          </p:cNvPr>
          <p:cNvGrpSpPr/>
          <p:nvPr/>
        </p:nvGrpSpPr>
        <p:grpSpPr>
          <a:xfrm>
            <a:off x="13983" y="702185"/>
            <a:ext cx="5901927" cy="5148833"/>
            <a:chOff x="2491486" y="2166705"/>
            <a:chExt cx="4786450" cy="3429727"/>
          </a:xfrm>
          <a:solidFill>
            <a:schemeClr val="bg1"/>
          </a:solidFill>
        </p:grpSpPr>
        <p:grpSp>
          <p:nvGrpSpPr>
            <p:cNvPr id="8" name="Graphic 166">
              <a:extLst>
                <a:ext uri="{FF2B5EF4-FFF2-40B4-BE49-F238E27FC236}">
                  <a16:creationId xmlns:a16="http://schemas.microsoft.com/office/drawing/2014/main" id="{04DD4F05-7832-439B-9E23-290850C5ACB4}"/>
                </a:ext>
              </a:extLst>
            </p:cNvPr>
            <p:cNvGrpSpPr/>
            <p:nvPr/>
          </p:nvGrpSpPr>
          <p:grpSpPr>
            <a:xfrm rot="10800000">
              <a:off x="2739541" y="2574234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E366E9BF-293C-47EB-AA6C-50318767ED90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C261A7D4-F4C6-4330-9910-42141C339961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1C051063-6C00-4B9B-A691-5CBDF81D2EE7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AB556371-3A95-4C1D-9FC3-CFE7D3780CC9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737F2434-EF3D-461E-BFE7-D954B0A34595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E402E7F6-2B72-4693-A56D-55C6644BFEF9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338787C1-AC04-4916-A413-67D5B466E5AC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15AC48CC-D059-4BA0-9893-92D038707370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C23D58CA-797A-4C73-A6C6-27BDF182CE7D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4F6BF240-BA70-4D63-8AE5-AE3576828257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F0666BE6-E146-429A-A495-4C20335110BC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53B7A46D-3DFD-453B-BB07-06DFFA847A4C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0B9D149C-74D9-4AEE-8144-D462B00175A6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14527F9D-D3CD-47B2-912A-9F1B4B07B4EB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547BCE83-CAC9-4B0E-8C49-97B8BE78EB19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87570542-3E7B-4A1E-80AC-B91869608D92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F0C0A477-284C-49BD-970F-33E7A304C27F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036DC358-F379-4FAE-A522-230F3370D92B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F46B2E93-36F7-4B17-8DFE-3A43D84E36D0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2263A54B-41DE-4750-8112-FD335385B4A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6F573FF5-D1F5-4877-BCA9-C67116972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91486" y="3466203"/>
              <a:ext cx="3600450" cy="771525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2A6521B4-91AB-416C-A6AA-5C6FEDC7C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93436" y="3868249"/>
              <a:ext cx="3600450" cy="771525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C66FF662-91BB-41CB-9248-9F65E1AC6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76578" y="4508639"/>
              <a:ext cx="3600450" cy="771525"/>
            </a:xfrm>
            <a:prstGeom prst="rect">
              <a:avLst/>
            </a:prstGeom>
          </p:spPr>
        </p:pic>
        <p:grpSp>
          <p:nvGrpSpPr>
            <p:cNvPr id="12" name="Graphic 166">
              <a:extLst>
                <a:ext uri="{FF2B5EF4-FFF2-40B4-BE49-F238E27FC236}">
                  <a16:creationId xmlns:a16="http://schemas.microsoft.com/office/drawing/2014/main" id="{65C2849B-959C-4443-9415-3C6E189CEB20}"/>
                </a:ext>
              </a:extLst>
            </p:cNvPr>
            <p:cNvGrpSpPr/>
            <p:nvPr/>
          </p:nvGrpSpPr>
          <p:grpSpPr>
            <a:xfrm rot="10800000">
              <a:off x="2854450" y="3801472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E1DFD7ED-EC8C-4A4E-97D5-FAB58A1634E4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FCAF3B8E-504E-4724-BC11-EE54B96159E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4076B135-5DD6-46B3-98B7-56DD737895A4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0A809172-4A96-4B62-AAF9-D3274A512DD0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647091AD-7F08-4B91-8C79-712EDAF3BD16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6722CAA4-2949-4521-A5B8-48F4DD2192B0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BA91FFF0-B95B-4D46-AB00-C72CEDC2C1C0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021D4D03-1F69-4358-8077-44AAFD965BC7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5A91539B-90EB-4CB9-9400-8D0B943A7090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99178F81-E72F-4675-ACEF-A5BCBB561192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66D82AAF-201A-455D-B87B-DB0004DA653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A05D396C-39A0-4226-A278-06947F68CA9E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BC7037F5-9C2E-4834-8D40-3B40D6756FB3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66C9F48F-5F2E-4B1C-8E74-2E5E8DD826A6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A6C8AD51-CD3A-4253-8FF5-50187CC3CD52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A2FE4452-E19D-4DD5-BCC5-5BAA80F8E794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BCC72766-58D2-4C05-B51C-FA710AC7E7D6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1D821B68-9367-4625-B9E0-8F63D5B4013A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BE6B09CF-C38E-4FB6-B5D6-E9B788AE1988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60D717F9-D803-4A97-A535-ECF3DB812CD7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3" name="Graphic 166">
              <a:extLst>
                <a:ext uri="{FF2B5EF4-FFF2-40B4-BE49-F238E27FC236}">
                  <a16:creationId xmlns:a16="http://schemas.microsoft.com/office/drawing/2014/main" id="{289DE701-B4FA-482E-9DA4-4B448DBD4B6B}"/>
                </a:ext>
              </a:extLst>
            </p:cNvPr>
            <p:cNvGrpSpPr/>
            <p:nvPr/>
          </p:nvGrpSpPr>
          <p:grpSpPr>
            <a:xfrm>
              <a:off x="3823543" y="2188695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6EBA1C5D-6EC6-4B01-ACF8-EBC07C190992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53239056-341D-422E-A8B9-FCB6990DECB4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B345DAF4-2EFA-4AEA-B5C6-7EEF931DF1E2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166209FC-3C2D-4556-9716-52E3190FAF82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5A5E3E03-1BE3-411D-937A-A769B5546E63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2A9A003D-C49C-4B1F-A0D1-32867638940C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EB4AFDEA-EA24-4138-9538-80AB7BA31E7A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55772A08-40AC-4845-8D36-56A3F93611DC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4A99FCA3-6189-44B8-9F7A-32560E884E1F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F7A77836-5ED4-4948-8DF7-92CA54564D1D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B28C44AB-CCA4-4A1D-92D7-30BF3F6A910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17CD6F9E-496C-46B3-846C-55C6153F733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34BEE30E-35F4-43DB-BD32-A456985791C0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14A10C24-67EB-4D07-9176-DD2AD31AB559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407D3B37-041A-4D80-BF7A-8EEB1198C07A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1305A242-AE5D-44C8-99A1-E39E7652C473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204F51AB-AA9A-4AC4-8923-CBA595D58E55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1082E90C-5FDA-4AFB-A3C6-207785C3CDB0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26D60312-93E1-4AB5-AACE-5134C3F3D195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E9466AC7-A7B7-4AC7-9CD5-F1A01543A32F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4" name="Graphic 234">
              <a:extLst>
                <a:ext uri="{FF2B5EF4-FFF2-40B4-BE49-F238E27FC236}">
                  <a16:creationId xmlns:a16="http://schemas.microsoft.com/office/drawing/2014/main" id="{6EEA88AE-BCCE-4D29-859A-BF65B641EF91}"/>
                </a:ext>
              </a:extLst>
            </p:cNvPr>
            <p:cNvGrpSpPr/>
            <p:nvPr/>
          </p:nvGrpSpPr>
          <p:grpSpPr>
            <a:xfrm>
              <a:off x="3273841" y="2338140"/>
              <a:ext cx="3495664" cy="1188682"/>
              <a:chOff x="7540326" y="1358451"/>
              <a:chExt cx="4257675" cy="1447800"/>
            </a:xfrm>
            <a:grpFill/>
          </p:grpSpPr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045CA54F-4005-4AC1-9495-1BABE40E9BC4}"/>
                  </a:ext>
                </a:extLst>
              </p:cNvPr>
              <p:cNvSpPr/>
              <p:nvPr/>
            </p:nvSpPr>
            <p:spPr>
              <a:xfrm>
                <a:off x="8179930" y="1579907"/>
                <a:ext cx="3581400" cy="762000"/>
              </a:xfrm>
              <a:custGeom>
                <a:avLst/>
                <a:gdLst>
                  <a:gd name="connsiteX0" fmla="*/ 37624 w 3581400"/>
                  <a:gd name="connsiteY0" fmla="*/ 761524 h 762000"/>
                  <a:gd name="connsiteX1" fmla="*/ 7144 w 3581400"/>
                  <a:gd name="connsiteY1" fmla="*/ 731044 h 762000"/>
                  <a:gd name="connsiteX2" fmla="*/ 37624 w 3581400"/>
                  <a:gd name="connsiteY2" fmla="*/ 700564 h 762000"/>
                  <a:gd name="connsiteX3" fmla="*/ 64294 w 3581400"/>
                  <a:gd name="connsiteY3" fmla="*/ 715804 h 762000"/>
                  <a:gd name="connsiteX4" fmla="*/ 1177766 w 3581400"/>
                  <a:gd name="connsiteY4" fmla="*/ 715804 h 762000"/>
                  <a:gd name="connsiteX5" fmla="*/ 1060609 w 3581400"/>
                  <a:gd name="connsiteY5" fmla="*/ 597694 h 762000"/>
                  <a:gd name="connsiteX6" fmla="*/ 376714 w 3581400"/>
                  <a:gd name="connsiteY6" fmla="*/ 597694 h 762000"/>
                  <a:gd name="connsiteX7" fmla="*/ 350044 w 3581400"/>
                  <a:gd name="connsiteY7" fmla="*/ 612934 h 762000"/>
                  <a:gd name="connsiteX8" fmla="*/ 319564 w 3581400"/>
                  <a:gd name="connsiteY8" fmla="*/ 582454 h 762000"/>
                  <a:gd name="connsiteX9" fmla="*/ 350044 w 3581400"/>
                  <a:gd name="connsiteY9" fmla="*/ 551974 h 762000"/>
                  <a:gd name="connsiteX10" fmla="*/ 376714 w 3581400"/>
                  <a:gd name="connsiteY10" fmla="*/ 567214 h 762000"/>
                  <a:gd name="connsiteX11" fmla="*/ 804386 w 3581400"/>
                  <a:gd name="connsiteY11" fmla="*/ 567214 h 762000"/>
                  <a:gd name="connsiteX12" fmla="*/ 755809 w 3581400"/>
                  <a:gd name="connsiteY12" fmla="*/ 518636 h 762000"/>
                  <a:gd name="connsiteX13" fmla="*/ 469106 w 3581400"/>
                  <a:gd name="connsiteY13" fmla="*/ 518636 h 762000"/>
                  <a:gd name="connsiteX14" fmla="*/ 442436 w 3581400"/>
                  <a:gd name="connsiteY14" fmla="*/ 533876 h 762000"/>
                  <a:gd name="connsiteX15" fmla="*/ 411956 w 3581400"/>
                  <a:gd name="connsiteY15" fmla="*/ 503396 h 762000"/>
                  <a:gd name="connsiteX16" fmla="*/ 442436 w 3581400"/>
                  <a:gd name="connsiteY16" fmla="*/ 472916 h 762000"/>
                  <a:gd name="connsiteX17" fmla="*/ 469106 w 3581400"/>
                  <a:gd name="connsiteY17" fmla="*/ 488156 h 762000"/>
                  <a:gd name="connsiteX18" fmla="*/ 768191 w 3581400"/>
                  <a:gd name="connsiteY18" fmla="*/ 488156 h 762000"/>
                  <a:gd name="connsiteX19" fmla="*/ 846296 w 3581400"/>
                  <a:gd name="connsiteY19" fmla="*/ 566261 h 762000"/>
                  <a:gd name="connsiteX20" fmla="*/ 1072039 w 3581400"/>
                  <a:gd name="connsiteY20" fmla="*/ 566261 h 762000"/>
                  <a:gd name="connsiteX21" fmla="*/ 1219676 w 3581400"/>
                  <a:gd name="connsiteY21" fmla="*/ 713899 h 762000"/>
                  <a:gd name="connsiteX22" fmla="*/ 1376839 w 3581400"/>
                  <a:gd name="connsiteY22" fmla="*/ 713899 h 762000"/>
                  <a:gd name="connsiteX23" fmla="*/ 1540669 w 3581400"/>
                  <a:gd name="connsiteY23" fmla="*/ 550069 h 762000"/>
                  <a:gd name="connsiteX24" fmla="*/ 2015014 w 3581400"/>
                  <a:gd name="connsiteY24" fmla="*/ 550069 h 762000"/>
                  <a:gd name="connsiteX25" fmla="*/ 2253139 w 3581400"/>
                  <a:gd name="connsiteY25" fmla="*/ 311944 h 762000"/>
                  <a:gd name="connsiteX26" fmla="*/ 2012156 w 3581400"/>
                  <a:gd name="connsiteY26" fmla="*/ 311944 h 762000"/>
                  <a:gd name="connsiteX27" fmla="*/ 1900714 w 3581400"/>
                  <a:gd name="connsiteY27" fmla="*/ 426244 h 762000"/>
                  <a:gd name="connsiteX28" fmla="*/ 1742599 w 3581400"/>
                  <a:gd name="connsiteY28" fmla="*/ 426244 h 762000"/>
                  <a:gd name="connsiteX29" fmla="*/ 1715929 w 3581400"/>
                  <a:gd name="connsiteY29" fmla="*/ 441484 h 762000"/>
                  <a:gd name="connsiteX30" fmla="*/ 1685449 w 3581400"/>
                  <a:gd name="connsiteY30" fmla="*/ 411004 h 762000"/>
                  <a:gd name="connsiteX31" fmla="*/ 1715929 w 3581400"/>
                  <a:gd name="connsiteY31" fmla="*/ 380524 h 762000"/>
                  <a:gd name="connsiteX32" fmla="*/ 1742599 w 3581400"/>
                  <a:gd name="connsiteY32" fmla="*/ 395764 h 762000"/>
                  <a:gd name="connsiteX33" fmla="*/ 1888331 w 3581400"/>
                  <a:gd name="connsiteY33" fmla="*/ 395764 h 762000"/>
                  <a:gd name="connsiteX34" fmla="*/ 1970246 w 3581400"/>
                  <a:gd name="connsiteY34" fmla="*/ 313849 h 762000"/>
                  <a:gd name="connsiteX35" fmla="*/ 1623536 w 3581400"/>
                  <a:gd name="connsiteY35" fmla="*/ 313849 h 762000"/>
                  <a:gd name="connsiteX36" fmla="*/ 1400651 w 3581400"/>
                  <a:gd name="connsiteY36" fmla="*/ 536734 h 762000"/>
                  <a:gd name="connsiteX37" fmla="*/ 1393031 w 3581400"/>
                  <a:gd name="connsiteY37" fmla="*/ 566261 h 762000"/>
                  <a:gd name="connsiteX38" fmla="*/ 1371124 w 3581400"/>
                  <a:gd name="connsiteY38" fmla="*/ 574834 h 762000"/>
                  <a:gd name="connsiteX39" fmla="*/ 1349216 w 3581400"/>
                  <a:gd name="connsiteY39" fmla="*/ 566261 h 762000"/>
                  <a:gd name="connsiteX40" fmla="*/ 1340644 w 3581400"/>
                  <a:gd name="connsiteY40" fmla="*/ 544354 h 762000"/>
                  <a:gd name="connsiteX41" fmla="*/ 1349216 w 3581400"/>
                  <a:gd name="connsiteY41" fmla="*/ 522446 h 762000"/>
                  <a:gd name="connsiteX42" fmla="*/ 1371124 w 3581400"/>
                  <a:gd name="connsiteY42" fmla="*/ 513874 h 762000"/>
                  <a:gd name="connsiteX43" fmla="*/ 1379696 w 3581400"/>
                  <a:gd name="connsiteY43" fmla="*/ 514826 h 762000"/>
                  <a:gd name="connsiteX44" fmla="*/ 1439704 w 3581400"/>
                  <a:gd name="connsiteY44" fmla="*/ 454819 h 762000"/>
                  <a:gd name="connsiteX45" fmla="*/ 1025366 w 3581400"/>
                  <a:gd name="connsiteY45" fmla="*/ 454819 h 762000"/>
                  <a:gd name="connsiteX46" fmla="*/ 988219 w 3581400"/>
                  <a:gd name="connsiteY46" fmla="*/ 417671 h 762000"/>
                  <a:gd name="connsiteX47" fmla="*/ 979646 w 3581400"/>
                  <a:gd name="connsiteY47" fmla="*/ 418624 h 762000"/>
                  <a:gd name="connsiteX48" fmla="*/ 957739 w 3581400"/>
                  <a:gd name="connsiteY48" fmla="*/ 410051 h 762000"/>
                  <a:gd name="connsiteX49" fmla="*/ 949166 w 3581400"/>
                  <a:gd name="connsiteY49" fmla="*/ 388144 h 762000"/>
                  <a:gd name="connsiteX50" fmla="*/ 957739 w 3581400"/>
                  <a:gd name="connsiteY50" fmla="*/ 366236 h 762000"/>
                  <a:gd name="connsiteX51" fmla="*/ 979646 w 3581400"/>
                  <a:gd name="connsiteY51" fmla="*/ 357664 h 762000"/>
                  <a:gd name="connsiteX52" fmla="*/ 1001554 w 3581400"/>
                  <a:gd name="connsiteY52" fmla="*/ 366236 h 762000"/>
                  <a:gd name="connsiteX53" fmla="*/ 1009174 w 3581400"/>
                  <a:gd name="connsiteY53" fmla="*/ 395764 h 762000"/>
                  <a:gd name="connsiteX54" fmla="*/ 1037749 w 3581400"/>
                  <a:gd name="connsiteY54" fmla="*/ 424339 h 762000"/>
                  <a:gd name="connsiteX55" fmla="*/ 1470184 w 3581400"/>
                  <a:gd name="connsiteY55" fmla="*/ 424339 h 762000"/>
                  <a:gd name="connsiteX56" fmla="*/ 1611154 w 3581400"/>
                  <a:gd name="connsiteY56" fmla="*/ 283369 h 762000"/>
                  <a:gd name="connsiteX57" fmla="*/ 2285524 w 3581400"/>
                  <a:gd name="connsiteY57" fmla="*/ 283369 h 762000"/>
                  <a:gd name="connsiteX58" fmla="*/ 2289334 w 3581400"/>
                  <a:gd name="connsiteY58" fmla="*/ 279559 h 762000"/>
                  <a:gd name="connsiteX59" fmla="*/ 2294096 w 3581400"/>
                  <a:gd name="connsiteY59" fmla="*/ 283369 h 762000"/>
                  <a:gd name="connsiteX60" fmla="*/ 2574131 w 3581400"/>
                  <a:gd name="connsiteY60" fmla="*/ 283369 h 762000"/>
                  <a:gd name="connsiteX61" fmla="*/ 2774156 w 3581400"/>
                  <a:gd name="connsiteY61" fmla="*/ 83344 h 762000"/>
                  <a:gd name="connsiteX62" fmla="*/ 2961799 w 3581400"/>
                  <a:gd name="connsiteY62" fmla="*/ 83344 h 762000"/>
                  <a:gd name="connsiteX63" fmla="*/ 3022759 w 3581400"/>
                  <a:gd name="connsiteY63" fmla="*/ 22384 h 762000"/>
                  <a:gd name="connsiteX64" fmla="*/ 3525679 w 3581400"/>
                  <a:gd name="connsiteY64" fmla="*/ 22384 h 762000"/>
                  <a:gd name="connsiteX65" fmla="*/ 3552349 w 3581400"/>
                  <a:gd name="connsiteY65" fmla="*/ 7144 h 762000"/>
                  <a:gd name="connsiteX66" fmla="*/ 3582829 w 3581400"/>
                  <a:gd name="connsiteY66" fmla="*/ 37624 h 762000"/>
                  <a:gd name="connsiteX67" fmla="*/ 3552349 w 3581400"/>
                  <a:gd name="connsiteY67" fmla="*/ 68104 h 762000"/>
                  <a:gd name="connsiteX68" fmla="*/ 3525679 w 3581400"/>
                  <a:gd name="connsiteY68" fmla="*/ 52864 h 762000"/>
                  <a:gd name="connsiteX69" fmla="*/ 3036094 w 3581400"/>
                  <a:gd name="connsiteY69" fmla="*/ 52864 h 762000"/>
                  <a:gd name="connsiteX70" fmla="*/ 2975134 w 3581400"/>
                  <a:gd name="connsiteY70" fmla="*/ 113824 h 762000"/>
                  <a:gd name="connsiteX71" fmla="*/ 2787491 w 3581400"/>
                  <a:gd name="connsiteY71" fmla="*/ 113824 h 762000"/>
                  <a:gd name="connsiteX72" fmla="*/ 2588419 w 3581400"/>
                  <a:gd name="connsiteY72" fmla="*/ 312896 h 762000"/>
                  <a:gd name="connsiteX73" fmla="*/ 2299811 w 3581400"/>
                  <a:gd name="connsiteY73" fmla="*/ 312896 h 762000"/>
                  <a:gd name="connsiteX74" fmla="*/ 2206466 w 3581400"/>
                  <a:gd name="connsiteY74" fmla="*/ 406241 h 762000"/>
                  <a:gd name="connsiteX75" fmla="*/ 2329339 w 3581400"/>
                  <a:gd name="connsiteY75" fmla="*/ 406241 h 762000"/>
                  <a:gd name="connsiteX76" fmla="*/ 2387441 w 3581400"/>
                  <a:gd name="connsiteY76" fmla="*/ 464344 h 762000"/>
                  <a:gd name="connsiteX77" fmla="*/ 2396014 w 3581400"/>
                  <a:gd name="connsiteY77" fmla="*/ 463391 h 762000"/>
                  <a:gd name="connsiteX78" fmla="*/ 2417921 w 3581400"/>
                  <a:gd name="connsiteY78" fmla="*/ 471964 h 762000"/>
                  <a:gd name="connsiteX79" fmla="*/ 2426494 w 3581400"/>
                  <a:gd name="connsiteY79" fmla="*/ 493871 h 762000"/>
                  <a:gd name="connsiteX80" fmla="*/ 2417921 w 3581400"/>
                  <a:gd name="connsiteY80" fmla="*/ 515779 h 762000"/>
                  <a:gd name="connsiteX81" fmla="*/ 2396014 w 3581400"/>
                  <a:gd name="connsiteY81" fmla="*/ 524351 h 762000"/>
                  <a:gd name="connsiteX82" fmla="*/ 2374106 w 3581400"/>
                  <a:gd name="connsiteY82" fmla="*/ 515779 h 762000"/>
                  <a:gd name="connsiteX83" fmla="*/ 2366486 w 3581400"/>
                  <a:gd name="connsiteY83" fmla="*/ 486251 h 762000"/>
                  <a:gd name="connsiteX84" fmla="*/ 2317909 w 3581400"/>
                  <a:gd name="connsiteY84" fmla="*/ 437674 h 762000"/>
                  <a:gd name="connsiteX85" fmla="*/ 2176939 w 3581400"/>
                  <a:gd name="connsiteY85" fmla="*/ 437674 h 762000"/>
                  <a:gd name="connsiteX86" fmla="*/ 2032159 w 3581400"/>
                  <a:gd name="connsiteY86" fmla="*/ 582454 h 762000"/>
                  <a:gd name="connsiteX87" fmla="*/ 1557814 w 3581400"/>
                  <a:gd name="connsiteY87" fmla="*/ 582454 h 762000"/>
                  <a:gd name="connsiteX88" fmla="*/ 1393984 w 3581400"/>
                  <a:gd name="connsiteY88" fmla="*/ 746284 h 762000"/>
                  <a:gd name="connsiteX89" fmla="*/ 64294 w 3581400"/>
                  <a:gd name="connsiteY89" fmla="*/ 746284 h 762000"/>
                  <a:gd name="connsiteX90" fmla="*/ 37624 w 3581400"/>
                  <a:gd name="connsiteY90" fmla="*/ 761524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3581400" h="762000">
                    <a:moveTo>
                      <a:pt x="37624" y="761524"/>
                    </a:moveTo>
                    <a:cubicBezTo>
                      <a:pt x="20479" y="761524"/>
                      <a:pt x="7144" y="748189"/>
                      <a:pt x="7144" y="731044"/>
                    </a:cubicBezTo>
                    <a:cubicBezTo>
                      <a:pt x="7144" y="713899"/>
                      <a:pt x="20479" y="700564"/>
                      <a:pt x="37624" y="700564"/>
                    </a:cubicBezTo>
                    <a:cubicBezTo>
                      <a:pt x="49054" y="700564"/>
                      <a:pt x="58579" y="706279"/>
                      <a:pt x="64294" y="715804"/>
                    </a:cubicBezTo>
                    <a:lnTo>
                      <a:pt x="1177766" y="715804"/>
                    </a:lnTo>
                    <a:lnTo>
                      <a:pt x="1060609" y="597694"/>
                    </a:lnTo>
                    <a:lnTo>
                      <a:pt x="376714" y="597694"/>
                    </a:lnTo>
                    <a:cubicBezTo>
                      <a:pt x="370999" y="607219"/>
                      <a:pt x="361474" y="612934"/>
                      <a:pt x="350044" y="612934"/>
                    </a:cubicBezTo>
                    <a:cubicBezTo>
                      <a:pt x="332899" y="612934"/>
                      <a:pt x="319564" y="599599"/>
                      <a:pt x="319564" y="582454"/>
                    </a:cubicBezTo>
                    <a:cubicBezTo>
                      <a:pt x="319564" y="565309"/>
                      <a:pt x="332899" y="551974"/>
                      <a:pt x="350044" y="551974"/>
                    </a:cubicBezTo>
                    <a:cubicBezTo>
                      <a:pt x="361474" y="551974"/>
                      <a:pt x="370999" y="557689"/>
                      <a:pt x="376714" y="567214"/>
                    </a:cubicBezTo>
                    <a:lnTo>
                      <a:pt x="804386" y="567214"/>
                    </a:lnTo>
                    <a:lnTo>
                      <a:pt x="755809" y="518636"/>
                    </a:lnTo>
                    <a:lnTo>
                      <a:pt x="469106" y="518636"/>
                    </a:lnTo>
                    <a:cubicBezTo>
                      <a:pt x="463391" y="528161"/>
                      <a:pt x="453866" y="533876"/>
                      <a:pt x="442436" y="533876"/>
                    </a:cubicBezTo>
                    <a:cubicBezTo>
                      <a:pt x="425291" y="533876"/>
                      <a:pt x="411956" y="520541"/>
                      <a:pt x="411956" y="503396"/>
                    </a:cubicBezTo>
                    <a:cubicBezTo>
                      <a:pt x="411956" y="486251"/>
                      <a:pt x="425291" y="472916"/>
                      <a:pt x="442436" y="472916"/>
                    </a:cubicBezTo>
                    <a:cubicBezTo>
                      <a:pt x="453866" y="472916"/>
                      <a:pt x="463391" y="478631"/>
                      <a:pt x="469106" y="488156"/>
                    </a:cubicBezTo>
                    <a:lnTo>
                      <a:pt x="768191" y="488156"/>
                    </a:lnTo>
                    <a:lnTo>
                      <a:pt x="846296" y="566261"/>
                    </a:lnTo>
                    <a:lnTo>
                      <a:pt x="1072039" y="566261"/>
                    </a:lnTo>
                    <a:lnTo>
                      <a:pt x="1219676" y="713899"/>
                    </a:lnTo>
                    <a:lnTo>
                      <a:pt x="1376839" y="713899"/>
                    </a:lnTo>
                    <a:lnTo>
                      <a:pt x="1540669" y="550069"/>
                    </a:lnTo>
                    <a:lnTo>
                      <a:pt x="2015014" y="550069"/>
                    </a:lnTo>
                    <a:lnTo>
                      <a:pt x="2253139" y="311944"/>
                    </a:lnTo>
                    <a:lnTo>
                      <a:pt x="2012156" y="311944"/>
                    </a:lnTo>
                    <a:lnTo>
                      <a:pt x="1900714" y="426244"/>
                    </a:lnTo>
                    <a:lnTo>
                      <a:pt x="1742599" y="426244"/>
                    </a:lnTo>
                    <a:cubicBezTo>
                      <a:pt x="1736884" y="435769"/>
                      <a:pt x="1727359" y="441484"/>
                      <a:pt x="1715929" y="441484"/>
                    </a:cubicBezTo>
                    <a:cubicBezTo>
                      <a:pt x="1698784" y="441484"/>
                      <a:pt x="1685449" y="428149"/>
                      <a:pt x="1685449" y="411004"/>
                    </a:cubicBezTo>
                    <a:cubicBezTo>
                      <a:pt x="1685449" y="393859"/>
                      <a:pt x="1698784" y="380524"/>
                      <a:pt x="1715929" y="380524"/>
                    </a:cubicBezTo>
                    <a:cubicBezTo>
                      <a:pt x="1727359" y="380524"/>
                      <a:pt x="1736884" y="386239"/>
                      <a:pt x="1742599" y="395764"/>
                    </a:cubicBezTo>
                    <a:lnTo>
                      <a:pt x="1888331" y="395764"/>
                    </a:lnTo>
                    <a:lnTo>
                      <a:pt x="1970246" y="313849"/>
                    </a:lnTo>
                    <a:lnTo>
                      <a:pt x="1623536" y="313849"/>
                    </a:lnTo>
                    <a:lnTo>
                      <a:pt x="1400651" y="536734"/>
                    </a:lnTo>
                    <a:cubicBezTo>
                      <a:pt x="1403509" y="547211"/>
                      <a:pt x="1400651" y="558641"/>
                      <a:pt x="1393031" y="566261"/>
                    </a:cubicBezTo>
                    <a:cubicBezTo>
                      <a:pt x="1387316" y="571976"/>
                      <a:pt x="1379696" y="574834"/>
                      <a:pt x="1371124" y="574834"/>
                    </a:cubicBezTo>
                    <a:cubicBezTo>
                      <a:pt x="1362551" y="574834"/>
                      <a:pt x="1354931" y="571976"/>
                      <a:pt x="1349216" y="566261"/>
                    </a:cubicBezTo>
                    <a:cubicBezTo>
                      <a:pt x="1343501" y="560546"/>
                      <a:pt x="1340644" y="552926"/>
                      <a:pt x="1340644" y="544354"/>
                    </a:cubicBezTo>
                    <a:cubicBezTo>
                      <a:pt x="1340644" y="535781"/>
                      <a:pt x="1343501" y="528161"/>
                      <a:pt x="1349216" y="522446"/>
                    </a:cubicBezTo>
                    <a:cubicBezTo>
                      <a:pt x="1354931" y="516731"/>
                      <a:pt x="1362551" y="513874"/>
                      <a:pt x="1371124" y="513874"/>
                    </a:cubicBezTo>
                    <a:cubicBezTo>
                      <a:pt x="1373981" y="513874"/>
                      <a:pt x="1376839" y="513874"/>
                      <a:pt x="1379696" y="514826"/>
                    </a:cubicBezTo>
                    <a:lnTo>
                      <a:pt x="1439704" y="454819"/>
                    </a:lnTo>
                    <a:lnTo>
                      <a:pt x="1025366" y="454819"/>
                    </a:lnTo>
                    <a:lnTo>
                      <a:pt x="988219" y="417671"/>
                    </a:lnTo>
                    <a:cubicBezTo>
                      <a:pt x="985361" y="418624"/>
                      <a:pt x="982504" y="418624"/>
                      <a:pt x="979646" y="418624"/>
                    </a:cubicBezTo>
                    <a:cubicBezTo>
                      <a:pt x="971074" y="418624"/>
                      <a:pt x="963454" y="415766"/>
                      <a:pt x="957739" y="410051"/>
                    </a:cubicBezTo>
                    <a:cubicBezTo>
                      <a:pt x="952024" y="404336"/>
                      <a:pt x="949166" y="396716"/>
                      <a:pt x="949166" y="388144"/>
                    </a:cubicBezTo>
                    <a:cubicBezTo>
                      <a:pt x="949166" y="379571"/>
                      <a:pt x="952024" y="371951"/>
                      <a:pt x="957739" y="366236"/>
                    </a:cubicBezTo>
                    <a:cubicBezTo>
                      <a:pt x="963454" y="360521"/>
                      <a:pt x="971074" y="357664"/>
                      <a:pt x="979646" y="357664"/>
                    </a:cubicBezTo>
                    <a:cubicBezTo>
                      <a:pt x="988219" y="357664"/>
                      <a:pt x="995839" y="360521"/>
                      <a:pt x="1001554" y="366236"/>
                    </a:cubicBezTo>
                    <a:cubicBezTo>
                      <a:pt x="1009174" y="373856"/>
                      <a:pt x="1012031" y="385286"/>
                      <a:pt x="1009174" y="395764"/>
                    </a:cubicBezTo>
                    <a:lnTo>
                      <a:pt x="1037749" y="424339"/>
                    </a:lnTo>
                    <a:lnTo>
                      <a:pt x="1470184" y="424339"/>
                    </a:lnTo>
                    <a:lnTo>
                      <a:pt x="1611154" y="283369"/>
                    </a:lnTo>
                    <a:lnTo>
                      <a:pt x="2285524" y="283369"/>
                    </a:lnTo>
                    <a:lnTo>
                      <a:pt x="2289334" y="279559"/>
                    </a:lnTo>
                    <a:lnTo>
                      <a:pt x="2294096" y="283369"/>
                    </a:lnTo>
                    <a:lnTo>
                      <a:pt x="2574131" y="283369"/>
                    </a:lnTo>
                    <a:lnTo>
                      <a:pt x="2774156" y="83344"/>
                    </a:lnTo>
                    <a:lnTo>
                      <a:pt x="2961799" y="83344"/>
                    </a:lnTo>
                    <a:lnTo>
                      <a:pt x="3022759" y="22384"/>
                    </a:lnTo>
                    <a:lnTo>
                      <a:pt x="3525679" y="22384"/>
                    </a:lnTo>
                    <a:cubicBezTo>
                      <a:pt x="3531394" y="12859"/>
                      <a:pt x="3540919" y="7144"/>
                      <a:pt x="3552349" y="7144"/>
                    </a:cubicBezTo>
                    <a:cubicBezTo>
                      <a:pt x="3569494" y="7144"/>
                      <a:pt x="3582829" y="20479"/>
                      <a:pt x="3582829" y="37624"/>
                    </a:cubicBezTo>
                    <a:cubicBezTo>
                      <a:pt x="3582829" y="54769"/>
                      <a:pt x="3569494" y="68104"/>
                      <a:pt x="3552349" y="68104"/>
                    </a:cubicBezTo>
                    <a:cubicBezTo>
                      <a:pt x="3540919" y="68104"/>
                      <a:pt x="3531394" y="62389"/>
                      <a:pt x="3525679" y="52864"/>
                    </a:cubicBezTo>
                    <a:lnTo>
                      <a:pt x="3036094" y="52864"/>
                    </a:lnTo>
                    <a:lnTo>
                      <a:pt x="2975134" y="113824"/>
                    </a:lnTo>
                    <a:lnTo>
                      <a:pt x="2787491" y="113824"/>
                    </a:lnTo>
                    <a:lnTo>
                      <a:pt x="2588419" y="312896"/>
                    </a:lnTo>
                    <a:lnTo>
                      <a:pt x="2299811" y="312896"/>
                    </a:lnTo>
                    <a:lnTo>
                      <a:pt x="2206466" y="406241"/>
                    </a:lnTo>
                    <a:lnTo>
                      <a:pt x="2329339" y="406241"/>
                    </a:lnTo>
                    <a:lnTo>
                      <a:pt x="2387441" y="464344"/>
                    </a:lnTo>
                    <a:cubicBezTo>
                      <a:pt x="2390299" y="463391"/>
                      <a:pt x="2393156" y="463391"/>
                      <a:pt x="2396014" y="463391"/>
                    </a:cubicBezTo>
                    <a:cubicBezTo>
                      <a:pt x="2404586" y="463391"/>
                      <a:pt x="2412206" y="466249"/>
                      <a:pt x="2417921" y="471964"/>
                    </a:cubicBezTo>
                    <a:cubicBezTo>
                      <a:pt x="2423636" y="477679"/>
                      <a:pt x="2426494" y="485299"/>
                      <a:pt x="2426494" y="493871"/>
                    </a:cubicBezTo>
                    <a:cubicBezTo>
                      <a:pt x="2426494" y="502444"/>
                      <a:pt x="2423636" y="510064"/>
                      <a:pt x="2417921" y="515779"/>
                    </a:cubicBezTo>
                    <a:cubicBezTo>
                      <a:pt x="2412206" y="521494"/>
                      <a:pt x="2404586" y="524351"/>
                      <a:pt x="2396014" y="524351"/>
                    </a:cubicBezTo>
                    <a:cubicBezTo>
                      <a:pt x="2387441" y="524351"/>
                      <a:pt x="2379821" y="521494"/>
                      <a:pt x="2374106" y="515779"/>
                    </a:cubicBezTo>
                    <a:cubicBezTo>
                      <a:pt x="2366486" y="508159"/>
                      <a:pt x="2363629" y="496729"/>
                      <a:pt x="2366486" y="486251"/>
                    </a:cubicBezTo>
                    <a:lnTo>
                      <a:pt x="2317909" y="437674"/>
                    </a:lnTo>
                    <a:lnTo>
                      <a:pt x="2176939" y="437674"/>
                    </a:lnTo>
                    <a:lnTo>
                      <a:pt x="2032159" y="582454"/>
                    </a:lnTo>
                    <a:lnTo>
                      <a:pt x="1557814" y="582454"/>
                    </a:lnTo>
                    <a:lnTo>
                      <a:pt x="1393984" y="746284"/>
                    </a:lnTo>
                    <a:lnTo>
                      <a:pt x="64294" y="746284"/>
                    </a:lnTo>
                    <a:cubicBezTo>
                      <a:pt x="59531" y="754856"/>
                      <a:pt x="49054" y="761524"/>
                      <a:pt x="37624" y="7615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95058EE7-E8EE-4B27-97CE-F2069E5EF402}"/>
                  </a:ext>
                </a:extLst>
              </p:cNvPr>
              <p:cNvSpPr/>
              <p:nvPr/>
            </p:nvSpPr>
            <p:spPr>
              <a:xfrm>
                <a:off x="8190407" y="1590385"/>
                <a:ext cx="3562350" cy="742950"/>
              </a:xfrm>
              <a:custGeom>
                <a:avLst/>
                <a:gdLst>
                  <a:gd name="connsiteX0" fmla="*/ 2567464 w 3562350"/>
                  <a:gd name="connsiteY0" fmla="*/ 282416 h 742950"/>
                  <a:gd name="connsiteX1" fmla="*/ 2279809 w 3562350"/>
                  <a:gd name="connsiteY1" fmla="*/ 282416 h 742950"/>
                  <a:gd name="connsiteX2" fmla="*/ 2278856 w 3562350"/>
                  <a:gd name="connsiteY2" fmla="*/ 281464 h 742950"/>
                  <a:gd name="connsiteX3" fmla="*/ 2277904 w 3562350"/>
                  <a:gd name="connsiteY3" fmla="*/ 282416 h 742950"/>
                  <a:gd name="connsiteX4" fmla="*/ 1603534 w 3562350"/>
                  <a:gd name="connsiteY4" fmla="*/ 282416 h 742950"/>
                  <a:gd name="connsiteX5" fmla="*/ 1461611 w 3562350"/>
                  <a:gd name="connsiteY5" fmla="*/ 424339 h 742950"/>
                  <a:gd name="connsiteX6" fmla="*/ 1021556 w 3562350"/>
                  <a:gd name="connsiteY6" fmla="*/ 424339 h 742950"/>
                  <a:gd name="connsiteX7" fmla="*/ 986314 w 3562350"/>
                  <a:gd name="connsiteY7" fmla="*/ 389096 h 742950"/>
                  <a:gd name="connsiteX8" fmla="*/ 982504 w 3562350"/>
                  <a:gd name="connsiteY8" fmla="*/ 363379 h 742950"/>
                  <a:gd name="connsiteX9" fmla="*/ 952024 w 3562350"/>
                  <a:gd name="connsiteY9" fmla="*/ 363379 h 742950"/>
                  <a:gd name="connsiteX10" fmla="*/ 952024 w 3562350"/>
                  <a:gd name="connsiteY10" fmla="*/ 392906 h 742950"/>
                  <a:gd name="connsiteX11" fmla="*/ 977741 w 3562350"/>
                  <a:gd name="connsiteY11" fmla="*/ 396716 h 742950"/>
                  <a:gd name="connsiteX12" fmla="*/ 1016794 w 3562350"/>
                  <a:gd name="connsiteY12" fmla="*/ 435769 h 742950"/>
                  <a:gd name="connsiteX13" fmla="*/ 1450181 w 3562350"/>
                  <a:gd name="connsiteY13" fmla="*/ 435769 h 742950"/>
                  <a:gd name="connsiteX14" fmla="*/ 1370171 w 3562350"/>
                  <a:gd name="connsiteY14" fmla="*/ 515779 h 742950"/>
                  <a:gd name="connsiteX15" fmla="*/ 1344454 w 3562350"/>
                  <a:gd name="connsiteY15" fmla="*/ 519589 h 742950"/>
                  <a:gd name="connsiteX16" fmla="*/ 1344454 w 3562350"/>
                  <a:gd name="connsiteY16" fmla="*/ 549116 h 742950"/>
                  <a:gd name="connsiteX17" fmla="*/ 1373981 w 3562350"/>
                  <a:gd name="connsiteY17" fmla="*/ 549116 h 742950"/>
                  <a:gd name="connsiteX18" fmla="*/ 1377791 w 3562350"/>
                  <a:gd name="connsiteY18" fmla="*/ 523399 h 742950"/>
                  <a:gd name="connsiteX19" fmla="*/ 1608296 w 3562350"/>
                  <a:gd name="connsiteY19" fmla="*/ 292894 h 742950"/>
                  <a:gd name="connsiteX20" fmla="*/ 1982629 w 3562350"/>
                  <a:gd name="connsiteY20" fmla="*/ 292894 h 742950"/>
                  <a:gd name="connsiteX21" fmla="*/ 1881664 w 3562350"/>
                  <a:gd name="connsiteY21" fmla="*/ 393859 h 742950"/>
                  <a:gd name="connsiteX22" fmla="*/ 1726406 w 3562350"/>
                  <a:gd name="connsiteY22" fmla="*/ 393859 h 742950"/>
                  <a:gd name="connsiteX23" fmla="*/ 1706404 w 3562350"/>
                  <a:gd name="connsiteY23" fmla="*/ 378619 h 742950"/>
                  <a:gd name="connsiteX24" fmla="*/ 1685449 w 3562350"/>
                  <a:gd name="connsiteY24" fmla="*/ 399574 h 742950"/>
                  <a:gd name="connsiteX25" fmla="*/ 1706404 w 3562350"/>
                  <a:gd name="connsiteY25" fmla="*/ 420529 h 742950"/>
                  <a:gd name="connsiteX26" fmla="*/ 1726406 w 3562350"/>
                  <a:gd name="connsiteY26" fmla="*/ 405289 h 742950"/>
                  <a:gd name="connsiteX27" fmla="*/ 1886426 w 3562350"/>
                  <a:gd name="connsiteY27" fmla="*/ 405289 h 742950"/>
                  <a:gd name="connsiteX28" fmla="*/ 1998821 w 3562350"/>
                  <a:gd name="connsiteY28" fmla="*/ 292894 h 742950"/>
                  <a:gd name="connsiteX29" fmla="*/ 2267426 w 3562350"/>
                  <a:gd name="connsiteY29" fmla="*/ 292894 h 742950"/>
                  <a:gd name="connsiteX30" fmla="*/ 2010251 w 3562350"/>
                  <a:gd name="connsiteY30" fmla="*/ 550069 h 742950"/>
                  <a:gd name="connsiteX31" fmla="*/ 1535906 w 3562350"/>
                  <a:gd name="connsiteY31" fmla="*/ 550069 h 742950"/>
                  <a:gd name="connsiteX32" fmla="*/ 1372076 w 3562350"/>
                  <a:gd name="connsiteY32" fmla="*/ 713899 h 742950"/>
                  <a:gd name="connsiteX33" fmla="*/ 1207294 w 3562350"/>
                  <a:gd name="connsiteY33" fmla="*/ 713899 h 742950"/>
                  <a:gd name="connsiteX34" fmla="*/ 1059656 w 3562350"/>
                  <a:gd name="connsiteY34" fmla="*/ 566261 h 742950"/>
                  <a:gd name="connsiteX35" fmla="*/ 833914 w 3562350"/>
                  <a:gd name="connsiteY35" fmla="*/ 566261 h 742950"/>
                  <a:gd name="connsiteX36" fmla="*/ 833914 w 3562350"/>
                  <a:gd name="connsiteY36" fmla="*/ 566261 h 742950"/>
                  <a:gd name="connsiteX37" fmla="*/ 755809 w 3562350"/>
                  <a:gd name="connsiteY37" fmla="*/ 488156 h 742950"/>
                  <a:gd name="connsiteX38" fmla="*/ 453866 w 3562350"/>
                  <a:gd name="connsiteY38" fmla="*/ 488156 h 742950"/>
                  <a:gd name="connsiteX39" fmla="*/ 433864 w 3562350"/>
                  <a:gd name="connsiteY39" fmla="*/ 472916 h 742950"/>
                  <a:gd name="connsiteX40" fmla="*/ 412909 w 3562350"/>
                  <a:gd name="connsiteY40" fmla="*/ 493871 h 742950"/>
                  <a:gd name="connsiteX41" fmla="*/ 433864 w 3562350"/>
                  <a:gd name="connsiteY41" fmla="*/ 514826 h 742950"/>
                  <a:gd name="connsiteX42" fmla="*/ 453866 w 3562350"/>
                  <a:gd name="connsiteY42" fmla="*/ 499586 h 742950"/>
                  <a:gd name="connsiteX43" fmla="*/ 750094 w 3562350"/>
                  <a:gd name="connsiteY43" fmla="*/ 499586 h 742950"/>
                  <a:gd name="connsiteX44" fmla="*/ 817721 w 3562350"/>
                  <a:gd name="connsiteY44" fmla="*/ 567214 h 742950"/>
                  <a:gd name="connsiteX45" fmla="*/ 360521 w 3562350"/>
                  <a:gd name="connsiteY45" fmla="*/ 567214 h 742950"/>
                  <a:gd name="connsiteX46" fmla="*/ 340519 w 3562350"/>
                  <a:gd name="connsiteY46" fmla="*/ 551974 h 742950"/>
                  <a:gd name="connsiteX47" fmla="*/ 319564 w 3562350"/>
                  <a:gd name="connsiteY47" fmla="*/ 572929 h 742950"/>
                  <a:gd name="connsiteX48" fmla="*/ 340519 w 3562350"/>
                  <a:gd name="connsiteY48" fmla="*/ 593884 h 742950"/>
                  <a:gd name="connsiteX49" fmla="*/ 360521 w 3562350"/>
                  <a:gd name="connsiteY49" fmla="*/ 578644 h 742950"/>
                  <a:gd name="connsiteX50" fmla="*/ 1054894 w 3562350"/>
                  <a:gd name="connsiteY50" fmla="*/ 578644 h 742950"/>
                  <a:gd name="connsiteX51" fmla="*/ 1191101 w 3562350"/>
                  <a:gd name="connsiteY51" fmla="*/ 714851 h 742950"/>
                  <a:gd name="connsiteX52" fmla="*/ 48101 w 3562350"/>
                  <a:gd name="connsiteY52" fmla="*/ 714851 h 742950"/>
                  <a:gd name="connsiteX53" fmla="*/ 28099 w 3562350"/>
                  <a:gd name="connsiteY53" fmla="*/ 699611 h 742950"/>
                  <a:gd name="connsiteX54" fmla="*/ 7144 w 3562350"/>
                  <a:gd name="connsiteY54" fmla="*/ 720566 h 742950"/>
                  <a:gd name="connsiteX55" fmla="*/ 28099 w 3562350"/>
                  <a:gd name="connsiteY55" fmla="*/ 741521 h 742950"/>
                  <a:gd name="connsiteX56" fmla="*/ 48101 w 3562350"/>
                  <a:gd name="connsiteY56" fmla="*/ 726281 h 742950"/>
                  <a:gd name="connsiteX57" fmla="*/ 1376839 w 3562350"/>
                  <a:gd name="connsiteY57" fmla="*/ 726281 h 742950"/>
                  <a:gd name="connsiteX58" fmla="*/ 1540669 w 3562350"/>
                  <a:gd name="connsiteY58" fmla="*/ 561499 h 742950"/>
                  <a:gd name="connsiteX59" fmla="*/ 2015014 w 3562350"/>
                  <a:gd name="connsiteY59" fmla="*/ 561499 h 742950"/>
                  <a:gd name="connsiteX60" fmla="*/ 2159794 w 3562350"/>
                  <a:gd name="connsiteY60" fmla="*/ 417671 h 742950"/>
                  <a:gd name="connsiteX61" fmla="*/ 2308384 w 3562350"/>
                  <a:gd name="connsiteY61" fmla="*/ 417671 h 742950"/>
                  <a:gd name="connsiteX62" fmla="*/ 2364581 w 3562350"/>
                  <a:gd name="connsiteY62" fmla="*/ 473869 h 742950"/>
                  <a:gd name="connsiteX63" fmla="*/ 2368391 w 3562350"/>
                  <a:gd name="connsiteY63" fmla="*/ 499586 h 742950"/>
                  <a:gd name="connsiteX64" fmla="*/ 2397919 w 3562350"/>
                  <a:gd name="connsiteY64" fmla="*/ 499586 h 742950"/>
                  <a:gd name="connsiteX65" fmla="*/ 2397919 w 3562350"/>
                  <a:gd name="connsiteY65" fmla="*/ 470059 h 742950"/>
                  <a:gd name="connsiteX66" fmla="*/ 2372201 w 3562350"/>
                  <a:gd name="connsiteY66" fmla="*/ 466249 h 742950"/>
                  <a:gd name="connsiteX67" fmla="*/ 2313146 w 3562350"/>
                  <a:gd name="connsiteY67" fmla="*/ 407194 h 742950"/>
                  <a:gd name="connsiteX68" fmla="*/ 2170271 w 3562350"/>
                  <a:gd name="connsiteY68" fmla="*/ 407194 h 742950"/>
                  <a:gd name="connsiteX69" fmla="*/ 2283619 w 3562350"/>
                  <a:gd name="connsiteY69" fmla="*/ 293846 h 742950"/>
                  <a:gd name="connsiteX70" fmla="*/ 2572226 w 3562350"/>
                  <a:gd name="connsiteY70" fmla="*/ 293846 h 742950"/>
                  <a:gd name="connsiteX71" fmla="*/ 2771299 w 3562350"/>
                  <a:gd name="connsiteY71" fmla="*/ 94774 h 742950"/>
                  <a:gd name="connsiteX72" fmla="*/ 2959894 w 3562350"/>
                  <a:gd name="connsiteY72" fmla="*/ 94774 h 742950"/>
                  <a:gd name="connsiteX73" fmla="*/ 3020854 w 3562350"/>
                  <a:gd name="connsiteY73" fmla="*/ 33814 h 742950"/>
                  <a:gd name="connsiteX74" fmla="*/ 3520916 w 3562350"/>
                  <a:gd name="connsiteY74" fmla="*/ 33814 h 742950"/>
                  <a:gd name="connsiteX75" fmla="*/ 3540919 w 3562350"/>
                  <a:gd name="connsiteY75" fmla="*/ 49054 h 742950"/>
                  <a:gd name="connsiteX76" fmla="*/ 3561874 w 3562350"/>
                  <a:gd name="connsiteY76" fmla="*/ 28099 h 742950"/>
                  <a:gd name="connsiteX77" fmla="*/ 3540919 w 3562350"/>
                  <a:gd name="connsiteY77" fmla="*/ 7144 h 742950"/>
                  <a:gd name="connsiteX78" fmla="*/ 3520916 w 3562350"/>
                  <a:gd name="connsiteY78" fmla="*/ 22384 h 742950"/>
                  <a:gd name="connsiteX79" fmla="*/ 3016091 w 3562350"/>
                  <a:gd name="connsiteY79" fmla="*/ 22384 h 742950"/>
                  <a:gd name="connsiteX80" fmla="*/ 2955131 w 3562350"/>
                  <a:gd name="connsiteY80" fmla="*/ 83344 h 742950"/>
                  <a:gd name="connsiteX81" fmla="*/ 2767489 w 3562350"/>
                  <a:gd name="connsiteY81" fmla="*/ 83344 h 742950"/>
                  <a:gd name="connsiteX82" fmla="*/ 2567464 w 3562350"/>
                  <a:gd name="connsiteY82" fmla="*/ 282416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562350" h="742950">
                    <a:moveTo>
                      <a:pt x="2567464" y="282416"/>
                    </a:moveTo>
                    <a:lnTo>
                      <a:pt x="2279809" y="282416"/>
                    </a:lnTo>
                    <a:lnTo>
                      <a:pt x="2278856" y="281464"/>
                    </a:lnTo>
                    <a:lnTo>
                      <a:pt x="2277904" y="282416"/>
                    </a:lnTo>
                    <a:lnTo>
                      <a:pt x="1603534" y="282416"/>
                    </a:lnTo>
                    <a:lnTo>
                      <a:pt x="1461611" y="424339"/>
                    </a:lnTo>
                    <a:lnTo>
                      <a:pt x="1021556" y="424339"/>
                    </a:lnTo>
                    <a:lnTo>
                      <a:pt x="986314" y="389096"/>
                    </a:lnTo>
                    <a:cubicBezTo>
                      <a:pt x="991076" y="381476"/>
                      <a:pt x="990124" y="370999"/>
                      <a:pt x="982504" y="363379"/>
                    </a:cubicBezTo>
                    <a:cubicBezTo>
                      <a:pt x="973931" y="354806"/>
                      <a:pt x="960596" y="354806"/>
                      <a:pt x="952024" y="363379"/>
                    </a:cubicBezTo>
                    <a:cubicBezTo>
                      <a:pt x="943451" y="371951"/>
                      <a:pt x="943451" y="385286"/>
                      <a:pt x="952024" y="392906"/>
                    </a:cubicBezTo>
                    <a:cubicBezTo>
                      <a:pt x="958691" y="399574"/>
                      <a:pt x="969169" y="400526"/>
                      <a:pt x="977741" y="396716"/>
                    </a:cubicBezTo>
                    <a:lnTo>
                      <a:pt x="1016794" y="435769"/>
                    </a:lnTo>
                    <a:lnTo>
                      <a:pt x="1450181" y="435769"/>
                    </a:lnTo>
                    <a:lnTo>
                      <a:pt x="1370171" y="515779"/>
                    </a:lnTo>
                    <a:cubicBezTo>
                      <a:pt x="1362551" y="511016"/>
                      <a:pt x="1352074" y="511969"/>
                      <a:pt x="1344454" y="519589"/>
                    </a:cubicBezTo>
                    <a:cubicBezTo>
                      <a:pt x="1335881" y="528161"/>
                      <a:pt x="1335881" y="541496"/>
                      <a:pt x="1344454" y="549116"/>
                    </a:cubicBezTo>
                    <a:cubicBezTo>
                      <a:pt x="1353026" y="557689"/>
                      <a:pt x="1366361" y="557689"/>
                      <a:pt x="1373981" y="549116"/>
                    </a:cubicBezTo>
                    <a:cubicBezTo>
                      <a:pt x="1380649" y="542449"/>
                      <a:pt x="1381601" y="531971"/>
                      <a:pt x="1377791" y="523399"/>
                    </a:cubicBezTo>
                    <a:lnTo>
                      <a:pt x="1608296" y="292894"/>
                    </a:lnTo>
                    <a:lnTo>
                      <a:pt x="1982629" y="292894"/>
                    </a:lnTo>
                    <a:lnTo>
                      <a:pt x="1881664" y="393859"/>
                    </a:lnTo>
                    <a:lnTo>
                      <a:pt x="1726406" y="393859"/>
                    </a:lnTo>
                    <a:cubicBezTo>
                      <a:pt x="1723549" y="385286"/>
                      <a:pt x="1715929" y="378619"/>
                      <a:pt x="1706404" y="378619"/>
                    </a:cubicBezTo>
                    <a:cubicBezTo>
                      <a:pt x="1694974" y="378619"/>
                      <a:pt x="1685449" y="388144"/>
                      <a:pt x="1685449" y="399574"/>
                    </a:cubicBezTo>
                    <a:cubicBezTo>
                      <a:pt x="1685449" y="411004"/>
                      <a:pt x="1694974" y="420529"/>
                      <a:pt x="1706404" y="420529"/>
                    </a:cubicBezTo>
                    <a:cubicBezTo>
                      <a:pt x="1715929" y="420529"/>
                      <a:pt x="1724501" y="413861"/>
                      <a:pt x="1726406" y="405289"/>
                    </a:cubicBezTo>
                    <a:lnTo>
                      <a:pt x="1886426" y="405289"/>
                    </a:lnTo>
                    <a:lnTo>
                      <a:pt x="1998821" y="292894"/>
                    </a:lnTo>
                    <a:lnTo>
                      <a:pt x="2267426" y="292894"/>
                    </a:lnTo>
                    <a:lnTo>
                      <a:pt x="2010251" y="550069"/>
                    </a:lnTo>
                    <a:lnTo>
                      <a:pt x="1535906" y="550069"/>
                    </a:lnTo>
                    <a:lnTo>
                      <a:pt x="1372076" y="713899"/>
                    </a:lnTo>
                    <a:lnTo>
                      <a:pt x="1207294" y="713899"/>
                    </a:lnTo>
                    <a:lnTo>
                      <a:pt x="1059656" y="566261"/>
                    </a:lnTo>
                    <a:lnTo>
                      <a:pt x="833914" y="566261"/>
                    </a:lnTo>
                    <a:lnTo>
                      <a:pt x="833914" y="566261"/>
                    </a:lnTo>
                    <a:lnTo>
                      <a:pt x="755809" y="488156"/>
                    </a:lnTo>
                    <a:lnTo>
                      <a:pt x="453866" y="488156"/>
                    </a:lnTo>
                    <a:cubicBezTo>
                      <a:pt x="451009" y="479584"/>
                      <a:pt x="443389" y="472916"/>
                      <a:pt x="433864" y="472916"/>
                    </a:cubicBezTo>
                    <a:cubicBezTo>
                      <a:pt x="422434" y="472916"/>
                      <a:pt x="412909" y="482441"/>
                      <a:pt x="412909" y="493871"/>
                    </a:cubicBezTo>
                    <a:cubicBezTo>
                      <a:pt x="412909" y="505301"/>
                      <a:pt x="422434" y="514826"/>
                      <a:pt x="433864" y="514826"/>
                    </a:cubicBezTo>
                    <a:cubicBezTo>
                      <a:pt x="443389" y="514826"/>
                      <a:pt x="451961" y="508159"/>
                      <a:pt x="453866" y="499586"/>
                    </a:cubicBezTo>
                    <a:lnTo>
                      <a:pt x="750094" y="499586"/>
                    </a:lnTo>
                    <a:lnTo>
                      <a:pt x="817721" y="567214"/>
                    </a:lnTo>
                    <a:lnTo>
                      <a:pt x="360521" y="567214"/>
                    </a:lnTo>
                    <a:cubicBezTo>
                      <a:pt x="357664" y="558641"/>
                      <a:pt x="350044" y="551974"/>
                      <a:pt x="340519" y="551974"/>
                    </a:cubicBezTo>
                    <a:cubicBezTo>
                      <a:pt x="329089" y="551974"/>
                      <a:pt x="319564" y="561499"/>
                      <a:pt x="319564" y="572929"/>
                    </a:cubicBezTo>
                    <a:cubicBezTo>
                      <a:pt x="319564" y="584359"/>
                      <a:pt x="329089" y="593884"/>
                      <a:pt x="340519" y="593884"/>
                    </a:cubicBezTo>
                    <a:cubicBezTo>
                      <a:pt x="350044" y="593884"/>
                      <a:pt x="358616" y="587216"/>
                      <a:pt x="360521" y="578644"/>
                    </a:cubicBezTo>
                    <a:lnTo>
                      <a:pt x="1054894" y="578644"/>
                    </a:lnTo>
                    <a:lnTo>
                      <a:pt x="1191101" y="714851"/>
                    </a:lnTo>
                    <a:lnTo>
                      <a:pt x="48101" y="714851"/>
                    </a:lnTo>
                    <a:cubicBezTo>
                      <a:pt x="45244" y="706279"/>
                      <a:pt x="37624" y="699611"/>
                      <a:pt x="28099" y="699611"/>
                    </a:cubicBezTo>
                    <a:cubicBezTo>
                      <a:pt x="16669" y="699611"/>
                      <a:pt x="7144" y="709136"/>
                      <a:pt x="7144" y="720566"/>
                    </a:cubicBezTo>
                    <a:cubicBezTo>
                      <a:pt x="7144" y="731996"/>
                      <a:pt x="16669" y="741521"/>
                      <a:pt x="28099" y="741521"/>
                    </a:cubicBezTo>
                    <a:cubicBezTo>
                      <a:pt x="37624" y="741521"/>
                      <a:pt x="46196" y="734854"/>
                      <a:pt x="48101" y="726281"/>
                    </a:cubicBezTo>
                    <a:lnTo>
                      <a:pt x="1376839" y="726281"/>
                    </a:lnTo>
                    <a:lnTo>
                      <a:pt x="1540669" y="561499"/>
                    </a:lnTo>
                    <a:lnTo>
                      <a:pt x="2015014" y="561499"/>
                    </a:lnTo>
                    <a:lnTo>
                      <a:pt x="2159794" y="417671"/>
                    </a:lnTo>
                    <a:lnTo>
                      <a:pt x="2308384" y="417671"/>
                    </a:lnTo>
                    <a:lnTo>
                      <a:pt x="2364581" y="473869"/>
                    </a:lnTo>
                    <a:cubicBezTo>
                      <a:pt x="2359819" y="481489"/>
                      <a:pt x="2360771" y="491966"/>
                      <a:pt x="2368391" y="499586"/>
                    </a:cubicBezTo>
                    <a:cubicBezTo>
                      <a:pt x="2376964" y="508159"/>
                      <a:pt x="2390299" y="508159"/>
                      <a:pt x="2397919" y="499586"/>
                    </a:cubicBezTo>
                    <a:cubicBezTo>
                      <a:pt x="2406491" y="491014"/>
                      <a:pt x="2406491" y="477679"/>
                      <a:pt x="2397919" y="470059"/>
                    </a:cubicBezTo>
                    <a:cubicBezTo>
                      <a:pt x="2391251" y="463391"/>
                      <a:pt x="2380774" y="462439"/>
                      <a:pt x="2372201" y="466249"/>
                    </a:cubicBezTo>
                    <a:lnTo>
                      <a:pt x="2313146" y="407194"/>
                    </a:lnTo>
                    <a:lnTo>
                      <a:pt x="2170271" y="407194"/>
                    </a:lnTo>
                    <a:lnTo>
                      <a:pt x="2283619" y="293846"/>
                    </a:lnTo>
                    <a:lnTo>
                      <a:pt x="2572226" y="293846"/>
                    </a:lnTo>
                    <a:lnTo>
                      <a:pt x="2771299" y="94774"/>
                    </a:lnTo>
                    <a:lnTo>
                      <a:pt x="2959894" y="94774"/>
                    </a:lnTo>
                    <a:lnTo>
                      <a:pt x="3020854" y="33814"/>
                    </a:lnTo>
                    <a:lnTo>
                      <a:pt x="3520916" y="33814"/>
                    </a:lnTo>
                    <a:cubicBezTo>
                      <a:pt x="3523774" y="42386"/>
                      <a:pt x="3531394" y="49054"/>
                      <a:pt x="3540919" y="49054"/>
                    </a:cubicBezTo>
                    <a:cubicBezTo>
                      <a:pt x="3552349" y="49054"/>
                      <a:pt x="3561874" y="39529"/>
                      <a:pt x="3561874" y="28099"/>
                    </a:cubicBezTo>
                    <a:cubicBezTo>
                      <a:pt x="3561874" y="16669"/>
                      <a:pt x="3552349" y="7144"/>
                      <a:pt x="3540919" y="7144"/>
                    </a:cubicBezTo>
                    <a:cubicBezTo>
                      <a:pt x="3531394" y="7144"/>
                      <a:pt x="3522821" y="13811"/>
                      <a:pt x="3520916" y="22384"/>
                    </a:cubicBezTo>
                    <a:lnTo>
                      <a:pt x="3016091" y="22384"/>
                    </a:lnTo>
                    <a:lnTo>
                      <a:pt x="2955131" y="83344"/>
                    </a:lnTo>
                    <a:lnTo>
                      <a:pt x="2767489" y="83344"/>
                    </a:lnTo>
                    <a:lnTo>
                      <a:pt x="2567464" y="2824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9EDB0D5D-7018-47E1-88D5-5648DECFB63D}"/>
                  </a:ext>
                </a:extLst>
              </p:cNvPr>
              <p:cNvSpPr/>
              <p:nvPr/>
            </p:nvSpPr>
            <p:spPr>
              <a:xfrm>
                <a:off x="7533182" y="1351307"/>
                <a:ext cx="3552825" cy="771525"/>
              </a:xfrm>
              <a:custGeom>
                <a:avLst/>
                <a:gdLst>
                  <a:gd name="connsiteX0" fmla="*/ 271939 w 3552825"/>
                  <a:gd name="connsiteY0" fmla="*/ 772954 h 771525"/>
                  <a:gd name="connsiteX1" fmla="*/ 241459 w 3552825"/>
                  <a:gd name="connsiteY1" fmla="*/ 742474 h 771525"/>
                  <a:gd name="connsiteX2" fmla="*/ 271939 w 3552825"/>
                  <a:gd name="connsiteY2" fmla="*/ 711994 h 771525"/>
                  <a:gd name="connsiteX3" fmla="*/ 298609 w 3552825"/>
                  <a:gd name="connsiteY3" fmla="*/ 727234 h 771525"/>
                  <a:gd name="connsiteX4" fmla="*/ 817721 w 3552825"/>
                  <a:gd name="connsiteY4" fmla="*/ 727234 h 771525"/>
                  <a:gd name="connsiteX5" fmla="*/ 890111 w 3552825"/>
                  <a:gd name="connsiteY5" fmla="*/ 653891 h 771525"/>
                  <a:gd name="connsiteX6" fmla="*/ 64294 w 3552825"/>
                  <a:gd name="connsiteY6" fmla="*/ 653891 h 771525"/>
                  <a:gd name="connsiteX7" fmla="*/ 37624 w 3552825"/>
                  <a:gd name="connsiteY7" fmla="*/ 669131 h 771525"/>
                  <a:gd name="connsiteX8" fmla="*/ 7144 w 3552825"/>
                  <a:gd name="connsiteY8" fmla="*/ 638651 h 771525"/>
                  <a:gd name="connsiteX9" fmla="*/ 37624 w 3552825"/>
                  <a:gd name="connsiteY9" fmla="*/ 608171 h 771525"/>
                  <a:gd name="connsiteX10" fmla="*/ 64294 w 3552825"/>
                  <a:gd name="connsiteY10" fmla="*/ 623411 h 771525"/>
                  <a:gd name="connsiteX11" fmla="*/ 1397794 w 3552825"/>
                  <a:gd name="connsiteY11" fmla="*/ 623411 h 771525"/>
                  <a:gd name="connsiteX12" fmla="*/ 1762601 w 3552825"/>
                  <a:gd name="connsiteY12" fmla="*/ 258604 h 771525"/>
                  <a:gd name="connsiteX13" fmla="*/ 2255044 w 3552825"/>
                  <a:gd name="connsiteY13" fmla="*/ 258604 h 771525"/>
                  <a:gd name="connsiteX14" fmla="*/ 2179796 w 3552825"/>
                  <a:gd name="connsiteY14" fmla="*/ 183356 h 771525"/>
                  <a:gd name="connsiteX15" fmla="*/ 1637824 w 3552825"/>
                  <a:gd name="connsiteY15" fmla="*/ 183356 h 771525"/>
                  <a:gd name="connsiteX16" fmla="*/ 1289209 w 3552825"/>
                  <a:gd name="connsiteY16" fmla="*/ 531971 h 771525"/>
                  <a:gd name="connsiteX17" fmla="*/ 803434 w 3552825"/>
                  <a:gd name="connsiteY17" fmla="*/ 531971 h 771525"/>
                  <a:gd name="connsiteX18" fmla="*/ 776764 w 3552825"/>
                  <a:gd name="connsiteY18" fmla="*/ 547211 h 771525"/>
                  <a:gd name="connsiteX19" fmla="*/ 746284 w 3552825"/>
                  <a:gd name="connsiteY19" fmla="*/ 516731 h 771525"/>
                  <a:gd name="connsiteX20" fmla="*/ 776764 w 3552825"/>
                  <a:gd name="connsiteY20" fmla="*/ 486251 h 771525"/>
                  <a:gd name="connsiteX21" fmla="*/ 803434 w 3552825"/>
                  <a:gd name="connsiteY21" fmla="*/ 501491 h 771525"/>
                  <a:gd name="connsiteX22" fmla="*/ 1117759 w 3552825"/>
                  <a:gd name="connsiteY22" fmla="*/ 501491 h 771525"/>
                  <a:gd name="connsiteX23" fmla="*/ 1021556 w 3552825"/>
                  <a:gd name="connsiteY23" fmla="*/ 405289 h 771525"/>
                  <a:gd name="connsiteX24" fmla="*/ 211931 w 3552825"/>
                  <a:gd name="connsiteY24" fmla="*/ 405289 h 771525"/>
                  <a:gd name="connsiteX25" fmla="*/ 100489 w 3552825"/>
                  <a:gd name="connsiteY25" fmla="*/ 294799 h 771525"/>
                  <a:gd name="connsiteX26" fmla="*/ 91916 w 3552825"/>
                  <a:gd name="connsiteY26" fmla="*/ 295751 h 771525"/>
                  <a:gd name="connsiteX27" fmla="*/ 70009 w 3552825"/>
                  <a:gd name="connsiteY27" fmla="*/ 287179 h 771525"/>
                  <a:gd name="connsiteX28" fmla="*/ 70009 w 3552825"/>
                  <a:gd name="connsiteY28" fmla="*/ 243364 h 771525"/>
                  <a:gd name="connsiteX29" fmla="*/ 91916 w 3552825"/>
                  <a:gd name="connsiteY29" fmla="*/ 234791 h 771525"/>
                  <a:gd name="connsiteX30" fmla="*/ 113824 w 3552825"/>
                  <a:gd name="connsiteY30" fmla="*/ 243364 h 771525"/>
                  <a:gd name="connsiteX31" fmla="*/ 121444 w 3552825"/>
                  <a:gd name="connsiteY31" fmla="*/ 272891 h 771525"/>
                  <a:gd name="connsiteX32" fmla="*/ 224314 w 3552825"/>
                  <a:gd name="connsiteY32" fmla="*/ 375761 h 771525"/>
                  <a:gd name="connsiteX33" fmla="*/ 1033939 w 3552825"/>
                  <a:gd name="connsiteY33" fmla="*/ 375761 h 771525"/>
                  <a:gd name="connsiteX34" fmla="*/ 1160621 w 3552825"/>
                  <a:gd name="connsiteY34" fmla="*/ 502444 h 771525"/>
                  <a:gd name="connsiteX35" fmla="*/ 1276826 w 3552825"/>
                  <a:gd name="connsiteY35" fmla="*/ 502444 h 771525"/>
                  <a:gd name="connsiteX36" fmla="*/ 1625441 w 3552825"/>
                  <a:gd name="connsiteY36" fmla="*/ 153829 h 771525"/>
                  <a:gd name="connsiteX37" fmla="*/ 2193131 w 3552825"/>
                  <a:gd name="connsiteY37" fmla="*/ 153829 h 771525"/>
                  <a:gd name="connsiteX38" fmla="*/ 2298859 w 3552825"/>
                  <a:gd name="connsiteY38" fmla="*/ 259556 h 771525"/>
                  <a:gd name="connsiteX39" fmla="*/ 2721769 w 3552825"/>
                  <a:gd name="connsiteY39" fmla="*/ 259556 h 771525"/>
                  <a:gd name="connsiteX40" fmla="*/ 2973229 w 3552825"/>
                  <a:gd name="connsiteY40" fmla="*/ 7144 h 771525"/>
                  <a:gd name="connsiteX41" fmla="*/ 3548539 w 3552825"/>
                  <a:gd name="connsiteY41" fmla="*/ 7144 h 771525"/>
                  <a:gd name="connsiteX42" fmla="*/ 3548539 w 3552825"/>
                  <a:gd name="connsiteY42" fmla="*/ 37624 h 771525"/>
                  <a:gd name="connsiteX43" fmla="*/ 2985611 w 3552825"/>
                  <a:gd name="connsiteY43" fmla="*/ 37624 h 771525"/>
                  <a:gd name="connsiteX44" fmla="*/ 2733199 w 3552825"/>
                  <a:gd name="connsiteY44" fmla="*/ 290036 h 771525"/>
                  <a:gd name="connsiteX45" fmla="*/ 1774984 w 3552825"/>
                  <a:gd name="connsiteY45" fmla="*/ 290036 h 771525"/>
                  <a:gd name="connsiteX46" fmla="*/ 1635919 w 3552825"/>
                  <a:gd name="connsiteY46" fmla="*/ 429101 h 771525"/>
                  <a:gd name="connsiteX47" fmla="*/ 1871186 w 3552825"/>
                  <a:gd name="connsiteY47" fmla="*/ 429101 h 771525"/>
                  <a:gd name="connsiteX48" fmla="*/ 1968341 w 3552825"/>
                  <a:gd name="connsiteY48" fmla="*/ 526256 h 771525"/>
                  <a:gd name="connsiteX49" fmla="*/ 1976914 w 3552825"/>
                  <a:gd name="connsiteY49" fmla="*/ 525304 h 771525"/>
                  <a:gd name="connsiteX50" fmla="*/ 1998821 w 3552825"/>
                  <a:gd name="connsiteY50" fmla="*/ 533876 h 771525"/>
                  <a:gd name="connsiteX51" fmla="*/ 2007394 w 3552825"/>
                  <a:gd name="connsiteY51" fmla="*/ 555784 h 771525"/>
                  <a:gd name="connsiteX52" fmla="*/ 1998821 w 3552825"/>
                  <a:gd name="connsiteY52" fmla="*/ 577691 h 771525"/>
                  <a:gd name="connsiteX53" fmla="*/ 1976914 w 3552825"/>
                  <a:gd name="connsiteY53" fmla="*/ 586264 h 771525"/>
                  <a:gd name="connsiteX54" fmla="*/ 1955006 w 3552825"/>
                  <a:gd name="connsiteY54" fmla="*/ 577691 h 771525"/>
                  <a:gd name="connsiteX55" fmla="*/ 1947386 w 3552825"/>
                  <a:gd name="connsiteY55" fmla="*/ 548164 h 771525"/>
                  <a:gd name="connsiteX56" fmla="*/ 1859756 w 3552825"/>
                  <a:gd name="connsiteY56" fmla="*/ 460534 h 771525"/>
                  <a:gd name="connsiteX57" fmla="*/ 1606391 w 3552825"/>
                  <a:gd name="connsiteY57" fmla="*/ 460534 h 771525"/>
                  <a:gd name="connsiteX58" fmla="*/ 1410176 w 3552825"/>
                  <a:gd name="connsiteY58" fmla="*/ 654844 h 771525"/>
                  <a:gd name="connsiteX59" fmla="*/ 932974 w 3552825"/>
                  <a:gd name="connsiteY59" fmla="*/ 654844 h 771525"/>
                  <a:gd name="connsiteX60" fmla="*/ 830104 w 3552825"/>
                  <a:gd name="connsiteY60" fmla="*/ 757714 h 771525"/>
                  <a:gd name="connsiteX61" fmla="*/ 298609 w 3552825"/>
                  <a:gd name="connsiteY61" fmla="*/ 757714 h 771525"/>
                  <a:gd name="connsiteX62" fmla="*/ 271939 w 3552825"/>
                  <a:gd name="connsiteY62" fmla="*/ 772954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3552825" h="771525">
                    <a:moveTo>
                      <a:pt x="271939" y="772954"/>
                    </a:moveTo>
                    <a:cubicBezTo>
                      <a:pt x="254794" y="772954"/>
                      <a:pt x="241459" y="759619"/>
                      <a:pt x="241459" y="742474"/>
                    </a:cubicBezTo>
                    <a:cubicBezTo>
                      <a:pt x="241459" y="725329"/>
                      <a:pt x="254794" y="711994"/>
                      <a:pt x="271939" y="711994"/>
                    </a:cubicBezTo>
                    <a:cubicBezTo>
                      <a:pt x="283369" y="711994"/>
                      <a:pt x="292894" y="717709"/>
                      <a:pt x="298609" y="727234"/>
                    </a:cubicBezTo>
                    <a:lnTo>
                      <a:pt x="817721" y="727234"/>
                    </a:lnTo>
                    <a:lnTo>
                      <a:pt x="890111" y="653891"/>
                    </a:lnTo>
                    <a:lnTo>
                      <a:pt x="64294" y="653891"/>
                    </a:lnTo>
                    <a:cubicBezTo>
                      <a:pt x="58579" y="663416"/>
                      <a:pt x="49054" y="669131"/>
                      <a:pt x="37624" y="669131"/>
                    </a:cubicBezTo>
                    <a:cubicBezTo>
                      <a:pt x="20479" y="669131"/>
                      <a:pt x="7144" y="655796"/>
                      <a:pt x="7144" y="638651"/>
                    </a:cubicBezTo>
                    <a:cubicBezTo>
                      <a:pt x="7144" y="621506"/>
                      <a:pt x="20479" y="608171"/>
                      <a:pt x="37624" y="608171"/>
                    </a:cubicBezTo>
                    <a:cubicBezTo>
                      <a:pt x="49054" y="608171"/>
                      <a:pt x="58579" y="613886"/>
                      <a:pt x="64294" y="623411"/>
                    </a:cubicBezTo>
                    <a:lnTo>
                      <a:pt x="1397794" y="623411"/>
                    </a:lnTo>
                    <a:lnTo>
                      <a:pt x="1762601" y="258604"/>
                    </a:lnTo>
                    <a:lnTo>
                      <a:pt x="2255044" y="258604"/>
                    </a:lnTo>
                    <a:lnTo>
                      <a:pt x="2179796" y="183356"/>
                    </a:lnTo>
                    <a:lnTo>
                      <a:pt x="1637824" y="183356"/>
                    </a:lnTo>
                    <a:lnTo>
                      <a:pt x="1289209" y="531971"/>
                    </a:lnTo>
                    <a:lnTo>
                      <a:pt x="803434" y="531971"/>
                    </a:lnTo>
                    <a:cubicBezTo>
                      <a:pt x="797719" y="541496"/>
                      <a:pt x="788194" y="547211"/>
                      <a:pt x="776764" y="547211"/>
                    </a:cubicBezTo>
                    <a:cubicBezTo>
                      <a:pt x="759619" y="547211"/>
                      <a:pt x="746284" y="533876"/>
                      <a:pt x="746284" y="516731"/>
                    </a:cubicBezTo>
                    <a:cubicBezTo>
                      <a:pt x="746284" y="499586"/>
                      <a:pt x="759619" y="486251"/>
                      <a:pt x="776764" y="486251"/>
                    </a:cubicBezTo>
                    <a:cubicBezTo>
                      <a:pt x="788194" y="486251"/>
                      <a:pt x="797719" y="491966"/>
                      <a:pt x="803434" y="501491"/>
                    </a:cubicBezTo>
                    <a:lnTo>
                      <a:pt x="1117759" y="501491"/>
                    </a:lnTo>
                    <a:lnTo>
                      <a:pt x="1021556" y="405289"/>
                    </a:lnTo>
                    <a:lnTo>
                      <a:pt x="211931" y="405289"/>
                    </a:lnTo>
                    <a:lnTo>
                      <a:pt x="100489" y="294799"/>
                    </a:lnTo>
                    <a:cubicBezTo>
                      <a:pt x="97631" y="295751"/>
                      <a:pt x="94774" y="295751"/>
                      <a:pt x="91916" y="295751"/>
                    </a:cubicBezTo>
                    <a:cubicBezTo>
                      <a:pt x="83344" y="295751"/>
                      <a:pt x="75724" y="292894"/>
                      <a:pt x="70009" y="287179"/>
                    </a:cubicBezTo>
                    <a:cubicBezTo>
                      <a:pt x="57626" y="274796"/>
                      <a:pt x="57626" y="255746"/>
                      <a:pt x="70009" y="243364"/>
                    </a:cubicBezTo>
                    <a:cubicBezTo>
                      <a:pt x="75724" y="237649"/>
                      <a:pt x="83344" y="234791"/>
                      <a:pt x="91916" y="234791"/>
                    </a:cubicBezTo>
                    <a:cubicBezTo>
                      <a:pt x="100489" y="234791"/>
                      <a:pt x="108109" y="237649"/>
                      <a:pt x="113824" y="243364"/>
                    </a:cubicBezTo>
                    <a:cubicBezTo>
                      <a:pt x="121444" y="250984"/>
                      <a:pt x="124301" y="262414"/>
                      <a:pt x="121444" y="272891"/>
                    </a:cubicBezTo>
                    <a:lnTo>
                      <a:pt x="224314" y="375761"/>
                    </a:lnTo>
                    <a:lnTo>
                      <a:pt x="1033939" y="375761"/>
                    </a:lnTo>
                    <a:lnTo>
                      <a:pt x="1160621" y="502444"/>
                    </a:lnTo>
                    <a:lnTo>
                      <a:pt x="1276826" y="502444"/>
                    </a:lnTo>
                    <a:lnTo>
                      <a:pt x="1625441" y="153829"/>
                    </a:lnTo>
                    <a:lnTo>
                      <a:pt x="2193131" y="153829"/>
                    </a:lnTo>
                    <a:lnTo>
                      <a:pt x="2298859" y="259556"/>
                    </a:lnTo>
                    <a:lnTo>
                      <a:pt x="2721769" y="259556"/>
                    </a:lnTo>
                    <a:lnTo>
                      <a:pt x="2973229" y="7144"/>
                    </a:lnTo>
                    <a:lnTo>
                      <a:pt x="3548539" y="7144"/>
                    </a:lnTo>
                    <a:lnTo>
                      <a:pt x="3548539" y="37624"/>
                    </a:lnTo>
                    <a:lnTo>
                      <a:pt x="2985611" y="37624"/>
                    </a:lnTo>
                    <a:lnTo>
                      <a:pt x="2733199" y="290036"/>
                    </a:lnTo>
                    <a:lnTo>
                      <a:pt x="1774984" y="290036"/>
                    </a:lnTo>
                    <a:lnTo>
                      <a:pt x="1635919" y="429101"/>
                    </a:lnTo>
                    <a:lnTo>
                      <a:pt x="1871186" y="429101"/>
                    </a:lnTo>
                    <a:lnTo>
                      <a:pt x="1968341" y="526256"/>
                    </a:lnTo>
                    <a:cubicBezTo>
                      <a:pt x="1971199" y="525304"/>
                      <a:pt x="1974056" y="525304"/>
                      <a:pt x="1976914" y="525304"/>
                    </a:cubicBezTo>
                    <a:cubicBezTo>
                      <a:pt x="1985486" y="525304"/>
                      <a:pt x="1993106" y="528161"/>
                      <a:pt x="1998821" y="533876"/>
                    </a:cubicBezTo>
                    <a:cubicBezTo>
                      <a:pt x="2004536" y="539591"/>
                      <a:pt x="2007394" y="547211"/>
                      <a:pt x="2007394" y="555784"/>
                    </a:cubicBezTo>
                    <a:cubicBezTo>
                      <a:pt x="2007394" y="564356"/>
                      <a:pt x="2004536" y="571976"/>
                      <a:pt x="1998821" y="577691"/>
                    </a:cubicBezTo>
                    <a:cubicBezTo>
                      <a:pt x="1993106" y="583406"/>
                      <a:pt x="1985486" y="586264"/>
                      <a:pt x="1976914" y="586264"/>
                    </a:cubicBezTo>
                    <a:cubicBezTo>
                      <a:pt x="1968341" y="586264"/>
                      <a:pt x="1960721" y="583406"/>
                      <a:pt x="1955006" y="577691"/>
                    </a:cubicBezTo>
                    <a:cubicBezTo>
                      <a:pt x="1947386" y="570071"/>
                      <a:pt x="1944529" y="558641"/>
                      <a:pt x="1947386" y="548164"/>
                    </a:cubicBezTo>
                    <a:lnTo>
                      <a:pt x="1859756" y="460534"/>
                    </a:lnTo>
                    <a:lnTo>
                      <a:pt x="1606391" y="460534"/>
                    </a:lnTo>
                    <a:lnTo>
                      <a:pt x="1410176" y="654844"/>
                    </a:lnTo>
                    <a:lnTo>
                      <a:pt x="932974" y="654844"/>
                    </a:lnTo>
                    <a:lnTo>
                      <a:pt x="830104" y="757714"/>
                    </a:lnTo>
                    <a:lnTo>
                      <a:pt x="298609" y="757714"/>
                    </a:lnTo>
                    <a:cubicBezTo>
                      <a:pt x="292894" y="767239"/>
                      <a:pt x="283369" y="772954"/>
                      <a:pt x="271939" y="772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E861F343-4F87-444F-87B7-B9BBA9E2CF31}"/>
                  </a:ext>
                </a:extLst>
              </p:cNvPr>
              <p:cNvSpPr/>
              <p:nvPr/>
            </p:nvSpPr>
            <p:spPr>
              <a:xfrm>
                <a:off x="7543660" y="1360832"/>
                <a:ext cx="3533775" cy="752475"/>
              </a:xfrm>
              <a:custGeom>
                <a:avLst/>
                <a:gdLst>
                  <a:gd name="connsiteX0" fmla="*/ 903446 w 3533775"/>
                  <a:gd name="connsiteY0" fmla="*/ 634841 h 752475"/>
                  <a:gd name="connsiteX1" fmla="*/ 812006 w 3533775"/>
                  <a:gd name="connsiteY1" fmla="*/ 727234 h 752475"/>
                  <a:gd name="connsiteX2" fmla="*/ 281464 w 3533775"/>
                  <a:gd name="connsiteY2" fmla="*/ 727234 h 752475"/>
                  <a:gd name="connsiteX3" fmla="*/ 261461 w 3533775"/>
                  <a:gd name="connsiteY3" fmla="*/ 711994 h 752475"/>
                  <a:gd name="connsiteX4" fmla="*/ 240506 w 3533775"/>
                  <a:gd name="connsiteY4" fmla="*/ 732949 h 752475"/>
                  <a:gd name="connsiteX5" fmla="*/ 261461 w 3533775"/>
                  <a:gd name="connsiteY5" fmla="*/ 753904 h 752475"/>
                  <a:gd name="connsiteX6" fmla="*/ 281464 w 3533775"/>
                  <a:gd name="connsiteY6" fmla="*/ 738664 h 752475"/>
                  <a:gd name="connsiteX7" fmla="*/ 815816 w 3533775"/>
                  <a:gd name="connsiteY7" fmla="*/ 738664 h 752475"/>
                  <a:gd name="connsiteX8" fmla="*/ 918686 w 3533775"/>
                  <a:gd name="connsiteY8" fmla="*/ 635794 h 752475"/>
                  <a:gd name="connsiteX9" fmla="*/ 917734 w 3533775"/>
                  <a:gd name="connsiteY9" fmla="*/ 634841 h 752475"/>
                  <a:gd name="connsiteX10" fmla="*/ 1395889 w 3533775"/>
                  <a:gd name="connsiteY10" fmla="*/ 634841 h 752475"/>
                  <a:gd name="connsiteX11" fmla="*/ 1591151 w 3533775"/>
                  <a:gd name="connsiteY11" fmla="*/ 439579 h 752475"/>
                  <a:gd name="connsiteX12" fmla="*/ 1852136 w 3533775"/>
                  <a:gd name="connsiteY12" fmla="*/ 439579 h 752475"/>
                  <a:gd name="connsiteX13" fmla="*/ 1947386 w 3533775"/>
                  <a:gd name="connsiteY13" fmla="*/ 534829 h 752475"/>
                  <a:gd name="connsiteX14" fmla="*/ 1951196 w 3533775"/>
                  <a:gd name="connsiteY14" fmla="*/ 560546 h 752475"/>
                  <a:gd name="connsiteX15" fmla="*/ 1980724 w 3533775"/>
                  <a:gd name="connsiteY15" fmla="*/ 560546 h 752475"/>
                  <a:gd name="connsiteX16" fmla="*/ 1980724 w 3533775"/>
                  <a:gd name="connsiteY16" fmla="*/ 531019 h 752475"/>
                  <a:gd name="connsiteX17" fmla="*/ 1955006 w 3533775"/>
                  <a:gd name="connsiteY17" fmla="*/ 527209 h 752475"/>
                  <a:gd name="connsiteX18" fmla="*/ 1856899 w 3533775"/>
                  <a:gd name="connsiteY18" fmla="*/ 429101 h 752475"/>
                  <a:gd name="connsiteX19" fmla="*/ 1602581 w 3533775"/>
                  <a:gd name="connsiteY19" fmla="*/ 429101 h 752475"/>
                  <a:gd name="connsiteX20" fmla="*/ 1760696 w 3533775"/>
                  <a:gd name="connsiteY20" fmla="*/ 270986 h 752475"/>
                  <a:gd name="connsiteX21" fmla="*/ 2718911 w 3533775"/>
                  <a:gd name="connsiteY21" fmla="*/ 270986 h 752475"/>
                  <a:gd name="connsiteX22" fmla="*/ 2971324 w 3533775"/>
                  <a:gd name="connsiteY22" fmla="*/ 18574 h 752475"/>
                  <a:gd name="connsiteX23" fmla="*/ 3528536 w 3533775"/>
                  <a:gd name="connsiteY23" fmla="*/ 18574 h 752475"/>
                  <a:gd name="connsiteX24" fmla="*/ 3528536 w 3533775"/>
                  <a:gd name="connsiteY24" fmla="*/ 7144 h 752475"/>
                  <a:gd name="connsiteX25" fmla="*/ 2966561 w 3533775"/>
                  <a:gd name="connsiteY25" fmla="*/ 7144 h 752475"/>
                  <a:gd name="connsiteX26" fmla="*/ 2714149 w 3533775"/>
                  <a:gd name="connsiteY26" fmla="*/ 259556 h 752475"/>
                  <a:gd name="connsiteX27" fmla="*/ 2282666 w 3533775"/>
                  <a:gd name="connsiteY27" fmla="*/ 259556 h 752475"/>
                  <a:gd name="connsiteX28" fmla="*/ 2282666 w 3533775"/>
                  <a:gd name="connsiteY28" fmla="*/ 259556 h 752475"/>
                  <a:gd name="connsiteX29" fmla="*/ 2177891 w 3533775"/>
                  <a:gd name="connsiteY29" fmla="*/ 153829 h 752475"/>
                  <a:gd name="connsiteX30" fmla="*/ 1617821 w 3533775"/>
                  <a:gd name="connsiteY30" fmla="*/ 153829 h 752475"/>
                  <a:gd name="connsiteX31" fmla="*/ 1270159 w 3533775"/>
                  <a:gd name="connsiteY31" fmla="*/ 502444 h 752475"/>
                  <a:gd name="connsiteX32" fmla="*/ 1146334 w 3533775"/>
                  <a:gd name="connsiteY32" fmla="*/ 502444 h 752475"/>
                  <a:gd name="connsiteX33" fmla="*/ 1020604 w 3533775"/>
                  <a:gd name="connsiteY33" fmla="*/ 376714 h 752475"/>
                  <a:gd name="connsiteX34" fmla="*/ 210979 w 3533775"/>
                  <a:gd name="connsiteY34" fmla="*/ 376714 h 752475"/>
                  <a:gd name="connsiteX35" fmla="*/ 100489 w 3533775"/>
                  <a:gd name="connsiteY35" fmla="*/ 266224 h 752475"/>
                  <a:gd name="connsiteX36" fmla="*/ 96679 w 3533775"/>
                  <a:gd name="connsiteY36" fmla="*/ 240506 h 752475"/>
                  <a:gd name="connsiteX37" fmla="*/ 67151 w 3533775"/>
                  <a:gd name="connsiteY37" fmla="*/ 240506 h 752475"/>
                  <a:gd name="connsiteX38" fmla="*/ 67151 w 3533775"/>
                  <a:gd name="connsiteY38" fmla="*/ 270034 h 752475"/>
                  <a:gd name="connsiteX39" fmla="*/ 92869 w 3533775"/>
                  <a:gd name="connsiteY39" fmla="*/ 273844 h 752475"/>
                  <a:gd name="connsiteX40" fmla="*/ 206216 w 3533775"/>
                  <a:gd name="connsiteY40" fmla="*/ 387191 h 752475"/>
                  <a:gd name="connsiteX41" fmla="*/ 1015841 w 3533775"/>
                  <a:gd name="connsiteY41" fmla="*/ 387191 h 752475"/>
                  <a:gd name="connsiteX42" fmla="*/ 1130141 w 3533775"/>
                  <a:gd name="connsiteY42" fmla="*/ 502444 h 752475"/>
                  <a:gd name="connsiteX43" fmla="*/ 786289 w 3533775"/>
                  <a:gd name="connsiteY43" fmla="*/ 502444 h 752475"/>
                  <a:gd name="connsiteX44" fmla="*/ 766286 w 3533775"/>
                  <a:gd name="connsiteY44" fmla="*/ 487204 h 752475"/>
                  <a:gd name="connsiteX45" fmla="*/ 745331 w 3533775"/>
                  <a:gd name="connsiteY45" fmla="*/ 508159 h 752475"/>
                  <a:gd name="connsiteX46" fmla="*/ 766286 w 3533775"/>
                  <a:gd name="connsiteY46" fmla="*/ 529114 h 752475"/>
                  <a:gd name="connsiteX47" fmla="*/ 786289 w 3533775"/>
                  <a:gd name="connsiteY47" fmla="*/ 513874 h 752475"/>
                  <a:gd name="connsiteX48" fmla="*/ 1274921 w 3533775"/>
                  <a:gd name="connsiteY48" fmla="*/ 513874 h 752475"/>
                  <a:gd name="connsiteX49" fmla="*/ 1623536 w 3533775"/>
                  <a:gd name="connsiteY49" fmla="*/ 165259 h 752475"/>
                  <a:gd name="connsiteX50" fmla="*/ 2174081 w 3533775"/>
                  <a:gd name="connsiteY50" fmla="*/ 165259 h 752475"/>
                  <a:gd name="connsiteX51" fmla="*/ 2268379 w 3533775"/>
                  <a:gd name="connsiteY51" fmla="*/ 259556 h 752475"/>
                  <a:gd name="connsiteX52" fmla="*/ 1756886 w 3533775"/>
                  <a:gd name="connsiteY52" fmla="*/ 259556 h 752475"/>
                  <a:gd name="connsiteX53" fmla="*/ 1392079 w 3533775"/>
                  <a:gd name="connsiteY53" fmla="*/ 624364 h 752475"/>
                  <a:gd name="connsiteX54" fmla="*/ 48101 w 3533775"/>
                  <a:gd name="connsiteY54" fmla="*/ 624364 h 752475"/>
                  <a:gd name="connsiteX55" fmla="*/ 28099 w 3533775"/>
                  <a:gd name="connsiteY55" fmla="*/ 609124 h 752475"/>
                  <a:gd name="connsiteX56" fmla="*/ 7144 w 3533775"/>
                  <a:gd name="connsiteY56" fmla="*/ 630079 h 752475"/>
                  <a:gd name="connsiteX57" fmla="*/ 28099 w 3533775"/>
                  <a:gd name="connsiteY57" fmla="*/ 651034 h 752475"/>
                  <a:gd name="connsiteX58" fmla="*/ 48101 w 3533775"/>
                  <a:gd name="connsiteY58" fmla="*/ 635794 h 752475"/>
                  <a:gd name="connsiteX59" fmla="*/ 903446 w 3533775"/>
                  <a:gd name="connsiteY59" fmla="*/ 635794 h 75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533775" h="752475">
                    <a:moveTo>
                      <a:pt x="903446" y="634841"/>
                    </a:moveTo>
                    <a:lnTo>
                      <a:pt x="812006" y="727234"/>
                    </a:lnTo>
                    <a:lnTo>
                      <a:pt x="281464" y="727234"/>
                    </a:lnTo>
                    <a:cubicBezTo>
                      <a:pt x="278606" y="718661"/>
                      <a:pt x="270986" y="711994"/>
                      <a:pt x="261461" y="711994"/>
                    </a:cubicBezTo>
                    <a:cubicBezTo>
                      <a:pt x="250031" y="711994"/>
                      <a:pt x="240506" y="721519"/>
                      <a:pt x="240506" y="732949"/>
                    </a:cubicBezTo>
                    <a:cubicBezTo>
                      <a:pt x="240506" y="744379"/>
                      <a:pt x="250031" y="753904"/>
                      <a:pt x="261461" y="753904"/>
                    </a:cubicBezTo>
                    <a:cubicBezTo>
                      <a:pt x="270986" y="753904"/>
                      <a:pt x="279559" y="747236"/>
                      <a:pt x="281464" y="738664"/>
                    </a:cubicBezTo>
                    <a:lnTo>
                      <a:pt x="815816" y="738664"/>
                    </a:lnTo>
                    <a:lnTo>
                      <a:pt x="918686" y="635794"/>
                    </a:lnTo>
                    <a:lnTo>
                      <a:pt x="917734" y="634841"/>
                    </a:lnTo>
                    <a:lnTo>
                      <a:pt x="1395889" y="634841"/>
                    </a:lnTo>
                    <a:lnTo>
                      <a:pt x="1591151" y="439579"/>
                    </a:lnTo>
                    <a:lnTo>
                      <a:pt x="1852136" y="439579"/>
                    </a:lnTo>
                    <a:lnTo>
                      <a:pt x="1947386" y="534829"/>
                    </a:lnTo>
                    <a:cubicBezTo>
                      <a:pt x="1942624" y="542449"/>
                      <a:pt x="1943576" y="552926"/>
                      <a:pt x="1951196" y="560546"/>
                    </a:cubicBezTo>
                    <a:cubicBezTo>
                      <a:pt x="1959769" y="569119"/>
                      <a:pt x="1973104" y="569119"/>
                      <a:pt x="1980724" y="560546"/>
                    </a:cubicBezTo>
                    <a:cubicBezTo>
                      <a:pt x="1989296" y="551974"/>
                      <a:pt x="1989296" y="538639"/>
                      <a:pt x="1980724" y="531019"/>
                    </a:cubicBezTo>
                    <a:cubicBezTo>
                      <a:pt x="1974056" y="524351"/>
                      <a:pt x="1963579" y="523399"/>
                      <a:pt x="1955006" y="527209"/>
                    </a:cubicBezTo>
                    <a:lnTo>
                      <a:pt x="1856899" y="429101"/>
                    </a:lnTo>
                    <a:lnTo>
                      <a:pt x="1602581" y="429101"/>
                    </a:lnTo>
                    <a:lnTo>
                      <a:pt x="1760696" y="270986"/>
                    </a:lnTo>
                    <a:lnTo>
                      <a:pt x="2718911" y="270986"/>
                    </a:lnTo>
                    <a:lnTo>
                      <a:pt x="2971324" y="18574"/>
                    </a:lnTo>
                    <a:lnTo>
                      <a:pt x="3528536" y="18574"/>
                    </a:lnTo>
                    <a:lnTo>
                      <a:pt x="3528536" y="7144"/>
                    </a:lnTo>
                    <a:lnTo>
                      <a:pt x="2966561" y="7144"/>
                    </a:lnTo>
                    <a:lnTo>
                      <a:pt x="2714149" y="259556"/>
                    </a:lnTo>
                    <a:lnTo>
                      <a:pt x="2282666" y="259556"/>
                    </a:lnTo>
                    <a:lnTo>
                      <a:pt x="2282666" y="259556"/>
                    </a:lnTo>
                    <a:lnTo>
                      <a:pt x="2177891" y="153829"/>
                    </a:lnTo>
                    <a:lnTo>
                      <a:pt x="1617821" y="153829"/>
                    </a:lnTo>
                    <a:lnTo>
                      <a:pt x="1270159" y="502444"/>
                    </a:lnTo>
                    <a:lnTo>
                      <a:pt x="1146334" y="502444"/>
                    </a:lnTo>
                    <a:lnTo>
                      <a:pt x="1020604" y="376714"/>
                    </a:lnTo>
                    <a:lnTo>
                      <a:pt x="210979" y="376714"/>
                    </a:lnTo>
                    <a:lnTo>
                      <a:pt x="100489" y="266224"/>
                    </a:lnTo>
                    <a:cubicBezTo>
                      <a:pt x="105251" y="258604"/>
                      <a:pt x="104299" y="248126"/>
                      <a:pt x="96679" y="240506"/>
                    </a:cubicBezTo>
                    <a:cubicBezTo>
                      <a:pt x="88106" y="231934"/>
                      <a:pt x="74771" y="231934"/>
                      <a:pt x="67151" y="240506"/>
                    </a:cubicBezTo>
                    <a:cubicBezTo>
                      <a:pt x="58579" y="249079"/>
                      <a:pt x="58579" y="262414"/>
                      <a:pt x="67151" y="270034"/>
                    </a:cubicBezTo>
                    <a:cubicBezTo>
                      <a:pt x="73819" y="276701"/>
                      <a:pt x="84296" y="277654"/>
                      <a:pt x="92869" y="273844"/>
                    </a:cubicBezTo>
                    <a:lnTo>
                      <a:pt x="206216" y="387191"/>
                    </a:lnTo>
                    <a:lnTo>
                      <a:pt x="1015841" y="387191"/>
                    </a:lnTo>
                    <a:lnTo>
                      <a:pt x="1130141" y="502444"/>
                    </a:lnTo>
                    <a:lnTo>
                      <a:pt x="786289" y="502444"/>
                    </a:lnTo>
                    <a:cubicBezTo>
                      <a:pt x="783431" y="493871"/>
                      <a:pt x="775811" y="487204"/>
                      <a:pt x="766286" y="487204"/>
                    </a:cubicBezTo>
                    <a:cubicBezTo>
                      <a:pt x="754856" y="487204"/>
                      <a:pt x="745331" y="496729"/>
                      <a:pt x="745331" y="508159"/>
                    </a:cubicBezTo>
                    <a:cubicBezTo>
                      <a:pt x="745331" y="519589"/>
                      <a:pt x="754856" y="529114"/>
                      <a:pt x="766286" y="529114"/>
                    </a:cubicBezTo>
                    <a:cubicBezTo>
                      <a:pt x="775811" y="529114"/>
                      <a:pt x="784384" y="522446"/>
                      <a:pt x="786289" y="513874"/>
                    </a:cubicBezTo>
                    <a:lnTo>
                      <a:pt x="1274921" y="513874"/>
                    </a:lnTo>
                    <a:lnTo>
                      <a:pt x="1623536" y="165259"/>
                    </a:lnTo>
                    <a:lnTo>
                      <a:pt x="2174081" y="165259"/>
                    </a:lnTo>
                    <a:lnTo>
                      <a:pt x="2268379" y="259556"/>
                    </a:lnTo>
                    <a:lnTo>
                      <a:pt x="1756886" y="259556"/>
                    </a:lnTo>
                    <a:lnTo>
                      <a:pt x="1392079" y="624364"/>
                    </a:lnTo>
                    <a:lnTo>
                      <a:pt x="48101" y="624364"/>
                    </a:lnTo>
                    <a:cubicBezTo>
                      <a:pt x="45244" y="615791"/>
                      <a:pt x="37624" y="609124"/>
                      <a:pt x="28099" y="609124"/>
                    </a:cubicBezTo>
                    <a:cubicBezTo>
                      <a:pt x="16669" y="609124"/>
                      <a:pt x="7144" y="618649"/>
                      <a:pt x="7144" y="630079"/>
                    </a:cubicBezTo>
                    <a:cubicBezTo>
                      <a:pt x="7144" y="641509"/>
                      <a:pt x="16669" y="651034"/>
                      <a:pt x="28099" y="651034"/>
                    </a:cubicBezTo>
                    <a:cubicBezTo>
                      <a:pt x="37624" y="651034"/>
                      <a:pt x="46196" y="644366"/>
                      <a:pt x="48101" y="635794"/>
                    </a:cubicBezTo>
                    <a:lnTo>
                      <a:pt x="903446" y="6357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35BF8752-58E1-47B8-90AF-317E8BAB9728}"/>
                  </a:ext>
                </a:extLst>
              </p:cNvPr>
              <p:cNvSpPr/>
              <p:nvPr/>
            </p:nvSpPr>
            <p:spPr>
              <a:xfrm>
                <a:off x="7588427" y="1653250"/>
                <a:ext cx="4210050" cy="1152525"/>
              </a:xfrm>
              <a:custGeom>
                <a:avLst/>
                <a:gdLst>
                  <a:gd name="connsiteX0" fmla="*/ 37624 w 4210050"/>
                  <a:gd name="connsiteY0" fmla="*/ 1153954 h 1152525"/>
                  <a:gd name="connsiteX1" fmla="*/ 15716 w 4210050"/>
                  <a:gd name="connsiteY1" fmla="*/ 1145381 h 1152525"/>
                  <a:gd name="connsiteX2" fmla="*/ 7144 w 4210050"/>
                  <a:gd name="connsiteY2" fmla="*/ 1123474 h 1152525"/>
                  <a:gd name="connsiteX3" fmla="*/ 16669 w 4210050"/>
                  <a:gd name="connsiteY3" fmla="*/ 1101566 h 1152525"/>
                  <a:gd name="connsiteX4" fmla="*/ 38576 w 4210050"/>
                  <a:gd name="connsiteY4" fmla="*/ 1092994 h 1152525"/>
                  <a:gd name="connsiteX5" fmla="*/ 47149 w 4210050"/>
                  <a:gd name="connsiteY5" fmla="*/ 1093946 h 1152525"/>
                  <a:gd name="connsiteX6" fmla="*/ 185261 w 4210050"/>
                  <a:gd name="connsiteY6" fmla="*/ 955834 h 1152525"/>
                  <a:gd name="connsiteX7" fmla="*/ 1015841 w 4210050"/>
                  <a:gd name="connsiteY7" fmla="*/ 955834 h 1152525"/>
                  <a:gd name="connsiteX8" fmla="*/ 1182529 w 4210050"/>
                  <a:gd name="connsiteY8" fmla="*/ 789146 h 1152525"/>
                  <a:gd name="connsiteX9" fmla="*/ 524351 w 4210050"/>
                  <a:gd name="connsiteY9" fmla="*/ 789146 h 1152525"/>
                  <a:gd name="connsiteX10" fmla="*/ 455771 w 4210050"/>
                  <a:gd name="connsiteY10" fmla="*/ 720566 h 1152525"/>
                  <a:gd name="connsiteX11" fmla="*/ 447199 w 4210050"/>
                  <a:gd name="connsiteY11" fmla="*/ 721519 h 1152525"/>
                  <a:gd name="connsiteX12" fmla="*/ 425291 w 4210050"/>
                  <a:gd name="connsiteY12" fmla="*/ 712946 h 1152525"/>
                  <a:gd name="connsiteX13" fmla="*/ 416719 w 4210050"/>
                  <a:gd name="connsiteY13" fmla="*/ 691039 h 1152525"/>
                  <a:gd name="connsiteX14" fmla="*/ 425291 w 4210050"/>
                  <a:gd name="connsiteY14" fmla="*/ 669131 h 1152525"/>
                  <a:gd name="connsiteX15" fmla="*/ 447199 w 4210050"/>
                  <a:gd name="connsiteY15" fmla="*/ 660559 h 1152525"/>
                  <a:gd name="connsiteX16" fmla="*/ 469106 w 4210050"/>
                  <a:gd name="connsiteY16" fmla="*/ 669131 h 1152525"/>
                  <a:gd name="connsiteX17" fmla="*/ 476726 w 4210050"/>
                  <a:gd name="connsiteY17" fmla="*/ 698659 h 1152525"/>
                  <a:gd name="connsiteX18" fmla="*/ 536734 w 4210050"/>
                  <a:gd name="connsiteY18" fmla="*/ 758666 h 1152525"/>
                  <a:gd name="connsiteX19" fmla="*/ 1423511 w 4210050"/>
                  <a:gd name="connsiteY19" fmla="*/ 758666 h 1152525"/>
                  <a:gd name="connsiteX20" fmla="*/ 1546384 w 4210050"/>
                  <a:gd name="connsiteY20" fmla="*/ 881539 h 1152525"/>
                  <a:gd name="connsiteX21" fmla="*/ 1890236 w 4210050"/>
                  <a:gd name="connsiteY21" fmla="*/ 881539 h 1152525"/>
                  <a:gd name="connsiteX22" fmla="*/ 1800701 w 4210050"/>
                  <a:gd name="connsiteY22" fmla="*/ 792004 h 1152525"/>
                  <a:gd name="connsiteX23" fmla="*/ 1578769 w 4210050"/>
                  <a:gd name="connsiteY23" fmla="*/ 792004 h 1152525"/>
                  <a:gd name="connsiteX24" fmla="*/ 1552099 w 4210050"/>
                  <a:gd name="connsiteY24" fmla="*/ 807244 h 1152525"/>
                  <a:gd name="connsiteX25" fmla="*/ 1521619 w 4210050"/>
                  <a:gd name="connsiteY25" fmla="*/ 776764 h 1152525"/>
                  <a:gd name="connsiteX26" fmla="*/ 1552099 w 4210050"/>
                  <a:gd name="connsiteY26" fmla="*/ 746284 h 1152525"/>
                  <a:gd name="connsiteX27" fmla="*/ 1578769 w 4210050"/>
                  <a:gd name="connsiteY27" fmla="*/ 761524 h 1152525"/>
                  <a:gd name="connsiteX28" fmla="*/ 1813084 w 4210050"/>
                  <a:gd name="connsiteY28" fmla="*/ 761524 h 1152525"/>
                  <a:gd name="connsiteX29" fmla="*/ 1932146 w 4210050"/>
                  <a:gd name="connsiteY29" fmla="*/ 880586 h 1152525"/>
                  <a:gd name="connsiteX30" fmla="*/ 2062639 w 4210050"/>
                  <a:gd name="connsiteY30" fmla="*/ 880586 h 1152525"/>
                  <a:gd name="connsiteX31" fmla="*/ 2237899 w 4210050"/>
                  <a:gd name="connsiteY31" fmla="*/ 705326 h 1152525"/>
                  <a:gd name="connsiteX32" fmla="*/ 2118836 w 4210050"/>
                  <a:gd name="connsiteY32" fmla="*/ 705326 h 1152525"/>
                  <a:gd name="connsiteX33" fmla="*/ 2095024 w 4210050"/>
                  <a:gd name="connsiteY33" fmla="*/ 729139 h 1152525"/>
                  <a:gd name="connsiteX34" fmla="*/ 2087404 w 4210050"/>
                  <a:gd name="connsiteY34" fmla="*/ 758666 h 1152525"/>
                  <a:gd name="connsiteX35" fmla="*/ 2065496 w 4210050"/>
                  <a:gd name="connsiteY35" fmla="*/ 767239 h 1152525"/>
                  <a:gd name="connsiteX36" fmla="*/ 2043589 w 4210050"/>
                  <a:gd name="connsiteY36" fmla="*/ 758666 h 1152525"/>
                  <a:gd name="connsiteX37" fmla="*/ 2035016 w 4210050"/>
                  <a:gd name="connsiteY37" fmla="*/ 736759 h 1152525"/>
                  <a:gd name="connsiteX38" fmla="*/ 2043589 w 4210050"/>
                  <a:gd name="connsiteY38" fmla="*/ 714851 h 1152525"/>
                  <a:gd name="connsiteX39" fmla="*/ 2065496 w 4210050"/>
                  <a:gd name="connsiteY39" fmla="*/ 706279 h 1152525"/>
                  <a:gd name="connsiteX40" fmla="*/ 2074069 w 4210050"/>
                  <a:gd name="connsiteY40" fmla="*/ 707231 h 1152525"/>
                  <a:gd name="connsiteX41" fmla="*/ 2107406 w 4210050"/>
                  <a:gd name="connsiteY41" fmla="*/ 673894 h 1152525"/>
                  <a:gd name="connsiteX42" fmla="*/ 2380774 w 4210050"/>
                  <a:gd name="connsiteY42" fmla="*/ 673894 h 1152525"/>
                  <a:gd name="connsiteX43" fmla="*/ 2480786 w 4210050"/>
                  <a:gd name="connsiteY43" fmla="*/ 573881 h 1152525"/>
                  <a:gd name="connsiteX44" fmla="*/ 2959894 w 4210050"/>
                  <a:gd name="connsiteY44" fmla="*/ 573881 h 1152525"/>
                  <a:gd name="connsiteX45" fmla="*/ 3093244 w 4210050"/>
                  <a:gd name="connsiteY45" fmla="*/ 440531 h 1152525"/>
                  <a:gd name="connsiteX46" fmla="*/ 3409474 w 4210050"/>
                  <a:gd name="connsiteY46" fmla="*/ 440531 h 1152525"/>
                  <a:gd name="connsiteX47" fmla="*/ 3698081 w 4210050"/>
                  <a:gd name="connsiteY47" fmla="*/ 151924 h 1152525"/>
                  <a:gd name="connsiteX48" fmla="*/ 3527584 w 4210050"/>
                  <a:gd name="connsiteY48" fmla="*/ 151924 h 1152525"/>
                  <a:gd name="connsiteX49" fmla="*/ 3337084 w 4210050"/>
                  <a:gd name="connsiteY49" fmla="*/ 342424 h 1152525"/>
                  <a:gd name="connsiteX50" fmla="*/ 3170396 w 4210050"/>
                  <a:gd name="connsiteY50" fmla="*/ 342424 h 1152525"/>
                  <a:gd name="connsiteX51" fmla="*/ 3143726 w 4210050"/>
                  <a:gd name="connsiteY51" fmla="*/ 357664 h 1152525"/>
                  <a:gd name="connsiteX52" fmla="*/ 3113246 w 4210050"/>
                  <a:gd name="connsiteY52" fmla="*/ 327184 h 1152525"/>
                  <a:gd name="connsiteX53" fmla="*/ 3143726 w 4210050"/>
                  <a:gd name="connsiteY53" fmla="*/ 296704 h 1152525"/>
                  <a:gd name="connsiteX54" fmla="*/ 3170396 w 4210050"/>
                  <a:gd name="connsiteY54" fmla="*/ 311944 h 1152525"/>
                  <a:gd name="connsiteX55" fmla="*/ 3323749 w 4210050"/>
                  <a:gd name="connsiteY55" fmla="*/ 311944 h 1152525"/>
                  <a:gd name="connsiteX56" fmla="*/ 3514249 w 4210050"/>
                  <a:gd name="connsiteY56" fmla="*/ 121444 h 1152525"/>
                  <a:gd name="connsiteX57" fmla="*/ 3727609 w 4210050"/>
                  <a:gd name="connsiteY57" fmla="*/ 121444 h 1152525"/>
                  <a:gd name="connsiteX58" fmla="*/ 3841909 w 4210050"/>
                  <a:gd name="connsiteY58" fmla="*/ 7144 h 1152525"/>
                  <a:gd name="connsiteX59" fmla="*/ 4072414 w 4210050"/>
                  <a:gd name="connsiteY59" fmla="*/ 7144 h 1152525"/>
                  <a:gd name="connsiteX60" fmla="*/ 4172426 w 4210050"/>
                  <a:gd name="connsiteY60" fmla="*/ 107156 h 1152525"/>
                  <a:gd name="connsiteX61" fmla="*/ 4180999 w 4210050"/>
                  <a:gd name="connsiteY61" fmla="*/ 106204 h 1152525"/>
                  <a:gd name="connsiteX62" fmla="*/ 4202906 w 4210050"/>
                  <a:gd name="connsiteY62" fmla="*/ 114776 h 1152525"/>
                  <a:gd name="connsiteX63" fmla="*/ 4211479 w 4210050"/>
                  <a:gd name="connsiteY63" fmla="*/ 136684 h 1152525"/>
                  <a:gd name="connsiteX64" fmla="*/ 4202906 w 4210050"/>
                  <a:gd name="connsiteY64" fmla="*/ 158591 h 1152525"/>
                  <a:gd name="connsiteX65" fmla="*/ 4180999 w 4210050"/>
                  <a:gd name="connsiteY65" fmla="*/ 167164 h 1152525"/>
                  <a:gd name="connsiteX66" fmla="*/ 4159091 w 4210050"/>
                  <a:gd name="connsiteY66" fmla="*/ 158591 h 1152525"/>
                  <a:gd name="connsiteX67" fmla="*/ 4151471 w 4210050"/>
                  <a:gd name="connsiteY67" fmla="*/ 129064 h 1152525"/>
                  <a:gd name="connsiteX68" fmla="*/ 4060984 w 4210050"/>
                  <a:gd name="connsiteY68" fmla="*/ 38576 h 1152525"/>
                  <a:gd name="connsiteX69" fmla="*/ 3856196 w 4210050"/>
                  <a:gd name="connsiteY69" fmla="*/ 38576 h 1152525"/>
                  <a:gd name="connsiteX70" fmla="*/ 3422809 w 4210050"/>
                  <a:gd name="connsiteY70" fmla="*/ 471964 h 1152525"/>
                  <a:gd name="connsiteX71" fmla="*/ 3104674 w 4210050"/>
                  <a:gd name="connsiteY71" fmla="*/ 471964 h 1152525"/>
                  <a:gd name="connsiteX72" fmla="*/ 2767489 w 4210050"/>
                  <a:gd name="connsiteY72" fmla="*/ 809149 h 1152525"/>
                  <a:gd name="connsiteX73" fmla="*/ 2343626 w 4210050"/>
                  <a:gd name="connsiteY73" fmla="*/ 809149 h 1152525"/>
                  <a:gd name="connsiteX74" fmla="*/ 2316956 w 4210050"/>
                  <a:gd name="connsiteY74" fmla="*/ 824389 h 1152525"/>
                  <a:gd name="connsiteX75" fmla="*/ 2286476 w 4210050"/>
                  <a:gd name="connsiteY75" fmla="*/ 793909 h 1152525"/>
                  <a:gd name="connsiteX76" fmla="*/ 2316956 w 4210050"/>
                  <a:gd name="connsiteY76" fmla="*/ 763429 h 1152525"/>
                  <a:gd name="connsiteX77" fmla="*/ 2343626 w 4210050"/>
                  <a:gd name="connsiteY77" fmla="*/ 778669 h 1152525"/>
                  <a:gd name="connsiteX78" fmla="*/ 2755106 w 4210050"/>
                  <a:gd name="connsiteY78" fmla="*/ 778669 h 1152525"/>
                  <a:gd name="connsiteX79" fmla="*/ 2928461 w 4210050"/>
                  <a:gd name="connsiteY79" fmla="*/ 605314 h 1152525"/>
                  <a:gd name="connsiteX80" fmla="*/ 2492216 w 4210050"/>
                  <a:gd name="connsiteY80" fmla="*/ 605314 h 1152525"/>
                  <a:gd name="connsiteX81" fmla="*/ 2392204 w 4210050"/>
                  <a:gd name="connsiteY81" fmla="*/ 705326 h 1152525"/>
                  <a:gd name="connsiteX82" fmla="*/ 2279809 w 4210050"/>
                  <a:gd name="connsiteY82" fmla="*/ 705326 h 1152525"/>
                  <a:gd name="connsiteX83" fmla="*/ 2075021 w 4210050"/>
                  <a:gd name="connsiteY83" fmla="*/ 910114 h 1152525"/>
                  <a:gd name="connsiteX84" fmla="*/ 1533049 w 4210050"/>
                  <a:gd name="connsiteY84" fmla="*/ 910114 h 1152525"/>
                  <a:gd name="connsiteX85" fmla="*/ 1410176 w 4210050"/>
                  <a:gd name="connsiteY85" fmla="*/ 787241 h 1152525"/>
                  <a:gd name="connsiteX86" fmla="*/ 1222534 w 4210050"/>
                  <a:gd name="connsiteY86" fmla="*/ 787241 h 1152525"/>
                  <a:gd name="connsiteX87" fmla="*/ 1026319 w 4210050"/>
                  <a:gd name="connsiteY87" fmla="*/ 983456 h 1152525"/>
                  <a:gd name="connsiteX88" fmla="*/ 195739 w 4210050"/>
                  <a:gd name="connsiteY88" fmla="*/ 983456 h 1152525"/>
                  <a:gd name="connsiteX89" fmla="*/ 67151 w 4210050"/>
                  <a:gd name="connsiteY89" fmla="*/ 1114901 h 1152525"/>
                  <a:gd name="connsiteX90" fmla="*/ 59531 w 4210050"/>
                  <a:gd name="connsiteY90" fmla="*/ 1144429 h 1152525"/>
                  <a:gd name="connsiteX91" fmla="*/ 37624 w 4210050"/>
                  <a:gd name="connsiteY91" fmla="*/ 1153954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4210050" h="1152525">
                    <a:moveTo>
                      <a:pt x="37624" y="1153954"/>
                    </a:moveTo>
                    <a:cubicBezTo>
                      <a:pt x="29051" y="1153954"/>
                      <a:pt x="21431" y="1151096"/>
                      <a:pt x="15716" y="1145381"/>
                    </a:cubicBezTo>
                    <a:cubicBezTo>
                      <a:pt x="10001" y="1139666"/>
                      <a:pt x="7144" y="1132046"/>
                      <a:pt x="7144" y="1123474"/>
                    </a:cubicBezTo>
                    <a:cubicBezTo>
                      <a:pt x="7144" y="1114901"/>
                      <a:pt x="10001" y="1107281"/>
                      <a:pt x="16669" y="1101566"/>
                    </a:cubicBezTo>
                    <a:cubicBezTo>
                      <a:pt x="22384" y="1095851"/>
                      <a:pt x="30004" y="1092994"/>
                      <a:pt x="38576" y="1092994"/>
                    </a:cubicBezTo>
                    <a:cubicBezTo>
                      <a:pt x="41434" y="1092994"/>
                      <a:pt x="44291" y="1092994"/>
                      <a:pt x="47149" y="1093946"/>
                    </a:cubicBezTo>
                    <a:lnTo>
                      <a:pt x="185261" y="955834"/>
                    </a:lnTo>
                    <a:lnTo>
                      <a:pt x="1015841" y="955834"/>
                    </a:lnTo>
                    <a:lnTo>
                      <a:pt x="1182529" y="789146"/>
                    </a:lnTo>
                    <a:lnTo>
                      <a:pt x="524351" y="789146"/>
                    </a:lnTo>
                    <a:lnTo>
                      <a:pt x="455771" y="720566"/>
                    </a:lnTo>
                    <a:cubicBezTo>
                      <a:pt x="452914" y="721519"/>
                      <a:pt x="450056" y="721519"/>
                      <a:pt x="447199" y="721519"/>
                    </a:cubicBezTo>
                    <a:cubicBezTo>
                      <a:pt x="438626" y="721519"/>
                      <a:pt x="431006" y="718661"/>
                      <a:pt x="425291" y="712946"/>
                    </a:cubicBezTo>
                    <a:cubicBezTo>
                      <a:pt x="419576" y="707231"/>
                      <a:pt x="416719" y="699611"/>
                      <a:pt x="416719" y="691039"/>
                    </a:cubicBezTo>
                    <a:cubicBezTo>
                      <a:pt x="416719" y="682466"/>
                      <a:pt x="419576" y="674846"/>
                      <a:pt x="425291" y="669131"/>
                    </a:cubicBezTo>
                    <a:cubicBezTo>
                      <a:pt x="431006" y="663416"/>
                      <a:pt x="438626" y="660559"/>
                      <a:pt x="447199" y="660559"/>
                    </a:cubicBezTo>
                    <a:cubicBezTo>
                      <a:pt x="455771" y="660559"/>
                      <a:pt x="463391" y="663416"/>
                      <a:pt x="469106" y="669131"/>
                    </a:cubicBezTo>
                    <a:cubicBezTo>
                      <a:pt x="476726" y="676751"/>
                      <a:pt x="479584" y="688181"/>
                      <a:pt x="476726" y="698659"/>
                    </a:cubicBezTo>
                    <a:lnTo>
                      <a:pt x="536734" y="758666"/>
                    </a:lnTo>
                    <a:lnTo>
                      <a:pt x="1423511" y="758666"/>
                    </a:lnTo>
                    <a:lnTo>
                      <a:pt x="1546384" y="881539"/>
                    </a:lnTo>
                    <a:lnTo>
                      <a:pt x="1890236" y="881539"/>
                    </a:lnTo>
                    <a:lnTo>
                      <a:pt x="1800701" y="792004"/>
                    </a:lnTo>
                    <a:lnTo>
                      <a:pt x="1578769" y="792004"/>
                    </a:lnTo>
                    <a:cubicBezTo>
                      <a:pt x="1573054" y="801529"/>
                      <a:pt x="1563529" y="807244"/>
                      <a:pt x="1552099" y="807244"/>
                    </a:cubicBezTo>
                    <a:cubicBezTo>
                      <a:pt x="1534954" y="807244"/>
                      <a:pt x="1521619" y="793909"/>
                      <a:pt x="1521619" y="776764"/>
                    </a:cubicBezTo>
                    <a:cubicBezTo>
                      <a:pt x="1521619" y="759619"/>
                      <a:pt x="1534954" y="746284"/>
                      <a:pt x="1552099" y="746284"/>
                    </a:cubicBezTo>
                    <a:cubicBezTo>
                      <a:pt x="1563529" y="746284"/>
                      <a:pt x="1573054" y="751999"/>
                      <a:pt x="1578769" y="761524"/>
                    </a:cubicBezTo>
                    <a:lnTo>
                      <a:pt x="1813084" y="761524"/>
                    </a:lnTo>
                    <a:lnTo>
                      <a:pt x="1932146" y="880586"/>
                    </a:lnTo>
                    <a:lnTo>
                      <a:pt x="2062639" y="880586"/>
                    </a:lnTo>
                    <a:lnTo>
                      <a:pt x="2237899" y="705326"/>
                    </a:lnTo>
                    <a:lnTo>
                      <a:pt x="2118836" y="705326"/>
                    </a:lnTo>
                    <a:lnTo>
                      <a:pt x="2095024" y="729139"/>
                    </a:lnTo>
                    <a:cubicBezTo>
                      <a:pt x="2097881" y="739616"/>
                      <a:pt x="2095024" y="751046"/>
                      <a:pt x="2087404" y="758666"/>
                    </a:cubicBezTo>
                    <a:cubicBezTo>
                      <a:pt x="2081689" y="764381"/>
                      <a:pt x="2074069" y="767239"/>
                      <a:pt x="2065496" y="767239"/>
                    </a:cubicBezTo>
                    <a:cubicBezTo>
                      <a:pt x="2056924" y="767239"/>
                      <a:pt x="2049304" y="764381"/>
                      <a:pt x="2043589" y="758666"/>
                    </a:cubicBezTo>
                    <a:cubicBezTo>
                      <a:pt x="2037874" y="752951"/>
                      <a:pt x="2035016" y="745331"/>
                      <a:pt x="2035016" y="736759"/>
                    </a:cubicBezTo>
                    <a:cubicBezTo>
                      <a:pt x="2035016" y="728186"/>
                      <a:pt x="2037874" y="720566"/>
                      <a:pt x="2043589" y="714851"/>
                    </a:cubicBezTo>
                    <a:cubicBezTo>
                      <a:pt x="2049304" y="709136"/>
                      <a:pt x="2056924" y="706279"/>
                      <a:pt x="2065496" y="706279"/>
                    </a:cubicBezTo>
                    <a:cubicBezTo>
                      <a:pt x="2068354" y="706279"/>
                      <a:pt x="2071211" y="706279"/>
                      <a:pt x="2074069" y="707231"/>
                    </a:cubicBezTo>
                    <a:lnTo>
                      <a:pt x="2107406" y="673894"/>
                    </a:lnTo>
                    <a:lnTo>
                      <a:pt x="2380774" y="673894"/>
                    </a:lnTo>
                    <a:lnTo>
                      <a:pt x="2480786" y="573881"/>
                    </a:lnTo>
                    <a:lnTo>
                      <a:pt x="2959894" y="573881"/>
                    </a:lnTo>
                    <a:lnTo>
                      <a:pt x="3093244" y="440531"/>
                    </a:lnTo>
                    <a:lnTo>
                      <a:pt x="3409474" y="440531"/>
                    </a:lnTo>
                    <a:lnTo>
                      <a:pt x="3698081" y="151924"/>
                    </a:lnTo>
                    <a:lnTo>
                      <a:pt x="3527584" y="151924"/>
                    </a:lnTo>
                    <a:lnTo>
                      <a:pt x="3337084" y="342424"/>
                    </a:lnTo>
                    <a:lnTo>
                      <a:pt x="3170396" y="342424"/>
                    </a:lnTo>
                    <a:cubicBezTo>
                      <a:pt x="3164681" y="351949"/>
                      <a:pt x="3155156" y="357664"/>
                      <a:pt x="3143726" y="357664"/>
                    </a:cubicBezTo>
                    <a:cubicBezTo>
                      <a:pt x="3126581" y="357664"/>
                      <a:pt x="3113246" y="344329"/>
                      <a:pt x="3113246" y="327184"/>
                    </a:cubicBezTo>
                    <a:cubicBezTo>
                      <a:pt x="3113246" y="310039"/>
                      <a:pt x="3126581" y="296704"/>
                      <a:pt x="3143726" y="296704"/>
                    </a:cubicBezTo>
                    <a:cubicBezTo>
                      <a:pt x="3155156" y="296704"/>
                      <a:pt x="3164681" y="302419"/>
                      <a:pt x="3170396" y="311944"/>
                    </a:cubicBezTo>
                    <a:lnTo>
                      <a:pt x="3323749" y="311944"/>
                    </a:lnTo>
                    <a:lnTo>
                      <a:pt x="3514249" y="121444"/>
                    </a:lnTo>
                    <a:lnTo>
                      <a:pt x="3727609" y="121444"/>
                    </a:lnTo>
                    <a:lnTo>
                      <a:pt x="3841909" y="7144"/>
                    </a:lnTo>
                    <a:lnTo>
                      <a:pt x="4072414" y="7144"/>
                    </a:lnTo>
                    <a:lnTo>
                      <a:pt x="4172426" y="107156"/>
                    </a:lnTo>
                    <a:cubicBezTo>
                      <a:pt x="4175284" y="106204"/>
                      <a:pt x="4178141" y="106204"/>
                      <a:pt x="4180999" y="106204"/>
                    </a:cubicBezTo>
                    <a:cubicBezTo>
                      <a:pt x="4189571" y="106204"/>
                      <a:pt x="4197192" y="109061"/>
                      <a:pt x="4202906" y="114776"/>
                    </a:cubicBezTo>
                    <a:cubicBezTo>
                      <a:pt x="4208621" y="120491"/>
                      <a:pt x="4211479" y="128111"/>
                      <a:pt x="4211479" y="136684"/>
                    </a:cubicBezTo>
                    <a:cubicBezTo>
                      <a:pt x="4211479" y="145256"/>
                      <a:pt x="4208621" y="152876"/>
                      <a:pt x="4202906" y="158591"/>
                    </a:cubicBezTo>
                    <a:cubicBezTo>
                      <a:pt x="4197192" y="164306"/>
                      <a:pt x="4189571" y="167164"/>
                      <a:pt x="4180999" y="167164"/>
                    </a:cubicBezTo>
                    <a:cubicBezTo>
                      <a:pt x="4172426" y="167164"/>
                      <a:pt x="4164806" y="164306"/>
                      <a:pt x="4159091" y="158591"/>
                    </a:cubicBezTo>
                    <a:cubicBezTo>
                      <a:pt x="4151471" y="150971"/>
                      <a:pt x="4148614" y="139541"/>
                      <a:pt x="4151471" y="129064"/>
                    </a:cubicBezTo>
                    <a:lnTo>
                      <a:pt x="4060984" y="38576"/>
                    </a:lnTo>
                    <a:lnTo>
                      <a:pt x="3856196" y="38576"/>
                    </a:lnTo>
                    <a:lnTo>
                      <a:pt x="3422809" y="471964"/>
                    </a:lnTo>
                    <a:lnTo>
                      <a:pt x="3104674" y="471964"/>
                    </a:lnTo>
                    <a:lnTo>
                      <a:pt x="2767489" y="809149"/>
                    </a:lnTo>
                    <a:lnTo>
                      <a:pt x="2343626" y="809149"/>
                    </a:lnTo>
                    <a:cubicBezTo>
                      <a:pt x="2337911" y="818674"/>
                      <a:pt x="2328386" y="824389"/>
                      <a:pt x="2316956" y="824389"/>
                    </a:cubicBezTo>
                    <a:cubicBezTo>
                      <a:pt x="2299811" y="824389"/>
                      <a:pt x="2286476" y="811054"/>
                      <a:pt x="2286476" y="793909"/>
                    </a:cubicBezTo>
                    <a:cubicBezTo>
                      <a:pt x="2286476" y="776764"/>
                      <a:pt x="2299811" y="763429"/>
                      <a:pt x="2316956" y="763429"/>
                    </a:cubicBezTo>
                    <a:cubicBezTo>
                      <a:pt x="2328386" y="763429"/>
                      <a:pt x="2337911" y="769144"/>
                      <a:pt x="2343626" y="778669"/>
                    </a:cubicBezTo>
                    <a:lnTo>
                      <a:pt x="2755106" y="778669"/>
                    </a:lnTo>
                    <a:lnTo>
                      <a:pt x="2928461" y="605314"/>
                    </a:lnTo>
                    <a:lnTo>
                      <a:pt x="2492216" y="605314"/>
                    </a:lnTo>
                    <a:lnTo>
                      <a:pt x="2392204" y="705326"/>
                    </a:lnTo>
                    <a:lnTo>
                      <a:pt x="2279809" y="705326"/>
                    </a:lnTo>
                    <a:lnTo>
                      <a:pt x="2075021" y="910114"/>
                    </a:lnTo>
                    <a:lnTo>
                      <a:pt x="1533049" y="910114"/>
                    </a:lnTo>
                    <a:lnTo>
                      <a:pt x="1410176" y="787241"/>
                    </a:lnTo>
                    <a:lnTo>
                      <a:pt x="1222534" y="787241"/>
                    </a:lnTo>
                    <a:lnTo>
                      <a:pt x="1026319" y="983456"/>
                    </a:lnTo>
                    <a:lnTo>
                      <a:pt x="195739" y="983456"/>
                    </a:lnTo>
                    <a:lnTo>
                      <a:pt x="67151" y="1114901"/>
                    </a:lnTo>
                    <a:cubicBezTo>
                      <a:pt x="70009" y="1125379"/>
                      <a:pt x="67151" y="1136809"/>
                      <a:pt x="59531" y="1144429"/>
                    </a:cubicBezTo>
                    <a:cubicBezTo>
                      <a:pt x="52864" y="1150144"/>
                      <a:pt x="45244" y="1153954"/>
                      <a:pt x="37624" y="1153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CB0B5128-D2EA-480D-8919-83298C8BDE28}"/>
                  </a:ext>
                </a:extLst>
              </p:cNvPr>
              <p:cNvSpPr/>
              <p:nvPr/>
            </p:nvSpPr>
            <p:spPr>
              <a:xfrm>
                <a:off x="7596285" y="1665632"/>
                <a:ext cx="4200525" cy="1133475"/>
              </a:xfrm>
              <a:custGeom>
                <a:avLst/>
                <a:gdLst>
                  <a:gd name="connsiteX0" fmla="*/ 4187428 w 4200525"/>
                  <a:gd name="connsiteY0" fmla="*/ 111919 h 1133475"/>
                  <a:gd name="connsiteX1" fmla="*/ 4161711 w 4200525"/>
                  <a:gd name="connsiteY1" fmla="*/ 108109 h 1133475"/>
                  <a:gd name="connsiteX2" fmla="*/ 4060746 w 4200525"/>
                  <a:gd name="connsiteY2" fmla="*/ 7144 h 1133475"/>
                  <a:gd name="connsiteX3" fmla="*/ 3838813 w 4200525"/>
                  <a:gd name="connsiteY3" fmla="*/ 7144 h 1133475"/>
                  <a:gd name="connsiteX4" fmla="*/ 3724513 w 4200525"/>
                  <a:gd name="connsiteY4" fmla="*/ 121444 h 1133475"/>
                  <a:gd name="connsiteX5" fmla="*/ 3511153 w 4200525"/>
                  <a:gd name="connsiteY5" fmla="*/ 121444 h 1133475"/>
                  <a:gd name="connsiteX6" fmla="*/ 3320653 w 4200525"/>
                  <a:gd name="connsiteY6" fmla="*/ 311944 h 1133475"/>
                  <a:gd name="connsiteX7" fmla="*/ 3155871 w 4200525"/>
                  <a:gd name="connsiteY7" fmla="*/ 311944 h 1133475"/>
                  <a:gd name="connsiteX8" fmla="*/ 3135868 w 4200525"/>
                  <a:gd name="connsiteY8" fmla="*/ 296704 h 1133475"/>
                  <a:gd name="connsiteX9" fmla="*/ 3114913 w 4200525"/>
                  <a:gd name="connsiteY9" fmla="*/ 317659 h 1133475"/>
                  <a:gd name="connsiteX10" fmla="*/ 3135868 w 4200525"/>
                  <a:gd name="connsiteY10" fmla="*/ 338614 h 1133475"/>
                  <a:gd name="connsiteX11" fmla="*/ 3155871 w 4200525"/>
                  <a:gd name="connsiteY11" fmla="*/ 323374 h 1133475"/>
                  <a:gd name="connsiteX12" fmla="*/ 3325416 w 4200525"/>
                  <a:gd name="connsiteY12" fmla="*/ 323374 h 1133475"/>
                  <a:gd name="connsiteX13" fmla="*/ 3515916 w 4200525"/>
                  <a:gd name="connsiteY13" fmla="*/ 132874 h 1133475"/>
                  <a:gd name="connsiteX14" fmla="*/ 3713083 w 4200525"/>
                  <a:gd name="connsiteY14" fmla="*/ 132874 h 1133475"/>
                  <a:gd name="connsiteX15" fmla="*/ 3405426 w 4200525"/>
                  <a:gd name="connsiteY15" fmla="*/ 440531 h 1133475"/>
                  <a:gd name="connsiteX16" fmla="*/ 3089196 w 4200525"/>
                  <a:gd name="connsiteY16" fmla="*/ 440531 h 1133475"/>
                  <a:gd name="connsiteX17" fmla="*/ 2955846 w 4200525"/>
                  <a:gd name="connsiteY17" fmla="*/ 573881 h 1133475"/>
                  <a:gd name="connsiteX18" fmla="*/ 2476738 w 4200525"/>
                  <a:gd name="connsiteY18" fmla="*/ 573881 h 1133475"/>
                  <a:gd name="connsiteX19" fmla="*/ 2376726 w 4200525"/>
                  <a:gd name="connsiteY19" fmla="*/ 673894 h 1133475"/>
                  <a:gd name="connsiteX20" fmla="*/ 2102406 w 4200525"/>
                  <a:gd name="connsiteY20" fmla="*/ 673894 h 1133475"/>
                  <a:gd name="connsiteX21" fmla="*/ 2067163 w 4200525"/>
                  <a:gd name="connsiteY21" fmla="*/ 709136 h 1133475"/>
                  <a:gd name="connsiteX22" fmla="*/ 2041446 w 4200525"/>
                  <a:gd name="connsiteY22" fmla="*/ 712946 h 1133475"/>
                  <a:gd name="connsiteX23" fmla="*/ 2041446 w 4200525"/>
                  <a:gd name="connsiteY23" fmla="*/ 742474 h 1133475"/>
                  <a:gd name="connsiteX24" fmla="*/ 2070973 w 4200525"/>
                  <a:gd name="connsiteY24" fmla="*/ 742474 h 1133475"/>
                  <a:gd name="connsiteX25" fmla="*/ 2074783 w 4200525"/>
                  <a:gd name="connsiteY25" fmla="*/ 716756 h 1133475"/>
                  <a:gd name="connsiteX26" fmla="*/ 2106216 w 4200525"/>
                  <a:gd name="connsiteY26" fmla="*/ 685324 h 1133475"/>
                  <a:gd name="connsiteX27" fmla="*/ 2251948 w 4200525"/>
                  <a:gd name="connsiteY27" fmla="*/ 685324 h 1133475"/>
                  <a:gd name="connsiteX28" fmla="*/ 2058591 w 4200525"/>
                  <a:gd name="connsiteY28" fmla="*/ 878681 h 1133475"/>
                  <a:gd name="connsiteX29" fmla="*/ 1920478 w 4200525"/>
                  <a:gd name="connsiteY29" fmla="*/ 878681 h 1133475"/>
                  <a:gd name="connsiteX30" fmla="*/ 1801416 w 4200525"/>
                  <a:gd name="connsiteY30" fmla="*/ 759619 h 1133475"/>
                  <a:gd name="connsiteX31" fmla="*/ 1564243 w 4200525"/>
                  <a:gd name="connsiteY31" fmla="*/ 759619 h 1133475"/>
                  <a:gd name="connsiteX32" fmla="*/ 1544241 w 4200525"/>
                  <a:gd name="connsiteY32" fmla="*/ 744379 h 1133475"/>
                  <a:gd name="connsiteX33" fmla="*/ 1523286 w 4200525"/>
                  <a:gd name="connsiteY33" fmla="*/ 765334 h 1133475"/>
                  <a:gd name="connsiteX34" fmla="*/ 1544241 w 4200525"/>
                  <a:gd name="connsiteY34" fmla="*/ 786289 h 1133475"/>
                  <a:gd name="connsiteX35" fmla="*/ 1564243 w 4200525"/>
                  <a:gd name="connsiteY35" fmla="*/ 771049 h 1133475"/>
                  <a:gd name="connsiteX36" fmla="*/ 1796653 w 4200525"/>
                  <a:gd name="connsiteY36" fmla="*/ 771049 h 1133475"/>
                  <a:gd name="connsiteX37" fmla="*/ 1905238 w 4200525"/>
                  <a:gd name="connsiteY37" fmla="*/ 879634 h 1133475"/>
                  <a:gd name="connsiteX38" fmla="*/ 1533763 w 4200525"/>
                  <a:gd name="connsiteY38" fmla="*/ 879634 h 1133475"/>
                  <a:gd name="connsiteX39" fmla="*/ 1410891 w 4200525"/>
                  <a:gd name="connsiteY39" fmla="*/ 755809 h 1133475"/>
                  <a:gd name="connsiteX40" fmla="*/ 525066 w 4200525"/>
                  <a:gd name="connsiteY40" fmla="*/ 755809 h 1133475"/>
                  <a:gd name="connsiteX41" fmla="*/ 458391 w 4200525"/>
                  <a:gd name="connsiteY41" fmla="*/ 689134 h 1133475"/>
                  <a:gd name="connsiteX42" fmla="*/ 454581 w 4200525"/>
                  <a:gd name="connsiteY42" fmla="*/ 663416 h 1133475"/>
                  <a:gd name="connsiteX43" fmla="*/ 425053 w 4200525"/>
                  <a:gd name="connsiteY43" fmla="*/ 663416 h 1133475"/>
                  <a:gd name="connsiteX44" fmla="*/ 425053 w 4200525"/>
                  <a:gd name="connsiteY44" fmla="*/ 692944 h 1133475"/>
                  <a:gd name="connsiteX45" fmla="*/ 450771 w 4200525"/>
                  <a:gd name="connsiteY45" fmla="*/ 696754 h 1133475"/>
                  <a:gd name="connsiteX46" fmla="*/ 521256 w 4200525"/>
                  <a:gd name="connsiteY46" fmla="*/ 767239 h 1133475"/>
                  <a:gd name="connsiteX47" fmla="*/ 1195626 w 4200525"/>
                  <a:gd name="connsiteY47" fmla="*/ 767239 h 1133475"/>
                  <a:gd name="connsiteX48" fmla="*/ 1009888 w 4200525"/>
                  <a:gd name="connsiteY48" fmla="*/ 952976 h 1133475"/>
                  <a:gd name="connsiteX49" fmla="*/ 179308 w 4200525"/>
                  <a:gd name="connsiteY49" fmla="*/ 952976 h 1133475"/>
                  <a:gd name="connsiteX50" fmla="*/ 39291 w 4200525"/>
                  <a:gd name="connsiteY50" fmla="*/ 1092041 h 1133475"/>
                  <a:gd name="connsiteX51" fmla="*/ 13573 w 4200525"/>
                  <a:gd name="connsiteY51" fmla="*/ 1095851 h 1133475"/>
                  <a:gd name="connsiteX52" fmla="*/ 13573 w 4200525"/>
                  <a:gd name="connsiteY52" fmla="*/ 1125379 h 1133475"/>
                  <a:gd name="connsiteX53" fmla="*/ 43101 w 4200525"/>
                  <a:gd name="connsiteY53" fmla="*/ 1125379 h 1133475"/>
                  <a:gd name="connsiteX54" fmla="*/ 46911 w 4200525"/>
                  <a:gd name="connsiteY54" fmla="*/ 1099661 h 1133475"/>
                  <a:gd name="connsiteX55" fmla="*/ 183118 w 4200525"/>
                  <a:gd name="connsiteY55" fmla="*/ 963454 h 1133475"/>
                  <a:gd name="connsiteX56" fmla="*/ 1013698 w 4200525"/>
                  <a:gd name="connsiteY56" fmla="*/ 963454 h 1133475"/>
                  <a:gd name="connsiteX57" fmla="*/ 1209913 w 4200525"/>
                  <a:gd name="connsiteY57" fmla="*/ 767239 h 1133475"/>
                  <a:gd name="connsiteX58" fmla="*/ 1405176 w 4200525"/>
                  <a:gd name="connsiteY58" fmla="*/ 767239 h 1133475"/>
                  <a:gd name="connsiteX59" fmla="*/ 1528048 w 4200525"/>
                  <a:gd name="connsiteY59" fmla="*/ 890111 h 1133475"/>
                  <a:gd name="connsiteX60" fmla="*/ 2062401 w 4200525"/>
                  <a:gd name="connsiteY60" fmla="*/ 890111 h 1133475"/>
                  <a:gd name="connsiteX61" fmla="*/ 2267188 w 4200525"/>
                  <a:gd name="connsiteY61" fmla="*/ 685324 h 1133475"/>
                  <a:gd name="connsiteX62" fmla="*/ 2379583 w 4200525"/>
                  <a:gd name="connsiteY62" fmla="*/ 685324 h 1133475"/>
                  <a:gd name="connsiteX63" fmla="*/ 2479596 w 4200525"/>
                  <a:gd name="connsiteY63" fmla="*/ 585311 h 1133475"/>
                  <a:gd name="connsiteX64" fmla="*/ 2944416 w 4200525"/>
                  <a:gd name="connsiteY64" fmla="*/ 585311 h 1133475"/>
                  <a:gd name="connsiteX65" fmla="*/ 2752011 w 4200525"/>
                  <a:gd name="connsiteY65" fmla="*/ 777716 h 1133475"/>
                  <a:gd name="connsiteX66" fmla="*/ 2330053 w 4200525"/>
                  <a:gd name="connsiteY66" fmla="*/ 777716 h 1133475"/>
                  <a:gd name="connsiteX67" fmla="*/ 2310051 w 4200525"/>
                  <a:gd name="connsiteY67" fmla="*/ 762476 h 1133475"/>
                  <a:gd name="connsiteX68" fmla="*/ 2289096 w 4200525"/>
                  <a:gd name="connsiteY68" fmla="*/ 783431 h 1133475"/>
                  <a:gd name="connsiteX69" fmla="*/ 2310051 w 4200525"/>
                  <a:gd name="connsiteY69" fmla="*/ 804386 h 1133475"/>
                  <a:gd name="connsiteX70" fmla="*/ 2330053 w 4200525"/>
                  <a:gd name="connsiteY70" fmla="*/ 789146 h 1133475"/>
                  <a:gd name="connsiteX71" fmla="*/ 2756773 w 4200525"/>
                  <a:gd name="connsiteY71" fmla="*/ 789146 h 1133475"/>
                  <a:gd name="connsiteX72" fmla="*/ 3093958 w 4200525"/>
                  <a:gd name="connsiteY72" fmla="*/ 451961 h 1133475"/>
                  <a:gd name="connsiteX73" fmla="*/ 3410188 w 4200525"/>
                  <a:gd name="connsiteY73" fmla="*/ 451961 h 1133475"/>
                  <a:gd name="connsiteX74" fmla="*/ 3843576 w 4200525"/>
                  <a:gd name="connsiteY74" fmla="*/ 18574 h 1133475"/>
                  <a:gd name="connsiteX75" fmla="*/ 4056936 w 4200525"/>
                  <a:gd name="connsiteY75" fmla="*/ 18574 h 1133475"/>
                  <a:gd name="connsiteX76" fmla="*/ 4154091 w 4200525"/>
                  <a:gd name="connsiteY76" fmla="*/ 116681 h 1133475"/>
                  <a:gd name="connsiteX77" fmla="*/ 4157901 w 4200525"/>
                  <a:gd name="connsiteY77" fmla="*/ 142399 h 1133475"/>
                  <a:gd name="connsiteX78" fmla="*/ 4187428 w 4200525"/>
                  <a:gd name="connsiteY78" fmla="*/ 142399 h 1133475"/>
                  <a:gd name="connsiteX79" fmla="*/ 4187428 w 4200525"/>
                  <a:gd name="connsiteY79" fmla="*/ 111919 h 113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4200525" h="1133475">
                    <a:moveTo>
                      <a:pt x="4187428" y="111919"/>
                    </a:moveTo>
                    <a:cubicBezTo>
                      <a:pt x="4180761" y="105251"/>
                      <a:pt x="4170283" y="104299"/>
                      <a:pt x="4161711" y="108109"/>
                    </a:cubicBezTo>
                    <a:lnTo>
                      <a:pt x="4060746" y="7144"/>
                    </a:lnTo>
                    <a:lnTo>
                      <a:pt x="3838813" y="7144"/>
                    </a:lnTo>
                    <a:lnTo>
                      <a:pt x="3724513" y="121444"/>
                    </a:lnTo>
                    <a:lnTo>
                      <a:pt x="3511153" y="121444"/>
                    </a:lnTo>
                    <a:lnTo>
                      <a:pt x="3320653" y="311944"/>
                    </a:lnTo>
                    <a:lnTo>
                      <a:pt x="3155871" y="311944"/>
                    </a:lnTo>
                    <a:cubicBezTo>
                      <a:pt x="3153013" y="303371"/>
                      <a:pt x="3145393" y="296704"/>
                      <a:pt x="3135868" y="296704"/>
                    </a:cubicBezTo>
                    <a:cubicBezTo>
                      <a:pt x="3124438" y="296704"/>
                      <a:pt x="3114913" y="306229"/>
                      <a:pt x="3114913" y="317659"/>
                    </a:cubicBezTo>
                    <a:cubicBezTo>
                      <a:pt x="3114913" y="329089"/>
                      <a:pt x="3124438" y="338614"/>
                      <a:pt x="3135868" y="338614"/>
                    </a:cubicBezTo>
                    <a:cubicBezTo>
                      <a:pt x="3145393" y="338614"/>
                      <a:pt x="3153966" y="331946"/>
                      <a:pt x="3155871" y="323374"/>
                    </a:cubicBezTo>
                    <a:lnTo>
                      <a:pt x="3325416" y="323374"/>
                    </a:lnTo>
                    <a:lnTo>
                      <a:pt x="3515916" y="132874"/>
                    </a:lnTo>
                    <a:lnTo>
                      <a:pt x="3713083" y="132874"/>
                    </a:lnTo>
                    <a:lnTo>
                      <a:pt x="3405426" y="440531"/>
                    </a:lnTo>
                    <a:lnTo>
                      <a:pt x="3089196" y="440531"/>
                    </a:lnTo>
                    <a:lnTo>
                      <a:pt x="2955846" y="573881"/>
                    </a:lnTo>
                    <a:lnTo>
                      <a:pt x="2476738" y="573881"/>
                    </a:lnTo>
                    <a:lnTo>
                      <a:pt x="2376726" y="673894"/>
                    </a:lnTo>
                    <a:lnTo>
                      <a:pt x="2102406" y="673894"/>
                    </a:lnTo>
                    <a:lnTo>
                      <a:pt x="2067163" y="709136"/>
                    </a:lnTo>
                    <a:cubicBezTo>
                      <a:pt x="2059543" y="704374"/>
                      <a:pt x="2049066" y="705326"/>
                      <a:pt x="2041446" y="712946"/>
                    </a:cubicBezTo>
                    <a:cubicBezTo>
                      <a:pt x="2032873" y="721519"/>
                      <a:pt x="2032873" y="734854"/>
                      <a:pt x="2041446" y="742474"/>
                    </a:cubicBezTo>
                    <a:cubicBezTo>
                      <a:pt x="2050018" y="751046"/>
                      <a:pt x="2063353" y="751046"/>
                      <a:pt x="2070973" y="742474"/>
                    </a:cubicBezTo>
                    <a:cubicBezTo>
                      <a:pt x="2077641" y="735806"/>
                      <a:pt x="2078593" y="725329"/>
                      <a:pt x="2074783" y="716756"/>
                    </a:cubicBezTo>
                    <a:lnTo>
                      <a:pt x="2106216" y="685324"/>
                    </a:lnTo>
                    <a:lnTo>
                      <a:pt x="2251948" y="685324"/>
                    </a:lnTo>
                    <a:lnTo>
                      <a:pt x="2058591" y="878681"/>
                    </a:lnTo>
                    <a:lnTo>
                      <a:pt x="1920478" y="878681"/>
                    </a:lnTo>
                    <a:lnTo>
                      <a:pt x="1801416" y="759619"/>
                    </a:lnTo>
                    <a:lnTo>
                      <a:pt x="1564243" y="759619"/>
                    </a:lnTo>
                    <a:cubicBezTo>
                      <a:pt x="1561386" y="751046"/>
                      <a:pt x="1553766" y="744379"/>
                      <a:pt x="1544241" y="744379"/>
                    </a:cubicBezTo>
                    <a:cubicBezTo>
                      <a:pt x="1532811" y="744379"/>
                      <a:pt x="1523286" y="753904"/>
                      <a:pt x="1523286" y="765334"/>
                    </a:cubicBezTo>
                    <a:cubicBezTo>
                      <a:pt x="1523286" y="776764"/>
                      <a:pt x="1532811" y="786289"/>
                      <a:pt x="1544241" y="786289"/>
                    </a:cubicBezTo>
                    <a:cubicBezTo>
                      <a:pt x="1553766" y="786289"/>
                      <a:pt x="1562338" y="779621"/>
                      <a:pt x="1564243" y="771049"/>
                    </a:cubicBezTo>
                    <a:lnTo>
                      <a:pt x="1796653" y="771049"/>
                    </a:lnTo>
                    <a:lnTo>
                      <a:pt x="1905238" y="879634"/>
                    </a:lnTo>
                    <a:lnTo>
                      <a:pt x="1533763" y="879634"/>
                    </a:lnTo>
                    <a:lnTo>
                      <a:pt x="1410891" y="755809"/>
                    </a:lnTo>
                    <a:lnTo>
                      <a:pt x="525066" y="755809"/>
                    </a:lnTo>
                    <a:lnTo>
                      <a:pt x="458391" y="689134"/>
                    </a:lnTo>
                    <a:cubicBezTo>
                      <a:pt x="463153" y="681514"/>
                      <a:pt x="462201" y="671036"/>
                      <a:pt x="454581" y="663416"/>
                    </a:cubicBezTo>
                    <a:cubicBezTo>
                      <a:pt x="446008" y="654844"/>
                      <a:pt x="432673" y="654844"/>
                      <a:pt x="425053" y="663416"/>
                    </a:cubicBezTo>
                    <a:cubicBezTo>
                      <a:pt x="416481" y="671989"/>
                      <a:pt x="416481" y="685324"/>
                      <a:pt x="425053" y="692944"/>
                    </a:cubicBezTo>
                    <a:cubicBezTo>
                      <a:pt x="431721" y="699611"/>
                      <a:pt x="442198" y="700564"/>
                      <a:pt x="450771" y="696754"/>
                    </a:cubicBezTo>
                    <a:lnTo>
                      <a:pt x="521256" y="767239"/>
                    </a:lnTo>
                    <a:lnTo>
                      <a:pt x="1195626" y="767239"/>
                    </a:lnTo>
                    <a:lnTo>
                      <a:pt x="1009888" y="952976"/>
                    </a:lnTo>
                    <a:lnTo>
                      <a:pt x="179308" y="952976"/>
                    </a:lnTo>
                    <a:lnTo>
                      <a:pt x="39291" y="1092041"/>
                    </a:lnTo>
                    <a:cubicBezTo>
                      <a:pt x="31671" y="1087279"/>
                      <a:pt x="21193" y="1088231"/>
                      <a:pt x="13573" y="1095851"/>
                    </a:cubicBezTo>
                    <a:cubicBezTo>
                      <a:pt x="5001" y="1104424"/>
                      <a:pt x="5001" y="1117759"/>
                      <a:pt x="13573" y="1125379"/>
                    </a:cubicBezTo>
                    <a:cubicBezTo>
                      <a:pt x="22146" y="1133951"/>
                      <a:pt x="35481" y="1133951"/>
                      <a:pt x="43101" y="1125379"/>
                    </a:cubicBezTo>
                    <a:cubicBezTo>
                      <a:pt x="49768" y="1118711"/>
                      <a:pt x="50721" y="1108234"/>
                      <a:pt x="46911" y="1099661"/>
                    </a:cubicBezTo>
                    <a:lnTo>
                      <a:pt x="183118" y="963454"/>
                    </a:lnTo>
                    <a:lnTo>
                      <a:pt x="1013698" y="963454"/>
                    </a:lnTo>
                    <a:lnTo>
                      <a:pt x="1209913" y="767239"/>
                    </a:lnTo>
                    <a:lnTo>
                      <a:pt x="1405176" y="767239"/>
                    </a:lnTo>
                    <a:lnTo>
                      <a:pt x="1528048" y="890111"/>
                    </a:lnTo>
                    <a:lnTo>
                      <a:pt x="2062401" y="890111"/>
                    </a:lnTo>
                    <a:lnTo>
                      <a:pt x="2267188" y="685324"/>
                    </a:lnTo>
                    <a:lnTo>
                      <a:pt x="2379583" y="685324"/>
                    </a:lnTo>
                    <a:lnTo>
                      <a:pt x="2479596" y="585311"/>
                    </a:lnTo>
                    <a:lnTo>
                      <a:pt x="2944416" y="585311"/>
                    </a:lnTo>
                    <a:lnTo>
                      <a:pt x="2752011" y="777716"/>
                    </a:lnTo>
                    <a:lnTo>
                      <a:pt x="2330053" y="777716"/>
                    </a:lnTo>
                    <a:cubicBezTo>
                      <a:pt x="2327196" y="769144"/>
                      <a:pt x="2319576" y="762476"/>
                      <a:pt x="2310051" y="762476"/>
                    </a:cubicBezTo>
                    <a:cubicBezTo>
                      <a:pt x="2298621" y="762476"/>
                      <a:pt x="2289096" y="772001"/>
                      <a:pt x="2289096" y="783431"/>
                    </a:cubicBezTo>
                    <a:cubicBezTo>
                      <a:pt x="2289096" y="794861"/>
                      <a:pt x="2298621" y="804386"/>
                      <a:pt x="2310051" y="804386"/>
                    </a:cubicBezTo>
                    <a:cubicBezTo>
                      <a:pt x="2319576" y="804386"/>
                      <a:pt x="2328148" y="797719"/>
                      <a:pt x="2330053" y="789146"/>
                    </a:cubicBezTo>
                    <a:lnTo>
                      <a:pt x="2756773" y="789146"/>
                    </a:lnTo>
                    <a:lnTo>
                      <a:pt x="3093958" y="451961"/>
                    </a:lnTo>
                    <a:lnTo>
                      <a:pt x="3410188" y="451961"/>
                    </a:lnTo>
                    <a:lnTo>
                      <a:pt x="3843576" y="18574"/>
                    </a:lnTo>
                    <a:lnTo>
                      <a:pt x="4056936" y="18574"/>
                    </a:lnTo>
                    <a:lnTo>
                      <a:pt x="4154091" y="116681"/>
                    </a:lnTo>
                    <a:cubicBezTo>
                      <a:pt x="4149328" y="124301"/>
                      <a:pt x="4150281" y="134779"/>
                      <a:pt x="4157901" y="142399"/>
                    </a:cubicBezTo>
                    <a:cubicBezTo>
                      <a:pt x="4166473" y="150971"/>
                      <a:pt x="4179808" y="150971"/>
                      <a:pt x="4187428" y="142399"/>
                    </a:cubicBezTo>
                    <a:cubicBezTo>
                      <a:pt x="4196001" y="133826"/>
                      <a:pt x="4196001" y="120491"/>
                      <a:pt x="4187428" y="1119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5" name="Graphic 166">
              <a:extLst>
                <a:ext uri="{FF2B5EF4-FFF2-40B4-BE49-F238E27FC236}">
                  <a16:creationId xmlns:a16="http://schemas.microsoft.com/office/drawing/2014/main" id="{B011E4C1-7A79-427B-8500-FD7195532377}"/>
                </a:ext>
              </a:extLst>
            </p:cNvPr>
            <p:cNvGrpSpPr/>
            <p:nvPr/>
          </p:nvGrpSpPr>
          <p:grpSpPr>
            <a:xfrm>
              <a:off x="4054049" y="5011904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A240E848-918D-45AA-8486-FAEA3CF4A233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37808804-E933-4CEC-8DC2-B5CF81C37F1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95F62F5E-FBA5-4270-95C8-83CA93F91095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9792D15F-94CB-47FB-91BC-F1B23E64A78E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729403A7-EEC9-481E-A808-17249B165B0D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DCDA05B5-B11B-4994-890E-4BA35071295B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A62E6FFA-B4C6-4F83-B177-A5DBA77F3A77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BF65ACF7-3639-40D7-BE2E-76DD95847298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BCED2908-9EF9-46F0-9DE8-0FC47F8CE326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88EFB8CE-EE48-479C-A3DC-829DE82E2DBF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69DDB339-129F-421C-B907-509B81B58B1B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6079DED0-6F48-40C3-A9C8-1B986C612EF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3041A054-2D0D-4578-84E2-EFA4B6569D75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BCA17A32-09E9-478A-B11A-875190747757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0ADF4893-31A2-48F4-8867-6C9D74EC2BA0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544B4CF4-5D42-4275-9E79-163830AF6DCD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009682D0-6141-481B-AC39-F5257A5100FA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0BEE02FC-B88C-490E-A99B-D371A943F9BF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1424087B-C26E-43B9-BA9C-9D85FE6EF9A1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ADBD9B49-4063-4FA4-87AD-EE9ED220658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6" name="Graphic 3">
              <a:extLst>
                <a:ext uri="{FF2B5EF4-FFF2-40B4-BE49-F238E27FC236}">
                  <a16:creationId xmlns:a16="http://schemas.microsoft.com/office/drawing/2014/main" id="{4B9CD804-0F83-432A-9C73-E91644BBB7DC}"/>
                </a:ext>
              </a:extLst>
            </p:cNvPr>
            <p:cNvGrpSpPr/>
            <p:nvPr/>
          </p:nvGrpSpPr>
          <p:grpSpPr>
            <a:xfrm>
              <a:off x="4386205" y="2166705"/>
              <a:ext cx="2891731" cy="3429727"/>
              <a:chOff x="5276850" y="2457450"/>
              <a:chExt cx="1638300" cy="1943100"/>
            </a:xfrm>
            <a:grpFill/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C8C75F0-5116-42A4-B868-2FE24D06EE66}"/>
                  </a:ext>
                </a:extLst>
              </p:cNvPr>
              <p:cNvSpPr/>
              <p:nvPr/>
            </p:nvSpPr>
            <p:spPr>
              <a:xfrm>
                <a:off x="6101239" y="2703671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8574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9526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9D4C256-B883-4CE9-A0AA-85E5B63A78CB}"/>
                  </a:ext>
                </a:extLst>
              </p:cNvPr>
              <p:cNvSpPr/>
              <p:nvPr/>
            </p:nvSpPr>
            <p:spPr>
              <a:xfrm>
                <a:off x="5951696" y="2877026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1906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5A75951-7A0E-4554-8BD8-8EDE3A0DF7B1}"/>
                  </a:ext>
                </a:extLst>
              </p:cNvPr>
              <p:cNvSpPr/>
              <p:nvPr/>
            </p:nvSpPr>
            <p:spPr>
              <a:xfrm>
                <a:off x="5698331" y="3973354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18574 h 19050"/>
                  <a:gd name="connsiteX2" fmla="*/ 7144 w 19050"/>
                  <a:gd name="connsiteY2" fmla="*/ 12859 h 19050"/>
                  <a:gd name="connsiteX3" fmla="*/ 12859 w 19050"/>
                  <a:gd name="connsiteY3" fmla="*/ 714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6015"/>
                      <a:pt x="16015" y="18574"/>
                      <a:pt x="12859" y="18574"/>
                    </a:cubicBezTo>
                    <a:cubicBezTo>
                      <a:pt x="9702" y="18574"/>
                      <a:pt x="7144" y="16015"/>
                      <a:pt x="7144" y="12859"/>
                    </a:cubicBezTo>
                    <a:cubicBezTo>
                      <a:pt x="7144" y="9702"/>
                      <a:pt x="9702" y="7144"/>
                      <a:pt x="12859" y="7144"/>
                    </a:cubicBezTo>
                    <a:cubicBezTo>
                      <a:pt x="16015" y="7144"/>
                      <a:pt x="18574" y="9702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F8386008-26B4-4F73-A7A6-96D390E041EF}"/>
                  </a:ext>
                </a:extLst>
              </p:cNvPr>
              <p:cNvSpPr/>
              <p:nvPr/>
            </p:nvSpPr>
            <p:spPr>
              <a:xfrm>
                <a:off x="5746909" y="4064794"/>
                <a:ext cx="123825" cy="114300"/>
              </a:xfrm>
              <a:custGeom>
                <a:avLst/>
                <a:gdLst>
                  <a:gd name="connsiteX0" fmla="*/ 21431 w 123825"/>
                  <a:gd name="connsiteY0" fmla="*/ 61436 h 114300"/>
                  <a:gd name="connsiteX1" fmla="*/ 20479 w 123825"/>
                  <a:gd name="connsiteY1" fmla="*/ 68104 h 114300"/>
                  <a:gd name="connsiteX2" fmla="*/ 59531 w 123825"/>
                  <a:gd name="connsiteY2" fmla="*/ 107156 h 114300"/>
                  <a:gd name="connsiteX3" fmla="*/ 98584 w 123825"/>
                  <a:gd name="connsiteY3" fmla="*/ 68104 h 114300"/>
                  <a:gd name="connsiteX4" fmla="*/ 91916 w 123825"/>
                  <a:gd name="connsiteY4" fmla="*/ 46196 h 114300"/>
                  <a:gd name="connsiteX5" fmla="*/ 92869 w 123825"/>
                  <a:gd name="connsiteY5" fmla="*/ 46196 h 114300"/>
                  <a:gd name="connsiteX6" fmla="*/ 109061 w 123825"/>
                  <a:gd name="connsiteY6" fmla="*/ 30004 h 114300"/>
                  <a:gd name="connsiteX7" fmla="*/ 109061 w 123825"/>
                  <a:gd name="connsiteY7" fmla="*/ 27146 h 114300"/>
                  <a:gd name="connsiteX8" fmla="*/ 116681 w 123825"/>
                  <a:gd name="connsiteY8" fmla="*/ 17621 h 114300"/>
                  <a:gd name="connsiteX9" fmla="*/ 106204 w 123825"/>
                  <a:gd name="connsiteY9" fmla="*/ 7144 h 114300"/>
                  <a:gd name="connsiteX10" fmla="*/ 96679 w 123825"/>
                  <a:gd name="connsiteY10" fmla="*/ 13811 h 114300"/>
                  <a:gd name="connsiteX11" fmla="*/ 92869 w 123825"/>
                  <a:gd name="connsiteY11" fmla="*/ 12859 h 114300"/>
                  <a:gd name="connsiteX12" fmla="*/ 76676 w 123825"/>
                  <a:gd name="connsiteY12" fmla="*/ 29051 h 114300"/>
                  <a:gd name="connsiteX13" fmla="*/ 76676 w 123825"/>
                  <a:gd name="connsiteY13" fmla="*/ 31909 h 114300"/>
                  <a:gd name="connsiteX14" fmla="*/ 59531 w 123825"/>
                  <a:gd name="connsiteY14" fmla="*/ 28099 h 114300"/>
                  <a:gd name="connsiteX15" fmla="*/ 31909 w 123825"/>
                  <a:gd name="connsiteY15" fmla="*/ 39529 h 114300"/>
                  <a:gd name="connsiteX16" fmla="*/ 20479 w 123825"/>
                  <a:gd name="connsiteY16" fmla="*/ 33814 h 114300"/>
                  <a:gd name="connsiteX17" fmla="*/ 7144 w 123825"/>
                  <a:gd name="connsiteY17" fmla="*/ 47149 h 114300"/>
                  <a:gd name="connsiteX18" fmla="*/ 21431 w 123825"/>
                  <a:gd name="connsiteY18" fmla="*/ 61436 h 114300"/>
                  <a:gd name="connsiteX19" fmla="*/ 21431 w 123825"/>
                  <a:gd name="connsiteY19" fmla="*/ 61436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3825" h="114300">
                    <a:moveTo>
                      <a:pt x="21431" y="61436"/>
                    </a:moveTo>
                    <a:cubicBezTo>
                      <a:pt x="21431" y="63341"/>
                      <a:pt x="20479" y="66199"/>
                      <a:pt x="20479" y="68104"/>
                    </a:cubicBezTo>
                    <a:cubicBezTo>
                      <a:pt x="20479" y="90011"/>
                      <a:pt x="37624" y="107156"/>
                      <a:pt x="59531" y="107156"/>
                    </a:cubicBezTo>
                    <a:cubicBezTo>
                      <a:pt x="81439" y="107156"/>
                      <a:pt x="98584" y="90011"/>
                      <a:pt x="98584" y="68104"/>
                    </a:cubicBezTo>
                    <a:cubicBezTo>
                      <a:pt x="98584" y="60484"/>
                      <a:pt x="95726" y="52864"/>
                      <a:pt x="91916" y="46196"/>
                    </a:cubicBezTo>
                    <a:cubicBezTo>
                      <a:pt x="91916" y="46196"/>
                      <a:pt x="91916" y="46196"/>
                      <a:pt x="92869" y="46196"/>
                    </a:cubicBezTo>
                    <a:cubicBezTo>
                      <a:pt x="101441" y="46196"/>
                      <a:pt x="109061" y="38576"/>
                      <a:pt x="109061" y="30004"/>
                    </a:cubicBezTo>
                    <a:cubicBezTo>
                      <a:pt x="109061" y="29051"/>
                      <a:pt x="109061" y="28099"/>
                      <a:pt x="109061" y="27146"/>
                    </a:cubicBezTo>
                    <a:cubicBezTo>
                      <a:pt x="112871" y="26194"/>
                      <a:pt x="116681" y="22384"/>
                      <a:pt x="116681" y="17621"/>
                    </a:cubicBezTo>
                    <a:cubicBezTo>
                      <a:pt x="116681" y="11906"/>
                      <a:pt x="111919" y="7144"/>
                      <a:pt x="106204" y="7144"/>
                    </a:cubicBezTo>
                    <a:cubicBezTo>
                      <a:pt x="102394" y="7144"/>
                      <a:pt x="98584" y="10001"/>
                      <a:pt x="96679" y="13811"/>
                    </a:cubicBezTo>
                    <a:cubicBezTo>
                      <a:pt x="95726" y="13811"/>
                      <a:pt x="93821" y="12859"/>
                      <a:pt x="92869" y="12859"/>
                    </a:cubicBezTo>
                    <a:cubicBezTo>
                      <a:pt x="84296" y="12859"/>
                      <a:pt x="76676" y="20479"/>
                      <a:pt x="76676" y="29051"/>
                    </a:cubicBezTo>
                    <a:cubicBezTo>
                      <a:pt x="76676" y="30004"/>
                      <a:pt x="76676" y="30956"/>
                      <a:pt x="76676" y="31909"/>
                    </a:cubicBezTo>
                    <a:cubicBezTo>
                      <a:pt x="71914" y="29051"/>
                      <a:pt x="66199" y="28099"/>
                      <a:pt x="59531" y="28099"/>
                    </a:cubicBezTo>
                    <a:cubicBezTo>
                      <a:pt x="49054" y="28099"/>
                      <a:pt x="39529" y="32861"/>
                      <a:pt x="31909" y="39529"/>
                    </a:cubicBezTo>
                    <a:cubicBezTo>
                      <a:pt x="29051" y="35719"/>
                      <a:pt x="25241" y="33814"/>
                      <a:pt x="20479" y="33814"/>
                    </a:cubicBezTo>
                    <a:cubicBezTo>
                      <a:pt x="12859" y="33814"/>
                      <a:pt x="7144" y="39529"/>
                      <a:pt x="7144" y="47149"/>
                    </a:cubicBezTo>
                    <a:cubicBezTo>
                      <a:pt x="7144" y="54769"/>
                      <a:pt x="14764" y="61436"/>
                      <a:pt x="21431" y="61436"/>
                    </a:cubicBezTo>
                    <a:cubicBezTo>
                      <a:pt x="21431" y="61436"/>
                      <a:pt x="21431" y="61436"/>
                      <a:pt x="21431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27DF177-F367-4EF2-8E81-E51C0C145FCE}"/>
                  </a:ext>
                </a:extLst>
              </p:cNvPr>
              <p:cNvSpPr/>
              <p:nvPr/>
            </p:nvSpPr>
            <p:spPr>
              <a:xfrm>
                <a:off x="5687854" y="379904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7E839B99-2F0A-4D65-BB08-E392310E5D1F}"/>
                  </a:ext>
                </a:extLst>
              </p:cNvPr>
              <p:cNvSpPr/>
              <p:nvPr/>
            </p:nvSpPr>
            <p:spPr>
              <a:xfrm>
                <a:off x="5623084" y="331993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D606BFA-52D1-4EEC-A78B-F9568886E7DE}"/>
                  </a:ext>
                </a:extLst>
              </p:cNvPr>
              <p:cNvSpPr/>
              <p:nvPr/>
            </p:nvSpPr>
            <p:spPr>
              <a:xfrm>
                <a:off x="5570696" y="3153251"/>
                <a:ext cx="38100" cy="38100"/>
              </a:xfrm>
              <a:custGeom>
                <a:avLst/>
                <a:gdLst>
                  <a:gd name="connsiteX0" fmla="*/ 22384 w 38100"/>
                  <a:gd name="connsiteY0" fmla="*/ 37624 h 38100"/>
                  <a:gd name="connsiteX1" fmla="*/ 37624 w 38100"/>
                  <a:gd name="connsiteY1" fmla="*/ 22384 h 38100"/>
                  <a:gd name="connsiteX2" fmla="*/ 22384 w 38100"/>
                  <a:gd name="connsiteY2" fmla="*/ 7144 h 38100"/>
                  <a:gd name="connsiteX3" fmla="*/ 7144 w 38100"/>
                  <a:gd name="connsiteY3" fmla="*/ 22384 h 38100"/>
                  <a:gd name="connsiteX4" fmla="*/ 22384 w 38100"/>
                  <a:gd name="connsiteY4" fmla="*/ 3762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2384" y="37624"/>
                    </a:moveTo>
                    <a:cubicBezTo>
                      <a:pt x="30956" y="37624"/>
                      <a:pt x="37624" y="30956"/>
                      <a:pt x="37624" y="22384"/>
                    </a:cubicBez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D2370B6-88C3-4FC0-8039-4D35E6C5FB3C}"/>
                  </a:ext>
                </a:extLst>
              </p:cNvPr>
              <p:cNvSpPr/>
              <p:nvPr/>
            </p:nvSpPr>
            <p:spPr>
              <a:xfrm>
                <a:off x="5729764" y="368474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815CC27-0E68-4382-9B51-A8671DFAA761}"/>
                  </a:ext>
                </a:extLst>
              </p:cNvPr>
              <p:cNvSpPr/>
              <p:nvPr/>
            </p:nvSpPr>
            <p:spPr>
              <a:xfrm>
                <a:off x="6108859" y="3107531"/>
                <a:ext cx="19050" cy="19050"/>
              </a:xfrm>
              <a:custGeom>
                <a:avLst/>
                <a:gdLst>
                  <a:gd name="connsiteX0" fmla="*/ 7144 w 19050"/>
                  <a:gd name="connsiteY0" fmla="*/ 11906 h 19050"/>
                  <a:gd name="connsiteX1" fmla="*/ 11906 w 19050"/>
                  <a:gd name="connsiteY1" fmla="*/ 16669 h 19050"/>
                  <a:gd name="connsiteX2" fmla="*/ 16669 w 19050"/>
                  <a:gd name="connsiteY2" fmla="*/ 11906 h 19050"/>
                  <a:gd name="connsiteX3" fmla="*/ 10954 w 19050"/>
                  <a:gd name="connsiteY3" fmla="*/ 7144 h 19050"/>
                  <a:gd name="connsiteX4" fmla="*/ 7144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1906"/>
                    </a:move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3811" y="7144"/>
                      <a:pt x="10954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7B83D79-E17A-450A-89AD-FE67067D5712}"/>
                  </a:ext>
                </a:extLst>
              </p:cNvPr>
              <p:cNvSpPr/>
              <p:nvPr/>
            </p:nvSpPr>
            <p:spPr>
              <a:xfrm>
                <a:off x="5836444" y="4114324"/>
                <a:ext cx="57150" cy="47625"/>
              </a:xfrm>
              <a:custGeom>
                <a:avLst/>
                <a:gdLst>
                  <a:gd name="connsiteX0" fmla="*/ 47149 w 57150"/>
                  <a:gd name="connsiteY0" fmla="*/ 43339 h 47625"/>
                  <a:gd name="connsiteX1" fmla="*/ 57626 w 57150"/>
                  <a:gd name="connsiteY1" fmla="*/ 32861 h 47625"/>
                  <a:gd name="connsiteX2" fmla="*/ 48101 w 57150"/>
                  <a:gd name="connsiteY2" fmla="*/ 22384 h 47625"/>
                  <a:gd name="connsiteX3" fmla="*/ 30004 w 57150"/>
                  <a:gd name="connsiteY3" fmla="*/ 7144 h 47625"/>
                  <a:gd name="connsiteX4" fmla="*/ 11906 w 57150"/>
                  <a:gd name="connsiteY4" fmla="*/ 25241 h 47625"/>
                  <a:gd name="connsiteX5" fmla="*/ 11906 w 57150"/>
                  <a:gd name="connsiteY5" fmla="*/ 28099 h 47625"/>
                  <a:gd name="connsiteX6" fmla="*/ 7144 w 57150"/>
                  <a:gd name="connsiteY6" fmla="*/ 33814 h 47625"/>
                  <a:gd name="connsiteX7" fmla="*/ 12859 w 57150"/>
                  <a:gd name="connsiteY7" fmla="*/ 39529 h 47625"/>
                  <a:gd name="connsiteX8" fmla="*/ 16669 w 57150"/>
                  <a:gd name="connsiteY8" fmla="*/ 37624 h 47625"/>
                  <a:gd name="connsiteX9" fmla="*/ 29051 w 57150"/>
                  <a:gd name="connsiteY9" fmla="*/ 42386 h 47625"/>
                  <a:gd name="connsiteX10" fmla="*/ 39529 w 57150"/>
                  <a:gd name="connsiteY10" fmla="*/ 38576 h 47625"/>
                  <a:gd name="connsiteX11" fmla="*/ 47149 w 57150"/>
                  <a:gd name="connsiteY11" fmla="*/ 43339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150" h="47625">
                    <a:moveTo>
                      <a:pt x="47149" y="43339"/>
                    </a:moveTo>
                    <a:cubicBezTo>
                      <a:pt x="52864" y="43339"/>
                      <a:pt x="57626" y="38576"/>
                      <a:pt x="57626" y="32861"/>
                    </a:cubicBezTo>
                    <a:cubicBezTo>
                      <a:pt x="57626" y="27146"/>
                      <a:pt x="52864" y="22384"/>
                      <a:pt x="48101" y="22384"/>
                    </a:cubicBezTo>
                    <a:cubicBezTo>
                      <a:pt x="46196" y="13811"/>
                      <a:pt x="39529" y="7144"/>
                      <a:pt x="30004" y="7144"/>
                    </a:cubicBezTo>
                    <a:cubicBezTo>
                      <a:pt x="19526" y="7144"/>
                      <a:pt x="11906" y="15716"/>
                      <a:pt x="11906" y="25241"/>
                    </a:cubicBezTo>
                    <a:cubicBezTo>
                      <a:pt x="11906" y="26194"/>
                      <a:pt x="11906" y="27146"/>
                      <a:pt x="11906" y="28099"/>
                    </a:cubicBezTo>
                    <a:cubicBezTo>
                      <a:pt x="9049" y="29051"/>
                      <a:pt x="7144" y="30956"/>
                      <a:pt x="7144" y="33814"/>
                    </a:cubicBezTo>
                    <a:cubicBezTo>
                      <a:pt x="7144" y="37624"/>
                      <a:pt x="10001" y="39529"/>
                      <a:pt x="12859" y="39529"/>
                    </a:cubicBezTo>
                    <a:cubicBezTo>
                      <a:pt x="14764" y="39529"/>
                      <a:pt x="15716" y="38576"/>
                      <a:pt x="16669" y="37624"/>
                    </a:cubicBezTo>
                    <a:cubicBezTo>
                      <a:pt x="19526" y="40481"/>
                      <a:pt x="24289" y="42386"/>
                      <a:pt x="29051" y="42386"/>
                    </a:cubicBezTo>
                    <a:cubicBezTo>
                      <a:pt x="32861" y="42386"/>
                      <a:pt x="36671" y="41434"/>
                      <a:pt x="39529" y="38576"/>
                    </a:cubicBezTo>
                    <a:cubicBezTo>
                      <a:pt x="42386" y="42386"/>
                      <a:pt x="44291" y="43339"/>
                      <a:pt x="47149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633A7B5-D35A-499C-8A36-E947F3CDB7CA}"/>
                  </a:ext>
                </a:extLst>
              </p:cNvPr>
              <p:cNvSpPr/>
              <p:nvPr/>
            </p:nvSpPr>
            <p:spPr>
              <a:xfrm>
                <a:off x="5983129" y="4121944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43F0678-F986-4092-AA8F-AC67AF69F8E9}"/>
                  </a:ext>
                </a:extLst>
              </p:cNvPr>
              <p:cNvSpPr/>
              <p:nvPr/>
            </p:nvSpPr>
            <p:spPr>
              <a:xfrm>
                <a:off x="5954554" y="4154329"/>
                <a:ext cx="47625" cy="38100"/>
              </a:xfrm>
              <a:custGeom>
                <a:avLst/>
                <a:gdLst>
                  <a:gd name="connsiteX0" fmla="*/ 7144 w 47625"/>
                  <a:gd name="connsiteY0" fmla="*/ 22384 h 38100"/>
                  <a:gd name="connsiteX1" fmla="*/ 13811 w 47625"/>
                  <a:gd name="connsiteY1" fmla="*/ 29051 h 38100"/>
                  <a:gd name="connsiteX2" fmla="*/ 20479 w 47625"/>
                  <a:gd name="connsiteY2" fmla="*/ 24289 h 38100"/>
                  <a:gd name="connsiteX3" fmla="*/ 31909 w 47625"/>
                  <a:gd name="connsiteY3" fmla="*/ 31909 h 38100"/>
                  <a:gd name="connsiteX4" fmla="*/ 44291 w 47625"/>
                  <a:gd name="connsiteY4" fmla="*/ 19526 h 38100"/>
                  <a:gd name="connsiteX5" fmla="*/ 31909 w 47625"/>
                  <a:gd name="connsiteY5" fmla="*/ 7144 h 38100"/>
                  <a:gd name="connsiteX6" fmla="*/ 19526 w 47625"/>
                  <a:gd name="connsiteY6" fmla="*/ 18574 h 38100"/>
                  <a:gd name="connsiteX7" fmla="*/ 13811 w 47625"/>
                  <a:gd name="connsiteY7" fmla="*/ 15716 h 38100"/>
                  <a:gd name="connsiteX8" fmla="*/ 7144 w 47625"/>
                  <a:gd name="connsiteY8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22384"/>
                    </a:moveTo>
                    <a:cubicBezTo>
                      <a:pt x="7144" y="26194"/>
                      <a:pt x="10001" y="29051"/>
                      <a:pt x="13811" y="29051"/>
                    </a:cubicBezTo>
                    <a:cubicBezTo>
                      <a:pt x="16669" y="29051"/>
                      <a:pt x="19526" y="27146"/>
                      <a:pt x="20479" y="24289"/>
                    </a:cubicBezTo>
                    <a:cubicBezTo>
                      <a:pt x="22384" y="28099"/>
                      <a:pt x="26194" y="31909"/>
                      <a:pt x="31909" y="31909"/>
                    </a:cubicBezTo>
                    <a:cubicBezTo>
                      <a:pt x="38576" y="31909"/>
                      <a:pt x="44291" y="26194"/>
                      <a:pt x="44291" y="19526"/>
                    </a:cubicBezTo>
                    <a:cubicBezTo>
                      <a:pt x="44291" y="12859"/>
                      <a:pt x="38576" y="7144"/>
                      <a:pt x="31909" y="7144"/>
                    </a:cubicBezTo>
                    <a:cubicBezTo>
                      <a:pt x="25241" y="7144"/>
                      <a:pt x="20479" y="11906"/>
                      <a:pt x="19526" y="18574"/>
                    </a:cubicBezTo>
                    <a:cubicBezTo>
                      <a:pt x="18574" y="16669"/>
                      <a:pt x="16669" y="15716"/>
                      <a:pt x="13811" y="15716"/>
                    </a:cubicBezTo>
                    <a:cubicBezTo>
                      <a:pt x="10001" y="14764"/>
                      <a:pt x="7144" y="18574"/>
                      <a:pt x="714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877B455-790F-435E-BD86-1A9BC0F1B8B7}"/>
                  </a:ext>
                </a:extLst>
              </p:cNvPr>
              <p:cNvSpPr/>
              <p:nvPr/>
            </p:nvSpPr>
            <p:spPr>
              <a:xfrm>
                <a:off x="5931694" y="3744754"/>
                <a:ext cx="28575" cy="38100"/>
              </a:xfrm>
              <a:custGeom>
                <a:avLst/>
                <a:gdLst>
                  <a:gd name="connsiteX0" fmla="*/ 18574 w 28575"/>
                  <a:gd name="connsiteY0" fmla="*/ 30956 h 38100"/>
                  <a:gd name="connsiteX1" fmla="*/ 30004 w 28575"/>
                  <a:gd name="connsiteY1" fmla="*/ 18574 h 38100"/>
                  <a:gd name="connsiteX2" fmla="*/ 18574 w 28575"/>
                  <a:gd name="connsiteY2" fmla="*/ 7144 h 38100"/>
                  <a:gd name="connsiteX3" fmla="*/ 7144 w 28575"/>
                  <a:gd name="connsiteY3" fmla="*/ 18574 h 38100"/>
                  <a:gd name="connsiteX4" fmla="*/ 18574 w 28575"/>
                  <a:gd name="connsiteY4" fmla="*/ 3095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38100">
                    <a:moveTo>
                      <a:pt x="18574" y="30956"/>
                    </a:moveTo>
                    <a:cubicBezTo>
                      <a:pt x="25241" y="30956"/>
                      <a:pt x="30004" y="25241"/>
                      <a:pt x="30004" y="18574"/>
                    </a:cubicBezTo>
                    <a:cubicBezTo>
                      <a:pt x="30004" y="11906"/>
                      <a:pt x="24289" y="7144"/>
                      <a:pt x="18574" y="7144"/>
                    </a:cubicBezTo>
                    <a:cubicBezTo>
                      <a:pt x="11906" y="7144"/>
                      <a:pt x="7144" y="12859"/>
                      <a:pt x="7144" y="18574"/>
                    </a:cubicBezTo>
                    <a:cubicBezTo>
                      <a:pt x="7144" y="24289"/>
                      <a:pt x="11906" y="30956"/>
                      <a:pt x="1857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9A31E91C-5025-4CAF-B6AD-CDA8F429836D}"/>
                  </a:ext>
                </a:extLst>
              </p:cNvPr>
              <p:cNvSpPr/>
              <p:nvPr/>
            </p:nvSpPr>
            <p:spPr>
              <a:xfrm>
                <a:off x="5695474" y="315325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2384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6C89E10-2E96-40C3-9644-3E73CD32AA2A}"/>
                  </a:ext>
                </a:extLst>
              </p:cNvPr>
              <p:cNvSpPr/>
              <p:nvPr/>
            </p:nvSpPr>
            <p:spPr>
              <a:xfrm>
                <a:off x="5837396" y="271319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3AC8F37-F5D5-4669-99C1-41288826D19E}"/>
                  </a:ext>
                </a:extLst>
              </p:cNvPr>
              <p:cNvSpPr/>
              <p:nvPr/>
            </p:nvSpPr>
            <p:spPr>
              <a:xfrm>
                <a:off x="6235541" y="2754154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9E90C8A6-D503-4F2E-9C5D-AE83C83828ED}"/>
                  </a:ext>
                </a:extLst>
              </p:cNvPr>
              <p:cNvSpPr/>
              <p:nvPr/>
            </p:nvSpPr>
            <p:spPr>
              <a:xfrm>
                <a:off x="5832634" y="2902744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6669"/>
                      <a:pt x="9049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D4E3C3D7-22BC-471A-8693-6A4C5CC2092E}"/>
                  </a:ext>
                </a:extLst>
              </p:cNvPr>
              <p:cNvSpPr/>
              <p:nvPr/>
            </p:nvSpPr>
            <p:spPr>
              <a:xfrm>
                <a:off x="5535454" y="3318034"/>
                <a:ext cx="66675" cy="66675"/>
              </a:xfrm>
              <a:custGeom>
                <a:avLst/>
                <a:gdLst>
                  <a:gd name="connsiteX0" fmla="*/ 62389 w 66675"/>
                  <a:gd name="connsiteY0" fmla="*/ 34766 h 66675"/>
                  <a:gd name="connsiteX1" fmla="*/ 34766 w 66675"/>
                  <a:gd name="connsiteY1" fmla="*/ 62389 h 66675"/>
                  <a:gd name="connsiteX2" fmla="*/ 7144 w 66675"/>
                  <a:gd name="connsiteY2" fmla="*/ 34766 h 66675"/>
                  <a:gd name="connsiteX3" fmla="*/ 34766 w 66675"/>
                  <a:gd name="connsiteY3" fmla="*/ 7144 h 66675"/>
                  <a:gd name="connsiteX4" fmla="*/ 62389 w 66675"/>
                  <a:gd name="connsiteY4" fmla="*/ 3476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62389" y="34766"/>
                    </a:moveTo>
                    <a:cubicBezTo>
                      <a:pt x="62389" y="50022"/>
                      <a:pt x="50022" y="62389"/>
                      <a:pt x="34766" y="62389"/>
                    </a:cubicBezTo>
                    <a:cubicBezTo>
                      <a:pt x="19511" y="62389"/>
                      <a:pt x="7144" y="50022"/>
                      <a:pt x="7144" y="34766"/>
                    </a:cubicBezTo>
                    <a:cubicBezTo>
                      <a:pt x="7144" y="19511"/>
                      <a:pt x="19511" y="7144"/>
                      <a:pt x="34766" y="7144"/>
                    </a:cubicBezTo>
                    <a:cubicBezTo>
                      <a:pt x="50022" y="7144"/>
                      <a:pt x="62389" y="19511"/>
                      <a:pt x="6238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F0C0710F-C123-4C37-8C61-C4731D08F1D4}"/>
                  </a:ext>
                </a:extLst>
              </p:cNvPr>
              <p:cNvSpPr/>
              <p:nvPr/>
            </p:nvSpPr>
            <p:spPr>
              <a:xfrm>
                <a:off x="5367814" y="3373279"/>
                <a:ext cx="19050" cy="19050"/>
              </a:xfrm>
              <a:custGeom>
                <a:avLst/>
                <a:gdLst>
                  <a:gd name="connsiteX0" fmla="*/ 11906 w 19050"/>
                  <a:gd name="connsiteY0" fmla="*/ 16669 h 19050"/>
                  <a:gd name="connsiteX1" fmla="*/ 16669 w 19050"/>
                  <a:gd name="connsiteY1" fmla="*/ 11906 h 19050"/>
                  <a:gd name="connsiteX2" fmla="*/ 11906 w 19050"/>
                  <a:gd name="connsiteY2" fmla="*/ 7144 h 19050"/>
                  <a:gd name="connsiteX3" fmla="*/ 7144 w 19050"/>
                  <a:gd name="connsiteY3" fmla="*/ 11906 h 19050"/>
                  <a:gd name="connsiteX4" fmla="*/ 11906 w 19050"/>
                  <a:gd name="connsiteY4" fmla="*/ 1666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1906" y="16669"/>
                    </a:move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10001" y="16669"/>
                      <a:pt x="11906" y="166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E596206-14BD-4D6E-A8F5-95462B67D78F}"/>
                  </a:ext>
                </a:extLst>
              </p:cNvPr>
              <p:cNvSpPr/>
              <p:nvPr/>
            </p:nvSpPr>
            <p:spPr>
              <a:xfrm>
                <a:off x="5561171" y="3803809"/>
                <a:ext cx="76200" cy="85725"/>
              </a:xfrm>
              <a:custGeom>
                <a:avLst/>
                <a:gdLst>
                  <a:gd name="connsiteX0" fmla="*/ 62389 w 76200"/>
                  <a:gd name="connsiteY0" fmla="*/ 18574 h 85725"/>
                  <a:gd name="connsiteX1" fmla="*/ 50959 w 76200"/>
                  <a:gd name="connsiteY1" fmla="*/ 7144 h 85725"/>
                  <a:gd name="connsiteX2" fmla="*/ 39529 w 76200"/>
                  <a:gd name="connsiteY2" fmla="*/ 18574 h 85725"/>
                  <a:gd name="connsiteX3" fmla="*/ 39529 w 76200"/>
                  <a:gd name="connsiteY3" fmla="*/ 19526 h 85725"/>
                  <a:gd name="connsiteX4" fmla="*/ 38576 w 76200"/>
                  <a:gd name="connsiteY4" fmla="*/ 19526 h 85725"/>
                  <a:gd name="connsiteX5" fmla="*/ 7144 w 76200"/>
                  <a:gd name="connsiteY5" fmla="*/ 50959 h 85725"/>
                  <a:gd name="connsiteX6" fmla="*/ 38576 w 76200"/>
                  <a:gd name="connsiteY6" fmla="*/ 82391 h 85725"/>
                  <a:gd name="connsiteX7" fmla="*/ 70009 w 76200"/>
                  <a:gd name="connsiteY7" fmla="*/ 50959 h 85725"/>
                  <a:gd name="connsiteX8" fmla="*/ 58579 w 76200"/>
                  <a:gd name="connsiteY8" fmla="*/ 27146 h 85725"/>
                  <a:gd name="connsiteX9" fmla="*/ 62389 w 76200"/>
                  <a:gd name="connsiteY9" fmla="*/ 1857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62389" y="18574"/>
                    </a:moveTo>
                    <a:cubicBezTo>
                      <a:pt x="62389" y="11906"/>
                      <a:pt x="57626" y="7144"/>
                      <a:pt x="50959" y="7144"/>
                    </a:cubicBezTo>
                    <a:cubicBezTo>
                      <a:pt x="44291" y="7144"/>
                      <a:pt x="39529" y="11906"/>
                      <a:pt x="39529" y="18574"/>
                    </a:cubicBezTo>
                    <a:cubicBezTo>
                      <a:pt x="39529" y="18574"/>
                      <a:pt x="39529" y="18574"/>
                      <a:pt x="39529" y="19526"/>
                    </a:cubicBezTo>
                    <a:cubicBezTo>
                      <a:pt x="39529" y="19526"/>
                      <a:pt x="38576" y="19526"/>
                      <a:pt x="38576" y="19526"/>
                    </a:cubicBezTo>
                    <a:cubicBezTo>
                      <a:pt x="21431" y="19526"/>
                      <a:pt x="7144" y="33814"/>
                      <a:pt x="7144" y="50959"/>
                    </a:cubicBezTo>
                    <a:cubicBezTo>
                      <a:pt x="7144" y="68104"/>
                      <a:pt x="21431" y="82391"/>
                      <a:pt x="38576" y="82391"/>
                    </a:cubicBezTo>
                    <a:cubicBezTo>
                      <a:pt x="55721" y="82391"/>
                      <a:pt x="70009" y="68104"/>
                      <a:pt x="70009" y="50959"/>
                    </a:cubicBezTo>
                    <a:cubicBezTo>
                      <a:pt x="70009" y="41434"/>
                      <a:pt x="65246" y="32861"/>
                      <a:pt x="58579" y="27146"/>
                    </a:cubicBezTo>
                    <a:cubicBezTo>
                      <a:pt x="60484" y="24289"/>
                      <a:pt x="62389" y="21431"/>
                      <a:pt x="6238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768834C7-B42B-47FA-AB4F-AD6C62F53C0B}"/>
                  </a:ext>
                </a:extLst>
              </p:cNvPr>
              <p:cNvSpPr/>
              <p:nvPr/>
            </p:nvSpPr>
            <p:spPr>
              <a:xfrm>
                <a:off x="5891689" y="3838099"/>
                <a:ext cx="66675" cy="57150"/>
              </a:xfrm>
              <a:custGeom>
                <a:avLst/>
                <a:gdLst>
                  <a:gd name="connsiteX0" fmla="*/ 23336 w 66675"/>
                  <a:gd name="connsiteY0" fmla="*/ 17621 h 57150"/>
                  <a:gd name="connsiteX1" fmla="*/ 7144 w 66675"/>
                  <a:gd name="connsiteY1" fmla="*/ 33814 h 57150"/>
                  <a:gd name="connsiteX2" fmla="*/ 23336 w 66675"/>
                  <a:gd name="connsiteY2" fmla="*/ 50006 h 57150"/>
                  <a:gd name="connsiteX3" fmla="*/ 38576 w 66675"/>
                  <a:gd name="connsiteY3" fmla="*/ 38576 h 57150"/>
                  <a:gd name="connsiteX4" fmla="*/ 45244 w 66675"/>
                  <a:gd name="connsiteY4" fmla="*/ 39529 h 57150"/>
                  <a:gd name="connsiteX5" fmla="*/ 61436 w 66675"/>
                  <a:gd name="connsiteY5" fmla="*/ 23336 h 57150"/>
                  <a:gd name="connsiteX6" fmla="*/ 45244 w 66675"/>
                  <a:gd name="connsiteY6" fmla="*/ 7144 h 57150"/>
                  <a:gd name="connsiteX7" fmla="*/ 30004 w 66675"/>
                  <a:gd name="connsiteY7" fmla="*/ 19526 h 57150"/>
                  <a:gd name="connsiteX8" fmla="*/ 23336 w 66675"/>
                  <a:gd name="connsiteY8" fmla="*/ 17621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23336" y="17621"/>
                    </a:moveTo>
                    <a:cubicBezTo>
                      <a:pt x="14764" y="17621"/>
                      <a:pt x="7144" y="25241"/>
                      <a:pt x="7144" y="33814"/>
                    </a:cubicBezTo>
                    <a:cubicBezTo>
                      <a:pt x="7144" y="42386"/>
                      <a:pt x="14764" y="50006"/>
                      <a:pt x="23336" y="50006"/>
                    </a:cubicBezTo>
                    <a:cubicBezTo>
                      <a:pt x="30956" y="50006"/>
                      <a:pt x="36671" y="45244"/>
                      <a:pt x="38576" y="38576"/>
                    </a:cubicBezTo>
                    <a:cubicBezTo>
                      <a:pt x="40481" y="39529"/>
                      <a:pt x="42386" y="39529"/>
                      <a:pt x="45244" y="39529"/>
                    </a:cubicBezTo>
                    <a:cubicBezTo>
                      <a:pt x="53816" y="39529"/>
                      <a:pt x="61436" y="31909"/>
                      <a:pt x="61436" y="23336"/>
                    </a:cubicBezTo>
                    <a:cubicBezTo>
                      <a:pt x="61436" y="14764"/>
                      <a:pt x="53816" y="7144"/>
                      <a:pt x="45244" y="7144"/>
                    </a:cubicBezTo>
                    <a:cubicBezTo>
                      <a:pt x="37624" y="7144"/>
                      <a:pt x="31909" y="11906"/>
                      <a:pt x="30004" y="19526"/>
                    </a:cubicBezTo>
                    <a:cubicBezTo>
                      <a:pt x="28099" y="17621"/>
                      <a:pt x="26194" y="17621"/>
                      <a:pt x="23336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3663698-D645-417F-A769-A108DD697354}"/>
                  </a:ext>
                </a:extLst>
              </p:cNvPr>
              <p:cNvSpPr/>
              <p:nvPr/>
            </p:nvSpPr>
            <p:spPr>
              <a:xfrm>
                <a:off x="5664994" y="3268504"/>
                <a:ext cx="114300" cy="114300"/>
              </a:xfrm>
              <a:custGeom>
                <a:avLst/>
                <a:gdLst>
                  <a:gd name="connsiteX0" fmla="*/ 98584 w 114300"/>
                  <a:gd name="connsiteY0" fmla="*/ 43339 h 114300"/>
                  <a:gd name="connsiteX1" fmla="*/ 108109 w 114300"/>
                  <a:gd name="connsiteY1" fmla="*/ 33814 h 114300"/>
                  <a:gd name="connsiteX2" fmla="*/ 98584 w 114300"/>
                  <a:gd name="connsiteY2" fmla="*/ 24289 h 114300"/>
                  <a:gd name="connsiteX3" fmla="*/ 94774 w 114300"/>
                  <a:gd name="connsiteY3" fmla="*/ 25241 h 114300"/>
                  <a:gd name="connsiteX4" fmla="*/ 75724 w 114300"/>
                  <a:gd name="connsiteY4" fmla="*/ 7144 h 114300"/>
                  <a:gd name="connsiteX5" fmla="*/ 56674 w 114300"/>
                  <a:gd name="connsiteY5" fmla="*/ 26194 h 114300"/>
                  <a:gd name="connsiteX6" fmla="*/ 57626 w 114300"/>
                  <a:gd name="connsiteY6" fmla="*/ 30956 h 114300"/>
                  <a:gd name="connsiteX7" fmla="*/ 46196 w 114300"/>
                  <a:gd name="connsiteY7" fmla="*/ 46196 h 114300"/>
                  <a:gd name="connsiteX8" fmla="*/ 27146 w 114300"/>
                  <a:gd name="connsiteY8" fmla="*/ 30956 h 114300"/>
                  <a:gd name="connsiteX9" fmla="*/ 7144 w 114300"/>
                  <a:gd name="connsiteY9" fmla="*/ 50959 h 114300"/>
                  <a:gd name="connsiteX10" fmla="*/ 27146 w 114300"/>
                  <a:gd name="connsiteY10" fmla="*/ 70961 h 114300"/>
                  <a:gd name="connsiteX11" fmla="*/ 46196 w 114300"/>
                  <a:gd name="connsiteY11" fmla="*/ 56674 h 114300"/>
                  <a:gd name="connsiteX12" fmla="*/ 69056 w 114300"/>
                  <a:gd name="connsiteY12" fmla="*/ 75724 h 114300"/>
                  <a:gd name="connsiteX13" fmla="*/ 73819 w 114300"/>
                  <a:gd name="connsiteY13" fmla="*/ 74771 h 114300"/>
                  <a:gd name="connsiteX14" fmla="*/ 72866 w 114300"/>
                  <a:gd name="connsiteY14" fmla="*/ 77629 h 114300"/>
                  <a:gd name="connsiteX15" fmla="*/ 85249 w 114300"/>
                  <a:gd name="connsiteY15" fmla="*/ 90011 h 114300"/>
                  <a:gd name="connsiteX16" fmla="*/ 88106 w 114300"/>
                  <a:gd name="connsiteY16" fmla="*/ 89059 h 114300"/>
                  <a:gd name="connsiteX17" fmla="*/ 88106 w 114300"/>
                  <a:gd name="connsiteY17" fmla="*/ 90964 h 114300"/>
                  <a:gd name="connsiteX18" fmla="*/ 90964 w 114300"/>
                  <a:gd name="connsiteY18" fmla="*/ 99536 h 114300"/>
                  <a:gd name="connsiteX19" fmla="*/ 86201 w 114300"/>
                  <a:gd name="connsiteY19" fmla="*/ 106204 h 114300"/>
                  <a:gd name="connsiteX20" fmla="*/ 93821 w 114300"/>
                  <a:gd name="connsiteY20" fmla="*/ 113824 h 114300"/>
                  <a:gd name="connsiteX21" fmla="*/ 101441 w 114300"/>
                  <a:gd name="connsiteY21" fmla="*/ 106204 h 114300"/>
                  <a:gd name="connsiteX22" fmla="*/ 100489 w 114300"/>
                  <a:gd name="connsiteY22" fmla="*/ 103346 h 114300"/>
                  <a:gd name="connsiteX23" fmla="*/ 111919 w 114300"/>
                  <a:gd name="connsiteY23" fmla="*/ 91916 h 114300"/>
                  <a:gd name="connsiteX24" fmla="*/ 99536 w 114300"/>
                  <a:gd name="connsiteY24" fmla="*/ 79534 h 114300"/>
                  <a:gd name="connsiteX25" fmla="*/ 96679 w 114300"/>
                  <a:gd name="connsiteY25" fmla="*/ 80486 h 114300"/>
                  <a:gd name="connsiteX26" fmla="*/ 96679 w 114300"/>
                  <a:gd name="connsiteY26" fmla="*/ 78581 h 114300"/>
                  <a:gd name="connsiteX27" fmla="*/ 86201 w 114300"/>
                  <a:gd name="connsiteY27" fmla="*/ 67151 h 114300"/>
                  <a:gd name="connsiteX28" fmla="*/ 90964 w 114300"/>
                  <a:gd name="connsiteY28" fmla="*/ 53816 h 114300"/>
                  <a:gd name="connsiteX29" fmla="*/ 88106 w 114300"/>
                  <a:gd name="connsiteY29" fmla="*/ 43339 h 114300"/>
                  <a:gd name="connsiteX30" fmla="*/ 89059 w 114300"/>
                  <a:gd name="connsiteY30" fmla="*/ 42386 h 114300"/>
                  <a:gd name="connsiteX31" fmla="*/ 98584 w 114300"/>
                  <a:gd name="connsiteY31" fmla="*/ 4333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14300" h="114300">
                    <a:moveTo>
                      <a:pt x="98584" y="43339"/>
                    </a:moveTo>
                    <a:cubicBezTo>
                      <a:pt x="104299" y="43339"/>
                      <a:pt x="108109" y="38576"/>
                      <a:pt x="108109" y="33814"/>
                    </a:cubicBezTo>
                    <a:cubicBezTo>
                      <a:pt x="108109" y="29051"/>
                      <a:pt x="103346" y="24289"/>
                      <a:pt x="98584" y="24289"/>
                    </a:cubicBezTo>
                    <a:cubicBezTo>
                      <a:pt x="97631" y="24289"/>
                      <a:pt x="96679" y="24289"/>
                      <a:pt x="94774" y="25241"/>
                    </a:cubicBezTo>
                    <a:cubicBezTo>
                      <a:pt x="93821" y="15716"/>
                      <a:pt x="86201" y="7144"/>
                      <a:pt x="75724" y="7144"/>
                    </a:cubicBezTo>
                    <a:cubicBezTo>
                      <a:pt x="65246" y="7144"/>
                      <a:pt x="56674" y="15716"/>
                      <a:pt x="56674" y="26194"/>
                    </a:cubicBezTo>
                    <a:cubicBezTo>
                      <a:pt x="56674" y="28099"/>
                      <a:pt x="56674" y="29051"/>
                      <a:pt x="57626" y="30956"/>
                    </a:cubicBezTo>
                    <a:cubicBezTo>
                      <a:pt x="51911" y="33814"/>
                      <a:pt x="48101" y="39529"/>
                      <a:pt x="46196" y="46196"/>
                    </a:cubicBezTo>
                    <a:cubicBezTo>
                      <a:pt x="44291" y="37624"/>
                      <a:pt x="36671" y="30956"/>
                      <a:pt x="27146" y="30956"/>
                    </a:cubicBezTo>
                    <a:cubicBezTo>
                      <a:pt x="16669" y="30956"/>
                      <a:pt x="7144" y="39529"/>
                      <a:pt x="7144" y="50959"/>
                    </a:cubicBezTo>
                    <a:cubicBezTo>
                      <a:pt x="7144" y="62389"/>
                      <a:pt x="15716" y="70961"/>
                      <a:pt x="27146" y="70961"/>
                    </a:cubicBezTo>
                    <a:cubicBezTo>
                      <a:pt x="36671" y="70961"/>
                      <a:pt x="43339" y="64294"/>
                      <a:pt x="46196" y="56674"/>
                    </a:cubicBezTo>
                    <a:cubicBezTo>
                      <a:pt x="48101" y="68104"/>
                      <a:pt x="57626" y="75724"/>
                      <a:pt x="69056" y="75724"/>
                    </a:cubicBezTo>
                    <a:cubicBezTo>
                      <a:pt x="70961" y="75724"/>
                      <a:pt x="72866" y="75724"/>
                      <a:pt x="73819" y="74771"/>
                    </a:cubicBezTo>
                    <a:cubicBezTo>
                      <a:pt x="73819" y="75724"/>
                      <a:pt x="72866" y="76676"/>
                      <a:pt x="72866" y="77629"/>
                    </a:cubicBezTo>
                    <a:cubicBezTo>
                      <a:pt x="72866" y="84296"/>
                      <a:pt x="78581" y="90011"/>
                      <a:pt x="85249" y="90011"/>
                    </a:cubicBezTo>
                    <a:cubicBezTo>
                      <a:pt x="86201" y="90011"/>
                      <a:pt x="87154" y="90011"/>
                      <a:pt x="88106" y="89059"/>
                    </a:cubicBezTo>
                    <a:cubicBezTo>
                      <a:pt x="88106" y="90011"/>
                      <a:pt x="88106" y="90011"/>
                      <a:pt x="88106" y="90964"/>
                    </a:cubicBezTo>
                    <a:cubicBezTo>
                      <a:pt x="88106" y="93821"/>
                      <a:pt x="89059" y="96679"/>
                      <a:pt x="90964" y="99536"/>
                    </a:cubicBezTo>
                    <a:cubicBezTo>
                      <a:pt x="88106" y="100489"/>
                      <a:pt x="86201" y="103346"/>
                      <a:pt x="86201" y="106204"/>
                    </a:cubicBezTo>
                    <a:cubicBezTo>
                      <a:pt x="86201" y="110014"/>
                      <a:pt x="90011" y="113824"/>
                      <a:pt x="93821" y="113824"/>
                    </a:cubicBezTo>
                    <a:cubicBezTo>
                      <a:pt x="97631" y="113824"/>
                      <a:pt x="101441" y="110014"/>
                      <a:pt x="101441" y="106204"/>
                    </a:cubicBezTo>
                    <a:cubicBezTo>
                      <a:pt x="101441" y="105251"/>
                      <a:pt x="101441" y="104299"/>
                      <a:pt x="100489" y="103346"/>
                    </a:cubicBezTo>
                    <a:cubicBezTo>
                      <a:pt x="107156" y="103346"/>
                      <a:pt x="111919" y="97631"/>
                      <a:pt x="111919" y="91916"/>
                    </a:cubicBezTo>
                    <a:cubicBezTo>
                      <a:pt x="111919" y="85249"/>
                      <a:pt x="106204" y="79534"/>
                      <a:pt x="99536" y="79534"/>
                    </a:cubicBezTo>
                    <a:cubicBezTo>
                      <a:pt x="98584" y="79534"/>
                      <a:pt x="97631" y="79534"/>
                      <a:pt x="96679" y="80486"/>
                    </a:cubicBezTo>
                    <a:cubicBezTo>
                      <a:pt x="96679" y="79534"/>
                      <a:pt x="96679" y="79534"/>
                      <a:pt x="96679" y="78581"/>
                    </a:cubicBezTo>
                    <a:cubicBezTo>
                      <a:pt x="96679" y="72866"/>
                      <a:pt x="91916" y="68104"/>
                      <a:pt x="86201" y="67151"/>
                    </a:cubicBezTo>
                    <a:cubicBezTo>
                      <a:pt x="89059" y="63341"/>
                      <a:pt x="90964" y="58579"/>
                      <a:pt x="90964" y="53816"/>
                    </a:cubicBezTo>
                    <a:cubicBezTo>
                      <a:pt x="90964" y="50006"/>
                      <a:pt x="90011" y="46196"/>
                      <a:pt x="88106" y="43339"/>
                    </a:cubicBezTo>
                    <a:cubicBezTo>
                      <a:pt x="88106" y="43339"/>
                      <a:pt x="89059" y="42386"/>
                      <a:pt x="89059" y="42386"/>
                    </a:cubicBezTo>
                    <a:cubicBezTo>
                      <a:pt x="91916" y="41434"/>
                      <a:pt x="94774" y="43339"/>
                      <a:pt x="98584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6E69B55-47E2-4EBC-9622-EFFEAD83FB34}"/>
                  </a:ext>
                </a:extLst>
              </p:cNvPr>
              <p:cNvSpPr/>
              <p:nvPr/>
            </p:nvSpPr>
            <p:spPr>
              <a:xfrm>
                <a:off x="5531644" y="2882741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9DCD26A-CCB8-4E2A-9659-382ECCC6FCAD}"/>
                  </a:ext>
                </a:extLst>
              </p:cNvPr>
              <p:cNvSpPr/>
              <p:nvPr/>
            </p:nvSpPr>
            <p:spPr>
              <a:xfrm>
                <a:off x="5657374" y="3650456"/>
                <a:ext cx="57150" cy="85725"/>
              </a:xfrm>
              <a:custGeom>
                <a:avLst/>
                <a:gdLst>
                  <a:gd name="connsiteX0" fmla="*/ 53816 w 57150"/>
                  <a:gd name="connsiteY0" fmla="*/ 61436 h 85725"/>
                  <a:gd name="connsiteX1" fmla="*/ 46196 w 57150"/>
                  <a:gd name="connsiteY1" fmla="*/ 44291 h 85725"/>
                  <a:gd name="connsiteX2" fmla="*/ 58579 w 57150"/>
                  <a:gd name="connsiteY2" fmla="*/ 28099 h 85725"/>
                  <a:gd name="connsiteX3" fmla="*/ 41434 w 57150"/>
                  <a:gd name="connsiteY3" fmla="*/ 10954 h 85725"/>
                  <a:gd name="connsiteX4" fmla="*/ 27146 w 57150"/>
                  <a:gd name="connsiteY4" fmla="*/ 18574 h 85725"/>
                  <a:gd name="connsiteX5" fmla="*/ 28099 w 57150"/>
                  <a:gd name="connsiteY5" fmla="*/ 15716 h 85725"/>
                  <a:gd name="connsiteX6" fmla="*/ 19526 w 57150"/>
                  <a:gd name="connsiteY6" fmla="*/ 7144 h 85725"/>
                  <a:gd name="connsiteX7" fmla="*/ 10001 w 57150"/>
                  <a:gd name="connsiteY7" fmla="*/ 16669 h 85725"/>
                  <a:gd name="connsiteX8" fmla="*/ 18574 w 57150"/>
                  <a:gd name="connsiteY8" fmla="*/ 25241 h 85725"/>
                  <a:gd name="connsiteX9" fmla="*/ 25241 w 57150"/>
                  <a:gd name="connsiteY9" fmla="*/ 21431 h 85725"/>
                  <a:gd name="connsiteX10" fmla="*/ 24289 w 57150"/>
                  <a:gd name="connsiteY10" fmla="*/ 28099 h 85725"/>
                  <a:gd name="connsiteX11" fmla="*/ 28099 w 57150"/>
                  <a:gd name="connsiteY11" fmla="*/ 38576 h 85725"/>
                  <a:gd name="connsiteX12" fmla="*/ 7144 w 57150"/>
                  <a:gd name="connsiteY12" fmla="*/ 61436 h 85725"/>
                  <a:gd name="connsiteX13" fmla="*/ 30004 w 57150"/>
                  <a:gd name="connsiteY13" fmla="*/ 84296 h 85725"/>
                  <a:gd name="connsiteX14" fmla="*/ 53816 w 57150"/>
                  <a:gd name="connsiteY14" fmla="*/ 61436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7150" h="85725">
                    <a:moveTo>
                      <a:pt x="53816" y="61436"/>
                    </a:moveTo>
                    <a:cubicBezTo>
                      <a:pt x="53816" y="54769"/>
                      <a:pt x="50959" y="49054"/>
                      <a:pt x="46196" y="44291"/>
                    </a:cubicBezTo>
                    <a:cubicBezTo>
                      <a:pt x="52864" y="42386"/>
                      <a:pt x="58579" y="35719"/>
                      <a:pt x="58579" y="28099"/>
                    </a:cubicBezTo>
                    <a:cubicBezTo>
                      <a:pt x="58579" y="18574"/>
                      <a:pt x="50959" y="10954"/>
                      <a:pt x="41434" y="10954"/>
                    </a:cubicBezTo>
                    <a:cubicBezTo>
                      <a:pt x="35719" y="10954"/>
                      <a:pt x="30004" y="13811"/>
                      <a:pt x="27146" y="18574"/>
                    </a:cubicBezTo>
                    <a:cubicBezTo>
                      <a:pt x="27146" y="17621"/>
                      <a:pt x="28099" y="16669"/>
                      <a:pt x="28099" y="15716"/>
                    </a:cubicBezTo>
                    <a:cubicBezTo>
                      <a:pt x="28099" y="10954"/>
                      <a:pt x="24289" y="7144"/>
                      <a:pt x="19526" y="7144"/>
                    </a:cubicBezTo>
                    <a:cubicBezTo>
                      <a:pt x="14764" y="7144"/>
                      <a:pt x="10001" y="10954"/>
                      <a:pt x="10001" y="16669"/>
                    </a:cubicBezTo>
                    <a:cubicBezTo>
                      <a:pt x="10001" y="21431"/>
                      <a:pt x="13811" y="25241"/>
                      <a:pt x="18574" y="25241"/>
                    </a:cubicBezTo>
                    <a:cubicBezTo>
                      <a:pt x="21431" y="25241"/>
                      <a:pt x="24289" y="23336"/>
                      <a:pt x="25241" y="21431"/>
                    </a:cubicBezTo>
                    <a:cubicBezTo>
                      <a:pt x="24289" y="23336"/>
                      <a:pt x="24289" y="26194"/>
                      <a:pt x="24289" y="28099"/>
                    </a:cubicBezTo>
                    <a:cubicBezTo>
                      <a:pt x="24289" y="31909"/>
                      <a:pt x="25241" y="35719"/>
                      <a:pt x="28099" y="38576"/>
                    </a:cubicBezTo>
                    <a:cubicBezTo>
                      <a:pt x="16669" y="39529"/>
                      <a:pt x="7144" y="49054"/>
                      <a:pt x="7144" y="61436"/>
                    </a:cubicBezTo>
                    <a:cubicBezTo>
                      <a:pt x="7144" y="73819"/>
                      <a:pt x="17621" y="84296"/>
                      <a:pt x="30004" y="84296"/>
                    </a:cubicBezTo>
                    <a:cubicBezTo>
                      <a:pt x="43339" y="84296"/>
                      <a:pt x="53816" y="73819"/>
                      <a:pt x="53816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01F56BCD-FAFA-4692-9E5D-279F4B553D9A}"/>
                  </a:ext>
                </a:extLst>
              </p:cNvPr>
              <p:cNvSpPr/>
              <p:nvPr/>
            </p:nvSpPr>
            <p:spPr>
              <a:xfrm>
                <a:off x="5672614" y="3374231"/>
                <a:ext cx="47625" cy="47625"/>
              </a:xfrm>
              <a:custGeom>
                <a:avLst/>
                <a:gdLst>
                  <a:gd name="connsiteX0" fmla="*/ 7144 w 47625"/>
                  <a:gd name="connsiteY0" fmla="*/ 25241 h 47625"/>
                  <a:gd name="connsiteX1" fmla="*/ 25241 w 47625"/>
                  <a:gd name="connsiteY1" fmla="*/ 43339 h 47625"/>
                  <a:gd name="connsiteX2" fmla="*/ 43339 w 47625"/>
                  <a:gd name="connsiteY2" fmla="*/ 25241 h 47625"/>
                  <a:gd name="connsiteX3" fmla="*/ 25241 w 47625"/>
                  <a:gd name="connsiteY3" fmla="*/ 7144 h 47625"/>
                  <a:gd name="connsiteX4" fmla="*/ 7144 w 47625"/>
                  <a:gd name="connsiteY4" fmla="*/ 2524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7144" y="25241"/>
                    </a:moveTo>
                    <a:cubicBezTo>
                      <a:pt x="7144" y="35719"/>
                      <a:pt x="15716" y="43339"/>
                      <a:pt x="25241" y="43339"/>
                    </a:cubicBezTo>
                    <a:cubicBezTo>
                      <a:pt x="34766" y="43339"/>
                      <a:pt x="43339" y="34766"/>
                      <a:pt x="43339" y="25241"/>
                    </a:cubicBezTo>
                    <a:cubicBezTo>
                      <a:pt x="43339" y="14764"/>
                      <a:pt x="34766" y="7144"/>
                      <a:pt x="25241" y="7144"/>
                    </a:cubicBezTo>
                    <a:cubicBezTo>
                      <a:pt x="15716" y="7144"/>
                      <a:pt x="7144" y="14764"/>
                      <a:pt x="7144" y="252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3E718EB-7610-42E1-BE11-A7989C804914}"/>
                  </a:ext>
                </a:extLst>
              </p:cNvPr>
              <p:cNvSpPr/>
              <p:nvPr/>
            </p:nvSpPr>
            <p:spPr>
              <a:xfrm>
                <a:off x="5797391" y="416480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F076924E-090A-4159-A47D-0D5B6ABA25DB}"/>
                  </a:ext>
                </a:extLst>
              </p:cNvPr>
              <p:cNvSpPr/>
              <p:nvPr/>
            </p:nvSpPr>
            <p:spPr>
              <a:xfrm>
                <a:off x="6067717" y="3886676"/>
                <a:ext cx="19050" cy="19050"/>
              </a:xfrm>
              <a:custGeom>
                <a:avLst/>
                <a:gdLst>
                  <a:gd name="connsiteX0" fmla="*/ 13043 w 19050"/>
                  <a:gd name="connsiteY0" fmla="*/ 18574 h 19050"/>
                  <a:gd name="connsiteX1" fmla="*/ 18758 w 19050"/>
                  <a:gd name="connsiteY1" fmla="*/ 12859 h 19050"/>
                  <a:gd name="connsiteX2" fmla="*/ 13043 w 19050"/>
                  <a:gd name="connsiteY2" fmla="*/ 7144 h 19050"/>
                  <a:gd name="connsiteX3" fmla="*/ 7328 w 19050"/>
                  <a:gd name="connsiteY3" fmla="*/ 12859 h 19050"/>
                  <a:gd name="connsiteX4" fmla="*/ 13043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043" y="18574"/>
                    </a:moveTo>
                    <a:cubicBezTo>
                      <a:pt x="15901" y="18574"/>
                      <a:pt x="18758" y="15716"/>
                      <a:pt x="18758" y="12859"/>
                    </a:cubicBezTo>
                    <a:cubicBezTo>
                      <a:pt x="18758" y="10001"/>
                      <a:pt x="15901" y="7144"/>
                      <a:pt x="13043" y="7144"/>
                    </a:cubicBezTo>
                    <a:cubicBezTo>
                      <a:pt x="10186" y="7144"/>
                      <a:pt x="7328" y="10001"/>
                      <a:pt x="7328" y="12859"/>
                    </a:cubicBezTo>
                    <a:cubicBezTo>
                      <a:pt x="6376" y="15716"/>
                      <a:pt x="9233" y="18574"/>
                      <a:pt x="13043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678E1DC-629D-43A4-902A-CFD700135916}"/>
                  </a:ext>
                </a:extLst>
              </p:cNvPr>
              <p:cNvSpPr/>
              <p:nvPr/>
            </p:nvSpPr>
            <p:spPr>
              <a:xfrm>
                <a:off x="5555456" y="3539014"/>
                <a:ext cx="57150" cy="57150"/>
              </a:xfrm>
              <a:custGeom>
                <a:avLst/>
                <a:gdLst>
                  <a:gd name="connsiteX0" fmla="*/ 31909 w 57150"/>
                  <a:gd name="connsiteY0" fmla="*/ 56674 h 57150"/>
                  <a:gd name="connsiteX1" fmla="*/ 56674 w 57150"/>
                  <a:gd name="connsiteY1" fmla="*/ 31909 h 57150"/>
                  <a:gd name="connsiteX2" fmla="*/ 31909 w 57150"/>
                  <a:gd name="connsiteY2" fmla="*/ 7144 h 57150"/>
                  <a:gd name="connsiteX3" fmla="*/ 7144 w 57150"/>
                  <a:gd name="connsiteY3" fmla="*/ 31909 h 57150"/>
                  <a:gd name="connsiteX4" fmla="*/ 31909 w 57150"/>
                  <a:gd name="connsiteY4" fmla="*/ 5667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56674"/>
                    </a:moveTo>
                    <a:cubicBezTo>
                      <a:pt x="45244" y="56674"/>
                      <a:pt x="56674" y="46196"/>
                      <a:pt x="56674" y="31909"/>
                    </a:cubicBezTo>
                    <a:cubicBezTo>
                      <a:pt x="56674" y="18574"/>
                      <a:pt x="46196" y="7144"/>
                      <a:pt x="31909" y="7144"/>
                    </a:cubicBezTo>
                    <a:cubicBezTo>
                      <a:pt x="18574" y="7144"/>
                      <a:pt x="7144" y="17621"/>
                      <a:pt x="7144" y="31909"/>
                    </a:cubicBezTo>
                    <a:cubicBezTo>
                      <a:pt x="7144" y="46196"/>
                      <a:pt x="18574" y="56674"/>
                      <a:pt x="31909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BCFD1E7-A370-4923-8E3C-BA5DD2D6FADA}"/>
                  </a:ext>
                </a:extLst>
              </p:cNvPr>
              <p:cNvSpPr/>
              <p:nvPr/>
            </p:nvSpPr>
            <p:spPr>
              <a:xfrm>
                <a:off x="6038374" y="4180046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82B8474E-72E9-4105-AC15-D9529FCD61FB}"/>
                  </a:ext>
                </a:extLst>
              </p:cNvPr>
              <p:cNvSpPr/>
              <p:nvPr/>
            </p:nvSpPr>
            <p:spPr>
              <a:xfrm>
                <a:off x="5919311" y="3565684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7A215067-23D8-4C0C-9696-0CA67ED101DB}"/>
                  </a:ext>
                </a:extLst>
              </p:cNvPr>
              <p:cNvSpPr/>
              <p:nvPr/>
            </p:nvSpPr>
            <p:spPr>
              <a:xfrm>
                <a:off x="5928836" y="4101941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BA3F4132-D135-47A6-84DC-FEB0706B4ECA}"/>
                  </a:ext>
                </a:extLst>
              </p:cNvPr>
              <p:cNvSpPr/>
              <p:nvPr/>
            </p:nvSpPr>
            <p:spPr>
              <a:xfrm>
                <a:off x="5470684" y="3559016"/>
                <a:ext cx="66675" cy="66675"/>
              </a:xfrm>
              <a:custGeom>
                <a:avLst/>
                <a:gdLst>
                  <a:gd name="connsiteX0" fmla="*/ 33814 w 66675"/>
                  <a:gd name="connsiteY0" fmla="*/ 7144 h 66675"/>
                  <a:gd name="connsiteX1" fmla="*/ 7144 w 66675"/>
                  <a:gd name="connsiteY1" fmla="*/ 33814 h 66675"/>
                  <a:gd name="connsiteX2" fmla="*/ 33814 w 66675"/>
                  <a:gd name="connsiteY2" fmla="*/ 60484 h 66675"/>
                  <a:gd name="connsiteX3" fmla="*/ 60484 w 66675"/>
                  <a:gd name="connsiteY3" fmla="*/ 33814 h 66675"/>
                  <a:gd name="connsiteX4" fmla="*/ 33814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3814" y="7144"/>
                    </a:moveTo>
                    <a:cubicBezTo>
                      <a:pt x="19526" y="7144"/>
                      <a:pt x="7144" y="18574"/>
                      <a:pt x="7144" y="33814"/>
                    </a:cubicBezTo>
                    <a:cubicBezTo>
                      <a:pt x="7144" y="48101"/>
                      <a:pt x="18574" y="60484"/>
                      <a:pt x="33814" y="60484"/>
                    </a:cubicBezTo>
                    <a:cubicBezTo>
                      <a:pt x="48101" y="60484"/>
                      <a:pt x="60484" y="49054"/>
                      <a:pt x="60484" y="33814"/>
                    </a:cubicBezTo>
                    <a:cubicBezTo>
                      <a:pt x="59531" y="18574"/>
                      <a:pt x="48101" y="7144"/>
                      <a:pt x="3381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50DEF1A6-2D18-4543-8831-F258302AC8FA}"/>
                  </a:ext>
                </a:extLst>
              </p:cNvPr>
              <p:cNvSpPr/>
              <p:nvPr/>
            </p:nvSpPr>
            <p:spPr>
              <a:xfrm>
                <a:off x="5958364" y="3854291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7146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1A1CEF3F-106F-41E2-8292-44E87E61E36C}"/>
                  </a:ext>
                </a:extLst>
              </p:cNvPr>
              <p:cNvSpPr/>
              <p:nvPr/>
            </p:nvSpPr>
            <p:spPr>
              <a:xfrm>
                <a:off x="6216491" y="2458879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B1127C84-CEC2-4072-9575-B2CA684D896E}"/>
                  </a:ext>
                </a:extLst>
              </p:cNvPr>
              <p:cNvSpPr/>
              <p:nvPr/>
            </p:nvSpPr>
            <p:spPr>
              <a:xfrm>
                <a:off x="5384006" y="3668554"/>
                <a:ext cx="66675" cy="66675"/>
              </a:xfrm>
              <a:custGeom>
                <a:avLst/>
                <a:gdLst>
                  <a:gd name="connsiteX0" fmla="*/ 34766 w 66675"/>
                  <a:gd name="connsiteY0" fmla="*/ 7144 h 66675"/>
                  <a:gd name="connsiteX1" fmla="*/ 7144 w 66675"/>
                  <a:gd name="connsiteY1" fmla="*/ 34766 h 66675"/>
                  <a:gd name="connsiteX2" fmla="*/ 34766 w 66675"/>
                  <a:gd name="connsiteY2" fmla="*/ 62389 h 66675"/>
                  <a:gd name="connsiteX3" fmla="*/ 62389 w 66675"/>
                  <a:gd name="connsiteY3" fmla="*/ 34766 h 66675"/>
                  <a:gd name="connsiteX4" fmla="*/ 34766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4766" y="7144"/>
                    </a:move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50006"/>
                      <a:pt x="19526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8574"/>
                      <a:pt x="50006" y="7144"/>
                      <a:pt x="3476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A010B34F-B8BA-4519-848B-231FFF1DDEE6}"/>
                  </a:ext>
                </a:extLst>
              </p:cNvPr>
              <p:cNvSpPr/>
              <p:nvPr/>
            </p:nvSpPr>
            <p:spPr>
              <a:xfrm>
                <a:off x="5896451" y="3007519"/>
                <a:ext cx="57150" cy="57150"/>
              </a:xfrm>
              <a:custGeom>
                <a:avLst/>
                <a:gdLst>
                  <a:gd name="connsiteX0" fmla="*/ 7144 w 57150"/>
                  <a:gd name="connsiteY0" fmla="*/ 30004 h 57150"/>
                  <a:gd name="connsiteX1" fmla="*/ 30004 w 57150"/>
                  <a:gd name="connsiteY1" fmla="*/ 52864 h 57150"/>
                  <a:gd name="connsiteX2" fmla="*/ 52864 w 57150"/>
                  <a:gd name="connsiteY2" fmla="*/ 30004 h 57150"/>
                  <a:gd name="connsiteX3" fmla="*/ 30004 w 57150"/>
                  <a:gd name="connsiteY3" fmla="*/ 7144 h 57150"/>
                  <a:gd name="connsiteX4" fmla="*/ 7144 w 57150"/>
                  <a:gd name="connsiteY4" fmla="*/ 3000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004"/>
                    </a:moveTo>
                    <a:cubicBezTo>
                      <a:pt x="7144" y="43339"/>
                      <a:pt x="17621" y="52864"/>
                      <a:pt x="30004" y="52864"/>
                    </a:cubicBezTo>
                    <a:cubicBezTo>
                      <a:pt x="43339" y="52864"/>
                      <a:pt x="52864" y="42386"/>
                      <a:pt x="52864" y="30004"/>
                    </a:cubicBezTo>
                    <a:cubicBezTo>
                      <a:pt x="52864" y="16669"/>
                      <a:pt x="42386" y="7144"/>
                      <a:pt x="30004" y="7144"/>
                    </a:cubicBezTo>
                    <a:cubicBezTo>
                      <a:pt x="17621" y="7144"/>
                      <a:pt x="7144" y="17621"/>
                      <a:pt x="714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217AF210-E13B-4328-BEC7-030D90871A93}"/>
                  </a:ext>
                </a:extLst>
              </p:cNvPr>
              <p:cNvSpPr/>
              <p:nvPr/>
            </p:nvSpPr>
            <p:spPr>
              <a:xfrm>
                <a:off x="6256496" y="245506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9526" y="22384"/>
                      <a:pt x="22384" y="18574"/>
                      <a:pt x="22384" y="14764"/>
                    </a:cubicBez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160E4F4-0527-4447-98A4-596C0864D7D8}"/>
                  </a:ext>
                </a:extLst>
              </p:cNvPr>
              <p:cNvSpPr/>
              <p:nvPr/>
            </p:nvSpPr>
            <p:spPr>
              <a:xfrm>
                <a:off x="5407819" y="3471386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39529 h 38100"/>
                  <a:gd name="connsiteX2" fmla="*/ 7144 w 38100"/>
                  <a:gd name="connsiteY2" fmla="*/ 23336 h 38100"/>
                  <a:gd name="connsiteX3" fmla="*/ 23336 w 38100"/>
                  <a:gd name="connsiteY3" fmla="*/ 7144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32279"/>
                      <a:pt x="32279" y="39529"/>
                      <a:pt x="23336" y="39529"/>
                    </a:cubicBezTo>
                    <a:cubicBezTo>
                      <a:pt x="14393" y="39529"/>
                      <a:pt x="7144" y="32279"/>
                      <a:pt x="7144" y="23336"/>
                    </a:cubicBezTo>
                    <a:cubicBezTo>
                      <a:pt x="7144" y="14393"/>
                      <a:pt x="14393" y="7144"/>
                      <a:pt x="23336" y="7144"/>
                    </a:cubicBezTo>
                    <a:cubicBezTo>
                      <a:pt x="32279" y="7144"/>
                      <a:pt x="39529" y="14393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D8A802B5-DFB6-4600-9A6B-3C317059306C}"/>
                  </a:ext>
                </a:extLst>
              </p:cNvPr>
              <p:cNvSpPr/>
              <p:nvPr/>
            </p:nvSpPr>
            <p:spPr>
              <a:xfrm>
                <a:off x="6014561" y="2881789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9049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ubicBezTo>
                      <a:pt x="18574" y="10001"/>
                      <a:pt x="16669" y="7144"/>
                      <a:pt x="12859" y="7144"/>
                    </a:cubicBezTo>
                    <a:cubicBezTo>
                      <a:pt x="9049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8D5F6112-F31E-482B-8E05-6009AAE20DB0}"/>
                  </a:ext>
                </a:extLst>
              </p:cNvPr>
              <p:cNvSpPr/>
              <p:nvPr/>
            </p:nvSpPr>
            <p:spPr>
              <a:xfrm>
                <a:off x="5963126" y="2893219"/>
                <a:ext cx="76200" cy="85725"/>
              </a:xfrm>
              <a:custGeom>
                <a:avLst/>
                <a:gdLst>
                  <a:gd name="connsiteX0" fmla="*/ 13811 w 76200"/>
                  <a:gd name="connsiteY0" fmla="*/ 37624 h 85725"/>
                  <a:gd name="connsiteX1" fmla="*/ 13811 w 76200"/>
                  <a:gd name="connsiteY1" fmla="*/ 40481 h 85725"/>
                  <a:gd name="connsiteX2" fmla="*/ 7144 w 76200"/>
                  <a:gd name="connsiteY2" fmla="*/ 57626 h 85725"/>
                  <a:gd name="connsiteX3" fmla="*/ 15716 w 76200"/>
                  <a:gd name="connsiteY3" fmla="*/ 77629 h 85725"/>
                  <a:gd name="connsiteX4" fmla="*/ 28099 w 76200"/>
                  <a:gd name="connsiteY4" fmla="*/ 86201 h 85725"/>
                  <a:gd name="connsiteX5" fmla="*/ 33814 w 76200"/>
                  <a:gd name="connsiteY5" fmla="*/ 84296 h 85725"/>
                  <a:gd name="connsiteX6" fmla="*/ 58579 w 76200"/>
                  <a:gd name="connsiteY6" fmla="*/ 64294 h 85725"/>
                  <a:gd name="connsiteX7" fmla="*/ 74771 w 76200"/>
                  <a:gd name="connsiteY7" fmla="*/ 37624 h 85725"/>
                  <a:gd name="connsiteX8" fmla="*/ 44291 w 76200"/>
                  <a:gd name="connsiteY8" fmla="*/ 7144 h 85725"/>
                  <a:gd name="connsiteX9" fmla="*/ 13811 w 76200"/>
                  <a:gd name="connsiteY9" fmla="*/ 3762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13811" y="37624"/>
                    </a:moveTo>
                    <a:cubicBezTo>
                      <a:pt x="13811" y="38576"/>
                      <a:pt x="13811" y="39529"/>
                      <a:pt x="13811" y="40481"/>
                    </a:cubicBezTo>
                    <a:cubicBezTo>
                      <a:pt x="10001" y="45244"/>
                      <a:pt x="7144" y="50959"/>
                      <a:pt x="7144" y="57626"/>
                    </a:cubicBezTo>
                    <a:cubicBezTo>
                      <a:pt x="7144" y="65246"/>
                      <a:pt x="10954" y="71914"/>
                      <a:pt x="15716" y="77629"/>
                    </a:cubicBezTo>
                    <a:cubicBezTo>
                      <a:pt x="17621" y="82391"/>
                      <a:pt x="22384" y="86201"/>
                      <a:pt x="28099" y="86201"/>
                    </a:cubicBezTo>
                    <a:cubicBezTo>
                      <a:pt x="30004" y="86201"/>
                      <a:pt x="31909" y="85249"/>
                      <a:pt x="33814" y="84296"/>
                    </a:cubicBezTo>
                    <a:cubicBezTo>
                      <a:pt x="46196" y="84296"/>
                      <a:pt x="55721" y="75724"/>
                      <a:pt x="58579" y="64294"/>
                    </a:cubicBezTo>
                    <a:cubicBezTo>
                      <a:pt x="68104" y="58579"/>
                      <a:pt x="74771" y="49054"/>
                      <a:pt x="74771" y="37624"/>
                    </a:cubicBezTo>
                    <a:cubicBezTo>
                      <a:pt x="74771" y="20479"/>
                      <a:pt x="60484" y="7144"/>
                      <a:pt x="44291" y="7144"/>
                    </a:cubicBezTo>
                    <a:cubicBezTo>
                      <a:pt x="28099" y="7144"/>
                      <a:pt x="13811" y="20479"/>
                      <a:pt x="13811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6055E018-DC57-41D7-9E3D-8047505D8B2A}"/>
                  </a:ext>
                </a:extLst>
              </p:cNvPr>
              <p:cNvSpPr/>
              <p:nvPr/>
            </p:nvSpPr>
            <p:spPr>
              <a:xfrm>
                <a:off x="5599271" y="377332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9526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B1562C2F-B78B-4C1D-9BD1-B86B9C276BF6}"/>
                  </a:ext>
                </a:extLst>
              </p:cNvPr>
              <p:cNvSpPr/>
              <p:nvPr/>
            </p:nvSpPr>
            <p:spPr>
              <a:xfrm>
                <a:off x="5607844" y="3741896"/>
                <a:ext cx="38100" cy="38100"/>
              </a:xfrm>
              <a:custGeom>
                <a:avLst/>
                <a:gdLst>
                  <a:gd name="connsiteX0" fmla="*/ 23336 w 38100"/>
                  <a:gd name="connsiteY0" fmla="*/ 7144 h 38100"/>
                  <a:gd name="connsiteX1" fmla="*/ 7144 w 38100"/>
                  <a:gd name="connsiteY1" fmla="*/ 23336 h 38100"/>
                  <a:gd name="connsiteX2" fmla="*/ 23336 w 38100"/>
                  <a:gd name="connsiteY2" fmla="*/ 39529 h 38100"/>
                  <a:gd name="connsiteX3" fmla="*/ 39529 w 38100"/>
                  <a:gd name="connsiteY3" fmla="*/ 23336 h 38100"/>
                  <a:gd name="connsiteX4" fmla="*/ 23336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7144"/>
                    </a:move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2861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0B1E277E-217E-4CD4-A207-989E4AB88B7A}"/>
                  </a:ext>
                </a:extLst>
              </p:cNvPr>
              <p:cNvSpPr/>
              <p:nvPr/>
            </p:nvSpPr>
            <p:spPr>
              <a:xfrm>
                <a:off x="6123146" y="2626519"/>
                <a:ext cx="47625" cy="47625"/>
              </a:xfrm>
              <a:custGeom>
                <a:avLst/>
                <a:gdLst>
                  <a:gd name="connsiteX0" fmla="*/ 28099 w 47625"/>
                  <a:gd name="connsiteY0" fmla="*/ 49054 h 47625"/>
                  <a:gd name="connsiteX1" fmla="*/ 49054 w 47625"/>
                  <a:gd name="connsiteY1" fmla="*/ 28099 h 47625"/>
                  <a:gd name="connsiteX2" fmla="*/ 28099 w 47625"/>
                  <a:gd name="connsiteY2" fmla="*/ 7144 h 47625"/>
                  <a:gd name="connsiteX3" fmla="*/ 7144 w 47625"/>
                  <a:gd name="connsiteY3" fmla="*/ 28099 h 47625"/>
                  <a:gd name="connsiteX4" fmla="*/ 28099 w 47625"/>
                  <a:gd name="connsiteY4" fmla="*/ 4905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28099" y="49054"/>
                    </a:moveTo>
                    <a:cubicBezTo>
                      <a:pt x="39529" y="49054"/>
                      <a:pt x="49054" y="39529"/>
                      <a:pt x="49054" y="28099"/>
                    </a:cubicBezTo>
                    <a:cubicBezTo>
                      <a:pt x="49054" y="16669"/>
                      <a:pt x="39529" y="7144"/>
                      <a:pt x="28099" y="7144"/>
                    </a:cubicBezTo>
                    <a:cubicBezTo>
                      <a:pt x="16669" y="7144"/>
                      <a:pt x="7144" y="16669"/>
                      <a:pt x="7144" y="28099"/>
                    </a:cubicBezTo>
                    <a:cubicBezTo>
                      <a:pt x="7144" y="39529"/>
                      <a:pt x="16669" y="49054"/>
                      <a:pt x="28099" y="490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B5395B38-F741-476A-ACC5-5A09C6FBB53B}"/>
                  </a:ext>
                </a:extLst>
              </p:cNvPr>
              <p:cNvSpPr/>
              <p:nvPr/>
            </p:nvSpPr>
            <p:spPr>
              <a:xfrm>
                <a:off x="6023134" y="2957989"/>
                <a:ext cx="28575" cy="28575"/>
              </a:xfrm>
              <a:custGeom>
                <a:avLst/>
                <a:gdLst>
                  <a:gd name="connsiteX0" fmla="*/ 7144 w 28575"/>
                  <a:gd name="connsiteY0" fmla="*/ 15716 h 28575"/>
                  <a:gd name="connsiteX1" fmla="*/ 15716 w 28575"/>
                  <a:gd name="connsiteY1" fmla="*/ 24289 h 28575"/>
                  <a:gd name="connsiteX2" fmla="*/ 24289 w 28575"/>
                  <a:gd name="connsiteY2" fmla="*/ 15716 h 28575"/>
                  <a:gd name="connsiteX3" fmla="*/ 15716 w 28575"/>
                  <a:gd name="connsiteY3" fmla="*/ 7144 h 28575"/>
                  <a:gd name="connsiteX4" fmla="*/ 7144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5716"/>
                    </a:move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001" y="8096"/>
                      <a:pt x="7144" y="11906"/>
                      <a:pt x="7144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AF1B31CD-0BD3-47B2-AFBB-698C904BA2FB}"/>
                  </a:ext>
                </a:extLst>
              </p:cNvPr>
              <p:cNvSpPr/>
              <p:nvPr/>
            </p:nvSpPr>
            <p:spPr>
              <a:xfrm>
                <a:off x="5868829" y="2835116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1434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6669" y="7144"/>
                      <a:pt x="7144" y="16669"/>
                      <a:pt x="7144" y="29051"/>
                    </a:cubicBezTo>
                    <a:cubicBezTo>
                      <a:pt x="7144" y="41434"/>
                      <a:pt x="16669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82032FE2-DF46-4559-8846-2E6F25F0046B}"/>
                  </a:ext>
                </a:extLst>
              </p:cNvPr>
              <p:cNvSpPr/>
              <p:nvPr/>
            </p:nvSpPr>
            <p:spPr>
              <a:xfrm>
                <a:off x="5718334" y="3236119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4A066286-34FB-49CA-BC96-77B0A920E6BC}"/>
                  </a:ext>
                </a:extLst>
              </p:cNvPr>
              <p:cNvSpPr/>
              <p:nvPr/>
            </p:nvSpPr>
            <p:spPr>
              <a:xfrm>
                <a:off x="6134576" y="282368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8DD5A22-7B0F-4558-88DB-D61151CB6F50}"/>
                  </a:ext>
                </a:extLst>
              </p:cNvPr>
              <p:cNvSpPr/>
              <p:nvPr/>
            </p:nvSpPr>
            <p:spPr>
              <a:xfrm>
                <a:off x="6121241" y="284749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2861" y="7144"/>
                      <a:pt x="23336" y="7144"/>
                    </a:cubicBezTo>
                    <a:cubicBezTo>
                      <a:pt x="14764" y="7144"/>
                      <a:pt x="7144" y="13811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5F2E5BC3-FE67-4806-A0B0-54BEDF599688}"/>
                  </a:ext>
                </a:extLst>
              </p:cNvPr>
              <p:cNvSpPr/>
              <p:nvPr/>
            </p:nvSpPr>
            <p:spPr>
              <a:xfrm>
                <a:off x="5774531" y="3376136"/>
                <a:ext cx="76200" cy="95250"/>
              </a:xfrm>
              <a:custGeom>
                <a:avLst/>
                <a:gdLst>
                  <a:gd name="connsiteX0" fmla="*/ 25241 w 76200"/>
                  <a:gd name="connsiteY0" fmla="*/ 7144 h 95250"/>
                  <a:gd name="connsiteX1" fmla="*/ 7144 w 76200"/>
                  <a:gd name="connsiteY1" fmla="*/ 25241 h 95250"/>
                  <a:gd name="connsiteX2" fmla="*/ 18574 w 76200"/>
                  <a:gd name="connsiteY2" fmla="*/ 42386 h 95250"/>
                  <a:gd name="connsiteX3" fmla="*/ 14764 w 76200"/>
                  <a:gd name="connsiteY3" fmla="*/ 54769 h 95250"/>
                  <a:gd name="connsiteX4" fmla="*/ 14764 w 76200"/>
                  <a:gd name="connsiteY4" fmla="*/ 55721 h 95250"/>
                  <a:gd name="connsiteX5" fmla="*/ 7144 w 76200"/>
                  <a:gd name="connsiteY5" fmla="*/ 71914 h 95250"/>
                  <a:gd name="connsiteX6" fmla="*/ 29051 w 76200"/>
                  <a:gd name="connsiteY6" fmla="*/ 93821 h 95250"/>
                  <a:gd name="connsiteX7" fmla="*/ 50959 w 76200"/>
                  <a:gd name="connsiteY7" fmla="*/ 71914 h 95250"/>
                  <a:gd name="connsiteX8" fmla="*/ 50959 w 76200"/>
                  <a:gd name="connsiteY8" fmla="*/ 68104 h 95250"/>
                  <a:gd name="connsiteX9" fmla="*/ 54769 w 76200"/>
                  <a:gd name="connsiteY9" fmla="*/ 61436 h 95250"/>
                  <a:gd name="connsiteX10" fmla="*/ 61436 w 76200"/>
                  <a:gd name="connsiteY10" fmla="*/ 64294 h 95250"/>
                  <a:gd name="connsiteX11" fmla="*/ 71914 w 76200"/>
                  <a:gd name="connsiteY11" fmla="*/ 53816 h 95250"/>
                  <a:gd name="connsiteX12" fmla="*/ 61436 w 76200"/>
                  <a:gd name="connsiteY12" fmla="*/ 43339 h 95250"/>
                  <a:gd name="connsiteX13" fmla="*/ 54769 w 76200"/>
                  <a:gd name="connsiteY13" fmla="*/ 46196 h 95250"/>
                  <a:gd name="connsiteX14" fmla="*/ 40481 w 76200"/>
                  <a:gd name="connsiteY14" fmla="*/ 33814 h 95250"/>
                  <a:gd name="connsiteX15" fmla="*/ 42386 w 76200"/>
                  <a:gd name="connsiteY15" fmla="*/ 25241 h 95250"/>
                  <a:gd name="connsiteX16" fmla="*/ 25241 w 76200"/>
                  <a:gd name="connsiteY16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6200" h="95250">
                    <a:moveTo>
                      <a:pt x="25241" y="7144"/>
                    </a:move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2861"/>
                      <a:pt x="11906" y="39529"/>
                      <a:pt x="18574" y="42386"/>
                    </a:cubicBezTo>
                    <a:cubicBezTo>
                      <a:pt x="15716" y="46196"/>
                      <a:pt x="14764" y="50006"/>
                      <a:pt x="14764" y="54769"/>
                    </a:cubicBezTo>
                    <a:cubicBezTo>
                      <a:pt x="14764" y="55721"/>
                      <a:pt x="14764" y="55721"/>
                      <a:pt x="14764" y="55721"/>
                    </a:cubicBezTo>
                    <a:cubicBezTo>
                      <a:pt x="10001" y="59531"/>
                      <a:pt x="7144" y="65246"/>
                      <a:pt x="7144" y="71914"/>
                    </a:cubicBezTo>
                    <a:cubicBezTo>
                      <a:pt x="7144" y="84296"/>
                      <a:pt x="16669" y="93821"/>
                      <a:pt x="29051" y="93821"/>
                    </a:cubicBezTo>
                    <a:cubicBezTo>
                      <a:pt x="41434" y="93821"/>
                      <a:pt x="50959" y="84296"/>
                      <a:pt x="50959" y="71914"/>
                    </a:cubicBezTo>
                    <a:cubicBezTo>
                      <a:pt x="50959" y="70961"/>
                      <a:pt x="50959" y="70009"/>
                      <a:pt x="50959" y="68104"/>
                    </a:cubicBezTo>
                    <a:cubicBezTo>
                      <a:pt x="52864" y="66199"/>
                      <a:pt x="53816" y="64294"/>
                      <a:pt x="54769" y="61436"/>
                    </a:cubicBezTo>
                    <a:cubicBezTo>
                      <a:pt x="56674" y="63341"/>
                      <a:pt x="59531" y="64294"/>
                      <a:pt x="61436" y="64294"/>
                    </a:cubicBezTo>
                    <a:cubicBezTo>
                      <a:pt x="67151" y="64294"/>
                      <a:pt x="71914" y="59531"/>
                      <a:pt x="71914" y="53816"/>
                    </a:cubicBezTo>
                    <a:cubicBezTo>
                      <a:pt x="71914" y="48101"/>
                      <a:pt x="67151" y="43339"/>
                      <a:pt x="61436" y="43339"/>
                    </a:cubicBezTo>
                    <a:cubicBezTo>
                      <a:pt x="58579" y="43339"/>
                      <a:pt x="56674" y="44291"/>
                      <a:pt x="54769" y="46196"/>
                    </a:cubicBezTo>
                    <a:cubicBezTo>
                      <a:pt x="51911" y="39529"/>
                      <a:pt x="47149" y="34766"/>
                      <a:pt x="40481" y="33814"/>
                    </a:cubicBezTo>
                    <a:cubicBezTo>
                      <a:pt x="41434" y="30956"/>
                      <a:pt x="42386" y="28099"/>
                      <a:pt x="42386" y="25241"/>
                    </a:cubicBezTo>
                    <a:cubicBezTo>
                      <a:pt x="43339" y="15716"/>
                      <a:pt x="34766" y="7144"/>
                      <a:pt x="2524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CD797483-BED6-4496-AB2F-620A0E130C3B}"/>
                  </a:ext>
                </a:extLst>
              </p:cNvPr>
              <p:cNvSpPr/>
              <p:nvPr/>
            </p:nvSpPr>
            <p:spPr>
              <a:xfrm>
                <a:off x="5570696" y="3223736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7144 h 28575"/>
                  <a:gd name="connsiteX2" fmla="*/ 7144 w 28575"/>
                  <a:gd name="connsiteY2" fmla="*/ 17621 h 28575"/>
                  <a:gd name="connsiteX3" fmla="*/ 17621 w 28575"/>
                  <a:gd name="connsiteY3" fmla="*/ 28099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606816F9-8DAB-4ED6-BC56-EA0A63A6EC25}"/>
                  </a:ext>
                </a:extLst>
              </p:cNvPr>
              <p:cNvSpPr/>
              <p:nvPr/>
            </p:nvSpPr>
            <p:spPr>
              <a:xfrm>
                <a:off x="5915501" y="4155281"/>
                <a:ext cx="38100" cy="28575"/>
              </a:xfrm>
              <a:custGeom>
                <a:avLst/>
                <a:gdLst>
                  <a:gd name="connsiteX0" fmla="*/ 7144 w 38100"/>
                  <a:gd name="connsiteY0" fmla="*/ 20479 h 28575"/>
                  <a:gd name="connsiteX1" fmla="*/ 14764 w 38100"/>
                  <a:gd name="connsiteY1" fmla="*/ 28099 h 28575"/>
                  <a:gd name="connsiteX2" fmla="*/ 22384 w 38100"/>
                  <a:gd name="connsiteY2" fmla="*/ 20479 h 28575"/>
                  <a:gd name="connsiteX3" fmla="*/ 28099 w 38100"/>
                  <a:gd name="connsiteY3" fmla="*/ 23336 h 28575"/>
                  <a:gd name="connsiteX4" fmla="*/ 35719 w 38100"/>
                  <a:gd name="connsiteY4" fmla="*/ 15716 h 28575"/>
                  <a:gd name="connsiteX5" fmla="*/ 28099 w 38100"/>
                  <a:gd name="connsiteY5" fmla="*/ 7144 h 28575"/>
                  <a:gd name="connsiteX6" fmla="*/ 20479 w 38100"/>
                  <a:gd name="connsiteY6" fmla="*/ 14764 h 28575"/>
                  <a:gd name="connsiteX7" fmla="*/ 14764 w 38100"/>
                  <a:gd name="connsiteY7" fmla="*/ 11906 h 28575"/>
                  <a:gd name="connsiteX8" fmla="*/ 7144 w 38100"/>
                  <a:gd name="connsiteY8" fmla="*/ 2047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100" h="28575">
                    <a:moveTo>
                      <a:pt x="7144" y="20479"/>
                    </a:moveTo>
                    <a:cubicBezTo>
                      <a:pt x="7144" y="25241"/>
                      <a:pt x="10954" y="28099"/>
                      <a:pt x="14764" y="28099"/>
                    </a:cubicBezTo>
                    <a:cubicBezTo>
                      <a:pt x="19526" y="28099"/>
                      <a:pt x="22384" y="24289"/>
                      <a:pt x="22384" y="20479"/>
                    </a:cubicBezTo>
                    <a:cubicBezTo>
                      <a:pt x="23336" y="22384"/>
                      <a:pt x="26194" y="23336"/>
                      <a:pt x="28099" y="23336"/>
                    </a:cubicBezTo>
                    <a:cubicBezTo>
                      <a:pt x="31909" y="23336"/>
                      <a:pt x="35719" y="19526"/>
                      <a:pt x="35719" y="15716"/>
                    </a:cubicBezTo>
                    <a:cubicBezTo>
                      <a:pt x="35719" y="11906"/>
                      <a:pt x="32861" y="7144"/>
                      <a:pt x="28099" y="7144"/>
                    </a:cubicBezTo>
                    <a:cubicBezTo>
                      <a:pt x="24289" y="7144"/>
                      <a:pt x="20479" y="10954"/>
                      <a:pt x="20479" y="14764"/>
                    </a:cubicBezTo>
                    <a:cubicBezTo>
                      <a:pt x="18574" y="12859"/>
                      <a:pt x="16669" y="11906"/>
                      <a:pt x="14764" y="11906"/>
                    </a:cubicBezTo>
                    <a:cubicBezTo>
                      <a:pt x="10001" y="11906"/>
                      <a:pt x="7144" y="15716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E1E71E9C-FD9C-4131-A2D4-E0926A236C42}"/>
                  </a:ext>
                </a:extLst>
              </p:cNvPr>
              <p:cNvSpPr/>
              <p:nvPr/>
            </p:nvSpPr>
            <p:spPr>
              <a:xfrm>
                <a:off x="5491639" y="3211354"/>
                <a:ext cx="66675" cy="66675"/>
              </a:xfrm>
              <a:custGeom>
                <a:avLst/>
                <a:gdLst>
                  <a:gd name="connsiteX0" fmla="*/ 37624 w 66675"/>
                  <a:gd name="connsiteY0" fmla="*/ 68104 h 66675"/>
                  <a:gd name="connsiteX1" fmla="*/ 68104 w 66675"/>
                  <a:gd name="connsiteY1" fmla="*/ 37624 h 66675"/>
                  <a:gd name="connsiteX2" fmla="*/ 37624 w 66675"/>
                  <a:gd name="connsiteY2" fmla="*/ 7144 h 66675"/>
                  <a:gd name="connsiteX3" fmla="*/ 7144 w 66675"/>
                  <a:gd name="connsiteY3" fmla="*/ 37624 h 66675"/>
                  <a:gd name="connsiteX4" fmla="*/ 37624 w 66675"/>
                  <a:gd name="connsiteY4" fmla="*/ 6810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7624" y="68104"/>
                    </a:moveTo>
                    <a:cubicBezTo>
                      <a:pt x="54769" y="68104"/>
                      <a:pt x="68104" y="54769"/>
                      <a:pt x="68104" y="37624"/>
                    </a:cubicBezTo>
                    <a:cubicBezTo>
                      <a:pt x="68104" y="20479"/>
                      <a:pt x="54769" y="7144"/>
                      <a:pt x="37624" y="7144"/>
                    </a:cubicBezTo>
                    <a:cubicBezTo>
                      <a:pt x="20479" y="7144"/>
                      <a:pt x="7144" y="20479"/>
                      <a:pt x="7144" y="37624"/>
                    </a:cubicBezTo>
                    <a:cubicBezTo>
                      <a:pt x="7144" y="54769"/>
                      <a:pt x="20479" y="68104"/>
                      <a:pt x="37624" y="681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AFBBD6D6-74B0-4B89-86CB-5C4B66B1C71B}"/>
                  </a:ext>
                </a:extLst>
              </p:cNvPr>
              <p:cNvSpPr/>
              <p:nvPr/>
            </p:nvSpPr>
            <p:spPr>
              <a:xfrm>
                <a:off x="5838349" y="3117056"/>
                <a:ext cx="76200" cy="85725"/>
              </a:xfrm>
              <a:custGeom>
                <a:avLst/>
                <a:gdLst>
                  <a:gd name="connsiteX0" fmla="*/ 49054 w 76200"/>
                  <a:gd name="connsiteY0" fmla="*/ 64294 h 85725"/>
                  <a:gd name="connsiteX1" fmla="*/ 73819 w 76200"/>
                  <a:gd name="connsiteY1" fmla="*/ 39529 h 85725"/>
                  <a:gd name="connsiteX2" fmla="*/ 55721 w 76200"/>
                  <a:gd name="connsiteY2" fmla="*/ 15716 h 85725"/>
                  <a:gd name="connsiteX3" fmla="*/ 35719 w 76200"/>
                  <a:gd name="connsiteY3" fmla="*/ 7144 h 85725"/>
                  <a:gd name="connsiteX4" fmla="*/ 8096 w 76200"/>
                  <a:gd name="connsiteY4" fmla="*/ 34766 h 85725"/>
                  <a:gd name="connsiteX5" fmla="*/ 15716 w 76200"/>
                  <a:gd name="connsiteY5" fmla="*/ 53816 h 85725"/>
                  <a:gd name="connsiteX6" fmla="*/ 7144 w 76200"/>
                  <a:gd name="connsiteY6" fmla="*/ 67151 h 85725"/>
                  <a:gd name="connsiteX7" fmla="*/ 22384 w 76200"/>
                  <a:gd name="connsiteY7" fmla="*/ 82391 h 85725"/>
                  <a:gd name="connsiteX8" fmla="*/ 37624 w 76200"/>
                  <a:gd name="connsiteY8" fmla="*/ 67151 h 85725"/>
                  <a:gd name="connsiteX9" fmla="*/ 36671 w 76200"/>
                  <a:gd name="connsiteY9" fmla="*/ 62389 h 85725"/>
                  <a:gd name="connsiteX10" fmla="*/ 40481 w 76200"/>
                  <a:gd name="connsiteY10" fmla="*/ 62389 h 85725"/>
                  <a:gd name="connsiteX11" fmla="*/ 49054 w 76200"/>
                  <a:gd name="connsiteY11" fmla="*/ 6429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200" h="85725">
                    <a:moveTo>
                      <a:pt x="49054" y="64294"/>
                    </a:moveTo>
                    <a:cubicBezTo>
                      <a:pt x="62389" y="64294"/>
                      <a:pt x="73819" y="53816"/>
                      <a:pt x="73819" y="39529"/>
                    </a:cubicBezTo>
                    <a:cubicBezTo>
                      <a:pt x="73819" y="28099"/>
                      <a:pt x="66199" y="18574"/>
                      <a:pt x="55721" y="15716"/>
                    </a:cubicBezTo>
                    <a:cubicBezTo>
                      <a:pt x="50959" y="10001"/>
                      <a:pt x="43339" y="7144"/>
                      <a:pt x="35719" y="7144"/>
                    </a:cubicBezTo>
                    <a:cubicBezTo>
                      <a:pt x="20479" y="7144"/>
                      <a:pt x="8096" y="19526"/>
                      <a:pt x="8096" y="34766"/>
                    </a:cubicBezTo>
                    <a:cubicBezTo>
                      <a:pt x="8096" y="42386"/>
                      <a:pt x="10954" y="49054"/>
                      <a:pt x="15716" y="53816"/>
                    </a:cubicBezTo>
                    <a:cubicBezTo>
                      <a:pt x="10954" y="56674"/>
                      <a:pt x="7144" y="61436"/>
                      <a:pt x="7144" y="67151"/>
                    </a:cubicBezTo>
                    <a:cubicBezTo>
                      <a:pt x="7144" y="75724"/>
                      <a:pt x="13811" y="82391"/>
                      <a:pt x="22384" y="82391"/>
                    </a:cubicBezTo>
                    <a:cubicBezTo>
                      <a:pt x="30956" y="82391"/>
                      <a:pt x="37624" y="75724"/>
                      <a:pt x="37624" y="67151"/>
                    </a:cubicBezTo>
                    <a:cubicBezTo>
                      <a:pt x="37624" y="65246"/>
                      <a:pt x="37624" y="63341"/>
                      <a:pt x="36671" y="62389"/>
                    </a:cubicBezTo>
                    <a:cubicBezTo>
                      <a:pt x="37624" y="62389"/>
                      <a:pt x="38576" y="62389"/>
                      <a:pt x="40481" y="62389"/>
                    </a:cubicBezTo>
                    <a:cubicBezTo>
                      <a:pt x="43339" y="63341"/>
                      <a:pt x="46196" y="64294"/>
                      <a:pt x="49054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788060EC-A46C-4CF2-B48C-AF205CAC972E}"/>
                  </a:ext>
                </a:extLst>
              </p:cNvPr>
              <p:cNvSpPr/>
              <p:nvPr/>
            </p:nvSpPr>
            <p:spPr>
              <a:xfrm>
                <a:off x="5675471" y="3245644"/>
                <a:ext cx="28575" cy="28575"/>
              </a:xfrm>
              <a:custGeom>
                <a:avLst/>
                <a:gdLst>
                  <a:gd name="connsiteX0" fmla="*/ 7144 w 28575"/>
                  <a:gd name="connsiteY0" fmla="*/ 18574 h 28575"/>
                  <a:gd name="connsiteX1" fmla="*/ 18574 w 28575"/>
                  <a:gd name="connsiteY1" fmla="*/ 30004 h 28575"/>
                  <a:gd name="connsiteX2" fmla="*/ 30004 w 28575"/>
                  <a:gd name="connsiteY2" fmla="*/ 18574 h 28575"/>
                  <a:gd name="connsiteX3" fmla="*/ 18574 w 28575"/>
                  <a:gd name="connsiteY3" fmla="*/ 7144 h 28575"/>
                  <a:gd name="connsiteX4" fmla="*/ 714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8574"/>
                    </a:move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ubicBezTo>
                      <a:pt x="12859" y="7144"/>
                      <a:pt x="7144" y="12859"/>
                      <a:pt x="714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9153E254-BCAE-47BC-9286-54011016C6D5}"/>
                  </a:ext>
                </a:extLst>
              </p:cNvPr>
              <p:cNvSpPr/>
              <p:nvPr/>
            </p:nvSpPr>
            <p:spPr>
              <a:xfrm>
                <a:off x="5369719" y="3549491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3811"/>
                      <a:pt x="31909" y="7144"/>
                      <a:pt x="23336" y="7144"/>
                    </a:cubicBez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2861"/>
                      <a:pt x="14764" y="39529"/>
                      <a:pt x="23336" y="39529"/>
                    </a:cubicBezTo>
                    <a:cubicBezTo>
                      <a:pt x="31909" y="40481"/>
                      <a:pt x="39529" y="32861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C0E77CD0-56EF-4CF9-99A4-E8AF163EE53C}"/>
                  </a:ext>
                </a:extLst>
              </p:cNvPr>
              <p:cNvSpPr/>
              <p:nvPr/>
            </p:nvSpPr>
            <p:spPr>
              <a:xfrm>
                <a:off x="5723096" y="36475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2859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30004"/>
                      <a:pt x="13811" y="35719"/>
                      <a:pt x="21431" y="35719"/>
                    </a:cubicBezTo>
                    <a:cubicBezTo>
                      <a:pt x="29051" y="35719"/>
                      <a:pt x="35719" y="30004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26534ED3-7822-4EF3-8358-FDC4ECF131EA}"/>
                  </a:ext>
                </a:extLst>
              </p:cNvPr>
              <p:cNvSpPr/>
              <p:nvPr/>
            </p:nvSpPr>
            <p:spPr>
              <a:xfrm>
                <a:off x="6036469" y="2917984"/>
                <a:ext cx="161925" cy="133350"/>
              </a:xfrm>
              <a:custGeom>
                <a:avLst/>
                <a:gdLst>
                  <a:gd name="connsiteX0" fmla="*/ 74771 w 161925"/>
                  <a:gd name="connsiteY0" fmla="*/ 30004 h 133350"/>
                  <a:gd name="connsiteX1" fmla="*/ 77629 w 161925"/>
                  <a:gd name="connsiteY1" fmla="*/ 21431 h 133350"/>
                  <a:gd name="connsiteX2" fmla="*/ 63341 w 161925"/>
                  <a:gd name="connsiteY2" fmla="*/ 7144 h 133350"/>
                  <a:gd name="connsiteX3" fmla="*/ 49054 w 161925"/>
                  <a:gd name="connsiteY3" fmla="*/ 21431 h 133350"/>
                  <a:gd name="connsiteX4" fmla="*/ 49054 w 161925"/>
                  <a:gd name="connsiteY4" fmla="*/ 24289 h 133350"/>
                  <a:gd name="connsiteX5" fmla="*/ 22384 w 161925"/>
                  <a:gd name="connsiteY5" fmla="*/ 56674 h 133350"/>
                  <a:gd name="connsiteX6" fmla="*/ 27146 w 161925"/>
                  <a:gd name="connsiteY6" fmla="*/ 72866 h 133350"/>
                  <a:gd name="connsiteX7" fmla="*/ 25241 w 161925"/>
                  <a:gd name="connsiteY7" fmla="*/ 72866 h 133350"/>
                  <a:gd name="connsiteX8" fmla="*/ 7144 w 161925"/>
                  <a:gd name="connsiteY8" fmla="*/ 90964 h 133350"/>
                  <a:gd name="connsiteX9" fmla="*/ 25241 w 161925"/>
                  <a:gd name="connsiteY9" fmla="*/ 109061 h 133350"/>
                  <a:gd name="connsiteX10" fmla="*/ 42386 w 161925"/>
                  <a:gd name="connsiteY10" fmla="*/ 93821 h 133350"/>
                  <a:gd name="connsiteX11" fmla="*/ 78581 w 161925"/>
                  <a:gd name="connsiteY11" fmla="*/ 130016 h 133350"/>
                  <a:gd name="connsiteX12" fmla="*/ 114776 w 161925"/>
                  <a:gd name="connsiteY12" fmla="*/ 93821 h 133350"/>
                  <a:gd name="connsiteX13" fmla="*/ 109061 w 161925"/>
                  <a:gd name="connsiteY13" fmla="*/ 73819 h 133350"/>
                  <a:gd name="connsiteX14" fmla="*/ 124301 w 161925"/>
                  <a:gd name="connsiteY14" fmla="*/ 80486 h 133350"/>
                  <a:gd name="connsiteX15" fmla="*/ 146209 w 161925"/>
                  <a:gd name="connsiteY15" fmla="*/ 61436 h 133350"/>
                  <a:gd name="connsiteX16" fmla="*/ 151924 w 161925"/>
                  <a:gd name="connsiteY16" fmla="*/ 63341 h 133350"/>
                  <a:gd name="connsiteX17" fmla="*/ 163354 w 161925"/>
                  <a:gd name="connsiteY17" fmla="*/ 51911 h 133350"/>
                  <a:gd name="connsiteX18" fmla="*/ 151924 w 161925"/>
                  <a:gd name="connsiteY18" fmla="*/ 40481 h 133350"/>
                  <a:gd name="connsiteX19" fmla="*/ 142399 w 161925"/>
                  <a:gd name="connsiteY19" fmla="*/ 46196 h 133350"/>
                  <a:gd name="connsiteX20" fmla="*/ 124301 w 161925"/>
                  <a:gd name="connsiteY20" fmla="*/ 36671 h 133350"/>
                  <a:gd name="connsiteX21" fmla="*/ 102394 w 161925"/>
                  <a:gd name="connsiteY21" fmla="*/ 58579 h 133350"/>
                  <a:gd name="connsiteX22" fmla="*/ 105251 w 161925"/>
                  <a:gd name="connsiteY22" fmla="*/ 70009 h 133350"/>
                  <a:gd name="connsiteX23" fmla="*/ 88106 w 161925"/>
                  <a:gd name="connsiteY23" fmla="*/ 59531 h 133350"/>
                  <a:gd name="connsiteX24" fmla="*/ 88106 w 161925"/>
                  <a:gd name="connsiteY24" fmla="*/ 58579 h 133350"/>
                  <a:gd name="connsiteX25" fmla="*/ 74771 w 161925"/>
                  <a:gd name="connsiteY25" fmla="*/ 30004 h 133350"/>
                  <a:gd name="connsiteX26" fmla="*/ 42386 w 161925"/>
                  <a:gd name="connsiteY26" fmla="*/ 91916 h 133350"/>
                  <a:gd name="connsiteX27" fmla="*/ 42386 w 161925"/>
                  <a:gd name="connsiteY27" fmla="*/ 89059 h 133350"/>
                  <a:gd name="connsiteX28" fmla="*/ 43339 w 161925"/>
                  <a:gd name="connsiteY28" fmla="*/ 89059 h 133350"/>
                  <a:gd name="connsiteX29" fmla="*/ 42386 w 161925"/>
                  <a:gd name="connsiteY29" fmla="*/ 91916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1925" h="133350">
                    <a:moveTo>
                      <a:pt x="74771" y="30004"/>
                    </a:moveTo>
                    <a:cubicBezTo>
                      <a:pt x="76676" y="28099"/>
                      <a:pt x="77629" y="25241"/>
                      <a:pt x="77629" y="21431"/>
                    </a:cubicBezTo>
                    <a:cubicBezTo>
                      <a:pt x="77629" y="13811"/>
                      <a:pt x="70961" y="7144"/>
                      <a:pt x="63341" y="7144"/>
                    </a:cubicBezTo>
                    <a:cubicBezTo>
                      <a:pt x="55721" y="7144"/>
                      <a:pt x="49054" y="13811"/>
                      <a:pt x="49054" y="21431"/>
                    </a:cubicBezTo>
                    <a:cubicBezTo>
                      <a:pt x="49054" y="22384"/>
                      <a:pt x="49054" y="23336"/>
                      <a:pt x="49054" y="24289"/>
                    </a:cubicBezTo>
                    <a:cubicBezTo>
                      <a:pt x="33814" y="27146"/>
                      <a:pt x="22384" y="40481"/>
                      <a:pt x="22384" y="56674"/>
                    </a:cubicBezTo>
                    <a:cubicBezTo>
                      <a:pt x="22384" y="62389"/>
                      <a:pt x="24289" y="68104"/>
                      <a:pt x="27146" y="72866"/>
                    </a:cubicBezTo>
                    <a:cubicBezTo>
                      <a:pt x="26194" y="72866"/>
                      <a:pt x="26194" y="72866"/>
                      <a:pt x="25241" y="72866"/>
                    </a:cubicBezTo>
                    <a:cubicBezTo>
                      <a:pt x="15716" y="72866"/>
                      <a:pt x="7144" y="80486"/>
                      <a:pt x="7144" y="90964"/>
                    </a:cubicBezTo>
                    <a:cubicBezTo>
                      <a:pt x="7144" y="101441"/>
                      <a:pt x="14764" y="109061"/>
                      <a:pt x="25241" y="109061"/>
                    </a:cubicBezTo>
                    <a:cubicBezTo>
                      <a:pt x="33814" y="109061"/>
                      <a:pt x="41434" y="102394"/>
                      <a:pt x="42386" y="93821"/>
                    </a:cubicBezTo>
                    <a:cubicBezTo>
                      <a:pt x="42386" y="113824"/>
                      <a:pt x="58579" y="130016"/>
                      <a:pt x="78581" y="130016"/>
                    </a:cubicBezTo>
                    <a:cubicBezTo>
                      <a:pt x="98584" y="130016"/>
                      <a:pt x="114776" y="113824"/>
                      <a:pt x="114776" y="93821"/>
                    </a:cubicBezTo>
                    <a:cubicBezTo>
                      <a:pt x="114776" y="86201"/>
                      <a:pt x="112871" y="79534"/>
                      <a:pt x="109061" y="73819"/>
                    </a:cubicBezTo>
                    <a:cubicBezTo>
                      <a:pt x="112871" y="77629"/>
                      <a:pt x="118586" y="80486"/>
                      <a:pt x="124301" y="80486"/>
                    </a:cubicBezTo>
                    <a:cubicBezTo>
                      <a:pt x="135731" y="80486"/>
                      <a:pt x="144304" y="71914"/>
                      <a:pt x="146209" y="61436"/>
                    </a:cubicBezTo>
                    <a:cubicBezTo>
                      <a:pt x="148114" y="62389"/>
                      <a:pt x="150019" y="63341"/>
                      <a:pt x="151924" y="63341"/>
                    </a:cubicBezTo>
                    <a:cubicBezTo>
                      <a:pt x="158591" y="63341"/>
                      <a:pt x="163354" y="58579"/>
                      <a:pt x="163354" y="51911"/>
                    </a:cubicBezTo>
                    <a:cubicBezTo>
                      <a:pt x="163354" y="45244"/>
                      <a:pt x="158591" y="40481"/>
                      <a:pt x="151924" y="40481"/>
                    </a:cubicBezTo>
                    <a:cubicBezTo>
                      <a:pt x="148114" y="40481"/>
                      <a:pt x="144304" y="42386"/>
                      <a:pt x="142399" y="46196"/>
                    </a:cubicBezTo>
                    <a:cubicBezTo>
                      <a:pt x="138589" y="40481"/>
                      <a:pt x="131921" y="36671"/>
                      <a:pt x="124301" y="36671"/>
                    </a:cubicBezTo>
                    <a:cubicBezTo>
                      <a:pt x="111919" y="36671"/>
                      <a:pt x="102394" y="46196"/>
                      <a:pt x="102394" y="58579"/>
                    </a:cubicBezTo>
                    <a:cubicBezTo>
                      <a:pt x="102394" y="62389"/>
                      <a:pt x="103346" y="66199"/>
                      <a:pt x="105251" y="70009"/>
                    </a:cubicBezTo>
                    <a:cubicBezTo>
                      <a:pt x="100489" y="65246"/>
                      <a:pt x="94774" y="61436"/>
                      <a:pt x="88106" y="59531"/>
                    </a:cubicBezTo>
                    <a:cubicBezTo>
                      <a:pt x="88106" y="59531"/>
                      <a:pt x="88106" y="58579"/>
                      <a:pt x="88106" y="58579"/>
                    </a:cubicBezTo>
                    <a:cubicBezTo>
                      <a:pt x="89059" y="46196"/>
                      <a:pt x="83344" y="36671"/>
                      <a:pt x="74771" y="30004"/>
                    </a:cubicBezTo>
                    <a:close/>
                    <a:moveTo>
                      <a:pt x="42386" y="91916"/>
                    </a:moveTo>
                    <a:cubicBezTo>
                      <a:pt x="42386" y="90964"/>
                      <a:pt x="42386" y="90011"/>
                      <a:pt x="42386" y="89059"/>
                    </a:cubicBezTo>
                    <a:cubicBezTo>
                      <a:pt x="42386" y="89059"/>
                      <a:pt x="42386" y="89059"/>
                      <a:pt x="43339" y="89059"/>
                    </a:cubicBezTo>
                    <a:cubicBezTo>
                      <a:pt x="43339" y="89059"/>
                      <a:pt x="42386" y="90964"/>
                      <a:pt x="42386" y="919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7F9D8383-B808-4A40-8619-721B68CCAEBC}"/>
                  </a:ext>
                </a:extLst>
              </p:cNvPr>
              <p:cNvSpPr/>
              <p:nvPr/>
            </p:nvSpPr>
            <p:spPr>
              <a:xfrm>
                <a:off x="5822156" y="374189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C0C50B20-C044-4FA9-B1B7-53A6A2316C61}"/>
                  </a:ext>
                </a:extLst>
              </p:cNvPr>
              <p:cNvSpPr/>
              <p:nvPr/>
            </p:nvSpPr>
            <p:spPr>
              <a:xfrm>
                <a:off x="5948839" y="2976086"/>
                <a:ext cx="28575" cy="28575"/>
              </a:xfrm>
              <a:custGeom>
                <a:avLst/>
                <a:gdLst>
                  <a:gd name="connsiteX0" fmla="*/ 15716 w 28575"/>
                  <a:gd name="connsiteY0" fmla="*/ 24289 h 28575"/>
                  <a:gd name="connsiteX1" fmla="*/ 24289 w 28575"/>
                  <a:gd name="connsiteY1" fmla="*/ 15716 h 28575"/>
                  <a:gd name="connsiteX2" fmla="*/ 15716 w 28575"/>
                  <a:gd name="connsiteY2" fmla="*/ 7144 h 28575"/>
                  <a:gd name="connsiteX3" fmla="*/ 7144 w 28575"/>
                  <a:gd name="connsiteY3" fmla="*/ 15716 h 28575"/>
                  <a:gd name="connsiteX4" fmla="*/ 15716 w 28575"/>
                  <a:gd name="connsiteY4" fmla="*/ 2428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24289"/>
                    </a:move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8096" y="20479"/>
                      <a:pt x="11906" y="24289"/>
                      <a:pt x="15716" y="2428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8607ABD6-0F5F-459D-B6F9-C133C8B11845}"/>
                  </a:ext>
                </a:extLst>
              </p:cNvPr>
              <p:cNvSpPr/>
              <p:nvPr/>
            </p:nvSpPr>
            <p:spPr>
              <a:xfrm>
                <a:off x="5656094" y="3041809"/>
                <a:ext cx="95250" cy="114300"/>
              </a:xfrm>
              <a:custGeom>
                <a:avLst/>
                <a:gdLst>
                  <a:gd name="connsiteX0" fmla="*/ 20806 w 95250"/>
                  <a:gd name="connsiteY0" fmla="*/ 90964 h 114300"/>
                  <a:gd name="connsiteX1" fmla="*/ 27474 w 95250"/>
                  <a:gd name="connsiteY1" fmla="*/ 89059 h 114300"/>
                  <a:gd name="connsiteX2" fmla="*/ 57954 w 95250"/>
                  <a:gd name="connsiteY2" fmla="*/ 108109 h 114300"/>
                  <a:gd name="connsiteX3" fmla="*/ 92244 w 95250"/>
                  <a:gd name="connsiteY3" fmla="*/ 73819 h 114300"/>
                  <a:gd name="connsiteX4" fmla="*/ 63669 w 95250"/>
                  <a:gd name="connsiteY4" fmla="*/ 40481 h 114300"/>
                  <a:gd name="connsiteX5" fmla="*/ 64621 w 95250"/>
                  <a:gd name="connsiteY5" fmla="*/ 33814 h 114300"/>
                  <a:gd name="connsiteX6" fmla="*/ 37951 w 95250"/>
                  <a:gd name="connsiteY6" fmla="*/ 7144 h 114300"/>
                  <a:gd name="connsiteX7" fmla="*/ 11281 w 95250"/>
                  <a:gd name="connsiteY7" fmla="*/ 33814 h 114300"/>
                  <a:gd name="connsiteX8" fmla="*/ 28426 w 95250"/>
                  <a:gd name="connsiteY8" fmla="*/ 58579 h 114300"/>
                  <a:gd name="connsiteX9" fmla="*/ 27474 w 95250"/>
                  <a:gd name="connsiteY9" fmla="*/ 61436 h 114300"/>
                  <a:gd name="connsiteX10" fmla="*/ 22711 w 95250"/>
                  <a:gd name="connsiteY10" fmla="*/ 60484 h 114300"/>
                  <a:gd name="connsiteX11" fmla="*/ 7471 w 95250"/>
                  <a:gd name="connsiteY11" fmla="*/ 75724 h 114300"/>
                  <a:gd name="connsiteX12" fmla="*/ 20806 w 95250"/>
                  <a:gd name="connsiteY12" fmla="*/ 9096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114300">
                    <a:moveTo>
                      <a:pt x="20806" y="90964"/>
                    </a:moveTo>
                    <a:cubicBezTo>
                      <a:pt x="22711" y="90964"/>
                      <a:pt x="25569" y="90011"/>
                      <a:pt x="27474" y="89059"/>
                    </a:cubicBezTo>
                    <a:cubicBezTo>
                      <a:pt x="33189" y="100489"/>
                      <a:pt x="44619" y="108109"/>
                      <a:pt x="57954" y="108109"/>
                    </a:cubicBezTo>
                    <a:cubicBezTo>
                      <a:pt x="77004" y="108109"/>
                      <a:pt x="92244" y="92869"/>
                      <a:pt x="92244" y="73819"/>
                    </a:cubicBezTo>
                    <a:cubicBezTo>
                      <a:pt x="92244" y="56674"/>
                      <a:pt x="79861" y="43339"/>
                      <a:pt x="63669" y="40481"/>
                    </a:cubicBezTo>
                    <a:cubicBezTo>
                      <a:pt x="64621" y="38576"/>
                      <a:pt x="64621" y="36671"/>
                      <a:pt x="64621" y="33814"/>
                    </a:cubicBezTo>
                    <a:cubicBezTo>
                      <a:pt x="64621" y="18574"/>
                      <a:pt x="52239" y="7144"/>
                      <a:pt x="37951" y="7144"/>
                    </a:cubicBezTo>
                    <a:cubicBezTo>
                      <a:pt x="22711" y="7144"/>
                      <a:pt x="11281" y="19526"/>
                      <a:pt x="11281" y="33814"/>
                    </a:cubicBezTo>
                    <a:cubicBezTo>
                      <a:pt x="11281" y="45244"/>
                      <a:pt x="17949" y="54769"/>
                      <a:pt x="28426" y="58579"/>
                    </a:cubicBezTo>
                    <a:cubicBezTo>
                      <a:pt x="28426" y="59531"/>
                      <a:pt x="27474" y="60484"/>
                      <a:pt x="27474" y="61436"/>
                    </a:cubicBezTo>
                    <a:cubicBezTo>
                      <a:pt x="25569" y="60484"/>
                      <a:pt x="24616" y="60484"/>
                      <a:pt x="22711" y="60484"/>
                    </a:cubicBezTo>
                    <a:cubicBezTo>
                      <a:pt x="14139" y="60484"/>
                      <a:pt x="7471" y="67151"/>
                      <a:pt x="7471" y="75724"/>
                    </a:cubicBezTo>
                    <a:cubicBezTo>
                      <a:pt x="5566" y="84296"/>
                      <a:pt x="12234" y="90964"/>
                      <a:pt x="20806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4BA051B-80CD-4F8B-B1AF-69DF9348E9CE}"/>
                  </a:ext>
                </a:extLst>
              </p:cNvPr>
              <p:cNvSpPr/>
              <p:nvPr/>
            </p:nvSpPr>
            <p:spPr>
              <a:xfrm>
                <a:off x="5755481" y="4182904"/>
                <a:ext cx="57150" cy="57150"/>
              </a:xfrm>
              <a:custGeom>
                <a:avLst/>
                <a:gdLst>
                  <a:gd name="connsiteX0" fmla="*/ 31909 w 57150"/>
                  <a:gd name="connsiteY0" fmla="*/ 7144 h 57150"/>
                  <a:gd name="connsiteX1" fmla="*/ 7144 w 57150"/>
                  <a:gd name="connsiteY1" fmla="*/ 31909 h 57150"/>
                  <a:gd name="connsiteX2" fmla="*/ 31909 w 57150"/>
                  <a:gd name="connsiteY2" fmla="*/ 56674 h 57150"/>
                  <a:gd name="connsiteX3" fmla="*/ 56674 w 57150"/>
                  <a:gd name="connsiteY3" fmla="*/ 31909 h 57150"/>
                  <a:gd name="connsiteX4" fmla="*/ 31909 w 57150"/>
                  <a:gd name="connsiteY4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7144"/>
                    </a:moveTo>
                    <a:cubicBezTo>
                      <a:pt x="18574" y="7144"/>
                      <a:pt x="7144" y="18574"/>
                      <a:pt x="7144" y="31909"/>
                    </a:cubicBezTo>
                    <a:cubicBezTo>
                      <a:pt x="7144" y="45244"/>
                      <a:pt x="18574" y="56674"/>
                      <a:pt x="31909" y="56674"/>
                    </a:cubicBezTo>
                    <a:cubicBezTo>
                      <a:pt x="45244" y="56674"/>
                      <a:pt x="56674" y="45244"/>
                      <a:pt x="56674" y="31909"/>
                    </a:cubicBezTo>
                    <a:cubicBezTo>
                      <a:pt x="56674" y="17621"/>
                      <a:pt x="45244" y="7144"/>
                      <a:pt x="3190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A567E7CE-C053-422F-B1C8-FB2D3524D5F6}"/>
                  </a:ext>
                </a:extLst>
              </p:cNvPr>
              <p:cNvSpPr/>
              <p:nvPr/>
            </p:nvSpPr>
            <p:spPr>
              <a:xfrm>
                <a:off x="6033611" y="3938111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ubicBezTo>
                      <a:pt x="18574" y="22384"/>
                      <a:pt x="22384" y="19526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CAD7BE6D-A065-4822-B72A-C173B651BAF5}"/>
                  </a:ext>
                </a:extLst>
              </p:cNvPr>
              <p:cNvSpPr/>
              <p:nvPr/>
            </p:nvSpPr>
            <p:spPr>
              <a:xfrm>
                <a:off x="5585936" y="3662839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7144 h 38100"/>
                  <a:gd name="connsiteX2" fmla="*/ 7144 w 38100"/>
                  <a:gd name="connsiteY2" fmla="*/ 22384 h 38100"/>
                  <a:gd name="connsiteX3" fmla="*/ 22384 w 38100"/>
                  <a:gd name="connsiteY3" fmla="*/ 3762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ubicBezTo>
                      <a:pt x="30956" y="37624"/>
                      <a:pt x="37624" y="30956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5B50C058-F7D3-489F-A3A5-18AAE770E37B}"/>
                  </a:ext>
                </a:extLst>
              </p:cNvPr>
              <p:cNvSpPr/>
              <p:nvPr/>
            </p:nvSpPr>
            <p:spPr>
              <a:xfrm>
                <a:off x="5774531" y="3054191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7EBBFA7F-DA1C-4C21-B7BC-24A1F064258E}"/>
                  </a:ext>
                </a:extLst>
              </p:cNvPr>
              <p:cNvSpPr/>
              <p:nvPr/>
            </p:nvSpPr>
            <p:spPr>
              <a:xfrm>
                <a:off x="5801201" y="2997041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B0BE3A96-DAE1-4F3A-93B6-CADB4E7A6364}"/>
                  </a:ext>
                </a:extLst>
              </p:cNvPr>
              <p:cNvSpPr/>
              <p:nvPr/>
            </p:nvSpPr>
            <p:spPr>
              <a:xfrm>
                <a:off x="5444966" y="3704749"/>
                <a:ext cx="85725" cy="85725"/>
              </a:xfrm>
              <a:custGeom>
                <a:avLst/>
                <a:gdLst>
                  <a:gd name="connsiteX0" fmla="*/ 81439 w 85725"/>
                  <a:gd name="connsiteY0" fmla="*/ 44291 h 85725"/>
                  <a:gd name="connsiteX1" fmla="*/ 44291 w 85725"/>
                  <a:gd name="connsiteY1" fmla="*/ 81439 h 85725"/>
                  <a:gd name="connsiteX2" fmla="*/ 7144 w 85725"/>
                  <a:gd name="connsiteY2" fmla="*/ 44291 h 85725"/>
                  <a:gd name="connsiteX3" fmla="*/ 44291 w 85725"/>
                  <a:gd name="connsiteY3" fmla="*/ 7144 h 85725"/>
                  <a:gd name="connsiteX4" fmla="*/ 81439 w 85725"/>
                  <a:gd name="connsiteY4" fmla="*/ 4429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" h="85725">
                    <a:moveTo>
                      <a:pt x="81439" y="44291"/>
                    </a:moveTo>
                    <a:cubicBezTo>
                      <a:pt x="81439" y="64807"/>
                      <a:pt x="64807" y="81439"/>
                      <a:pt x="44291" y="81439"/>
                    </a:cubicBezTo>
                    <a:cubicBezTo>
                      <a:pt x="23775" y="81439"/>
                      <a:pt x="7144" y="64807"/>
                      <a:pt x="7144" y="44291"/>
                    </a:cubicBezTo>
                    <a:cubicBezTo>
                      <a:pt x="7144" y="23775"/>
                      <a:pt x="23775" y="7144"/>
                      <a:pt x="44291" y="7144"/>
                    </a:cubicBezTo>
                    <a:cubicBezTo>
                      <a:pt x="64807" y="7144"/>
                      <a:pt x="81439" y="23775"/>
                      <a:pt x="81439" y="4429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CE2B13E4-22A8-4EDF-9368-FA54C7A9C2FA}"/>
                  </a:ext>
                </a:extLst>
              </p:cNvPr>
              <p:cNvSpPr/>
              <p:nvPr/>
            </p:nvSpPr>
            <p:spPr>
              <a:xfrm>
                <a:off x="5544979" y="3427571"/>
                <a:ext cx="85725" cy="95250"/>
              </a:xfrm>
              <a:custGeom>
                <a:avLst/>
                <a:gdLst>
                  <a:gd name="connsiteX0" fmla="*/ 58579 w 85725"/>
                  <a:gd name="connsiteY0" fmla="*/ 39529 h 95250"/>
                  <a:gd name="connsiteX1" fmla="*/ 59531 w 85725"/>
                  <a:gd name="connsiteY1" fmla="*/ 32861 h 95250"/>
                  <a:gd name="connsiteX2" fmla="*/ 39529 w 85725"/>
                  <a:gd name="connsiteY2" fmla="*/ 12859 h 95250"/>
                  <a:gd name="connsiteX3" fmla="*/ 38576 w 85725"/>
                  <a:gd name="connsiteY3" fmla="*/ 12859 h 95250"/>
                  <a:gd name="connsiteX4" fmla="*/ 25241 w 85725"/>
                  <a:gd name="connsiteY4" fmla="*/ 7144 h 95250"/>
                  <a:gd name="connsiteX5" fmla="*/ 7144 w 85725"/>
                  <a:gd name="connsiteY5" fmla="*/ 25241 h 95250"/>
                  <a:gd name="connsiteX6" fmla="*/ 22384 w 85725"/>
                  <a:gd name="connsiteY6" fmla="*/ 43339 h 95250"/>
                  <a:gd name="connsiteX7" fmla="*/ 34766 w 85725"/>
                  <a:gd name="connsiteY7" fmla="*/ 52864 h 95250"/>
                  <a:gd name="connsiteX8" fmla="*/ 30004 w 85725"/>
                  <a:gd name="connsiteY8" fmla="*/ 68104 h 95250"/>
                  <a:gd name="connsiteX9" fmla="*/ 58579 w 85725"/>
                  <a:gd name="connsiteY9" fmla="*/ 96679 h 95250"/>
                  <a:gd name="connsiteX10" fmla="*/ 87154 w 85725"/>
                  <a:gd name="connsiteY10" fmla="*/ 68104 h 95250"/>
                  <a:gd name="connsiteX11" fmla="*/ 58579 w 85725"/>
                  <a:gd name="connsiteY11" fmla="*/ 39529 h 95250"/>
                  <a:gd name="connsiteX12" fmla="*/ 58579 w 85725"/>
                  <a:gd name="connsiteY12" fmla="*/ 39529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5725" h="95250">
                    <a:moveTo>
                      <a:pt x="58579" y="39529"/>
                    </a:moveTo>
                    <a:cubicBezTo>
                      <a:pt x="59531" y="37624"/>
                      <a:pt x="59531" y="35719"/>
                      <a:pt x="59531" y="32861"/>
                    </a:cubicBezTo>
                    <a:cubicBezTo>
                      <a:pt x="59531" y="21431"/>
                      <a:pt x="50006" y="12859"/>
                      <a:pt x="39529" y="12859"/>
                    </a:cubicBezTo>
                    <a:cubicBezTo>
                      <a:pt x="39529" y="12859"/>
                      <a:pt x="38576" y="12859"/>
                      <a:pt x="38576" y="12859"/>
                    </a:cubicBezTo>
                    <a:cubicBezTo>
                      <a:pt x="34766" y="9049"/>
                      <a:pt x="30956" y="7144"/>
                      <a:pt x="25241" y="7144"/>
                    </a:cubicBez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3814"/>
                      <a:pt x="13811" y="41434"/>
                      <a:pt x="22384" y="43339"/>
                    </a:cubicBezTo>
                    <a:cubicBezTo>
                      <a:pt x="25241" y="48101"/>
                      <a:pt x="30004" y="50959"/>
                      <a:pt x="34766" y="52864"/>
                    </a:cubicBezTo>
                    <a:cubicBezTo>
                      <a:pt x="31909" y="57626"/>
                      <a:pt x="30004" y="62389"/>
                      <a:pt x="30004" y="68104"/>
                    </a:cubicBezTo>
                    <a:cubicBezTo>
                      <a:pt x="30004" y="84296"/>
                      <a:pt x="43339" y="96679"/>
                      <a:pt x="58579" y="96679"/>
                    </a:cubicBezTo>
                    <a:cubicBezTo>
                      <a:pt x="74771" y="96679"/>
                      <a:pt x="87154" y="83344"/>
                      <a:pt x="87154" y="68104"/>
                    </a:cubicBezTo>
                    <a:cubicBezTo>
                      <a:pt x="88106" y="52864"/>
                      <a:pt x="74771" y="39529"/>
                      <a:pt x="58579" y="39529"/>
                    </a:cubicBezTo>
                    <a:cubicBezTo>
                      <a:pt x="58579" y="39529"/>
                      <a:pt x="58579" y="39529"/>
                      <a:pt x="58579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171162BC-16B6-4EDB-BC4F-3091BB1B885A}"/>
                  </a:ext>
                </a:extLst>
              </p:cNvPr>
              <p:cNvSpPr/>
              <p:nvPr/>
            </p:nvSpPr>
            <p:spPr>
              <a:xfrm>
                <a:off x="5965031" y="4117181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98290EA7-649B-43BE-A8EE-2C245A252681}"/>
                  </a:ext>
                </a:extLst>
              </p:cNvPr>
              <p:cNvSpPr/>
              <p:nvPr/>
            </p:nvSpPr>
            <p:spPr>
              <a:xfrm>
                <a:off x="5866924" y="3722846"/>
                <a:ext cx="76200" cy="76200"/>
              </a:xfrm>
              <a:custGeom>
                <a:avLst/>
                <a:gdLst>
                  <a:gd name="connsiteX0" fmla="*/ 65246 w 76200"/>
                  <a:gd name="connsiteY0" fmla="*/ 75724 h 76200"/>
                  <a:gd name="connsiteX1" fmla="*/ 75724 w 76200"/>
                  <a:gd name="connsiteY1" fmla="*/ 65246 h 76200"/>
                  <a:gd name="connsiteX2" fmla="*/ 65246 w 76200"/>
                  <a:gd name="connsiteY2" fmla="*/ 54769 h 76200"/>
                  <a:gd name="connsiteX3" fmla="*/ 62389 w 76200"/>
                  <a:gd name="connsiteY3" fmla="*/ 55721 h 76200"/>
                  <a:gd name="connsiteX4" fmla="*/ 68104 w 76200"/>
                  <a:gd name="connsiteY4" fmla="*/ 42386 h 76200"/>
                  <a:gd name="connsiteX5" fmla="*/ 50006 w 76200"/>
                  <a:gd name="connsiteY5" fmla="*/ 24289 h 76200"/>
                  <a:gd name="connsiteX6" fmla="*/ 42386 w 76200"/>
                  <a:gd name="connsiteY6" fmla="*/ 26194 h 76200"/>
                  <a:gd name="connsiteX7" fmla="*/ 30956 w 76200"/>
                  <a:gd name="connsiteY7" fmla="*/ 16669 h 76200"/>
                  <a:gd name="connsiteX8" fmla="*/ 31909 w 76200"/>
                  <a:gd name="connsiteY8" fmla="*/ 16669 h 76200"/>
                  <a:gd name="connsiteX9" fmla="*/ 36671 w 76200"/>
                  <a:gd name="connsiteY9" fmla="*/ 11906 h 76200"/>
                  <a:gd name="connsiteX10" fmla="*/ 31909 w 76200"/>
                  <a:gd name="connsiteY10" fmla="*/ 7144 h 76200"/>
                  <a:gd name="connsiteX11" fmla="*/ 27146 w 76200"/>
                  <a:gd name="connsiteY11" fmla="*/ 11906 h 76200"/>
                  <a:gd name="connsiteX12" fmla="*/ 30004 w 76200"/>
                  <a:gd name="connsiteY12" fmla="*/ 16669 h 76200"/>
                  <a:gd name="connsiteX13" fmla="*/ 26194 w 76200"/>
                  <a:gd name="connsiteY13" fmla="*/ 15716 h 76200"/>
                  <a:gd name="connsiteX14" fmla="*/ 7144 w 76200"/>
                  <a:gd name="connsiteY14" fmla="*/ 34766 h 76200"/>
                  <a:gd name="connsiteX15" fmla="*/ 26194 w 76200"/>
                  <a:gd name="connsiteY15" fmla="*/ 53816 h 76200"/>
                  <a:gd name="connsiteX16" fmla="*/ 35719 w 76200"/>
                  <a:gd name="connsiteY16" fmla="*/ 50959 h 76200"/>
                  <a:gd name="connsiteX17" fmla="*/ 50959 w 76200"/>
                  <a:gd name="connsiteY17" fmla="*/ 59531 h 76200"/>
                  <a:gd name="connsiteX18" fmla="*/ 57626 w 76200"/>
                  <a:gd name="connsiteY18" fmla="*/ 58579 h 76200"/>
                  <a:gd name="connsiteX19" fmla="*/ 54769 w 76200"/>
                  <a:gd name="connsiteY19" fmla="*/ 65246 h 76200"/>
                  <a:gd name="connsiteX20" fmla="*/ 65246 w 76200"/>
                  <a:gd name="connsiteY20" fmla="*/ 7572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6200" h="76200">
                    <a:moveTo>
                      <a:pt x="65246" y="75724"/>
                    </a:moveTo>
                    <a:cubicBezTo>
                      <a:pt x="70961" y="75724"/>
                      <a:pt x="75724" y="70961"/>
                      <a:pt x="75724" y="65246"/>
                    </a:cubicBezTo>
                    <a:cubicBezTo>
                      <a:pt x="75724" y="59531"/>
                      <a:pt x="70961" y="54769"/>
                      <a:pt x="65246" y="54769"/>
                    </a:cubicBezTo>
                    <a:cubicBezTo>
                      <a:pt x="64294" y="54769"/>
                      <a:pt x="63341" y="54769"/>
                      <a:pt x="62389" y="55721"/>
                    </a:cubicBezTo>
                    <a:cubicBezTo>
                      <a:pt x="66199" y="52864"/>
                      <a:pt x="68104" y="48101"/>
                      <a:pt x="68104" y="42386"/>
                    </a:cubicBezTo>
                    <a:cubicBezTo>
                      <a:pt x="68104" y="32861"/>
                      <a:pt x="60484" y="24289"/>
                      <a:pt x="50006" y="24289"/>
                    </a:cubicBezTo>
                    <a:cubicBezTo>
                      <a:pt x="47149" y="24289"/>
                      <a:pt x="44291" y="25241"/>
                      <a:pt x="42386" y="26194"/>
                    </a:cubicBezTo>
                    <a:cubicBezTo>
                      <a:pt x="39529" y="21431"/>
                      <a:pt x="35719" y="18574"/>
                      <a:pt x="30956" y="16669"/>
                    </a:cubicBezTo>
                    <a:cubicBezTo>
                      <a:pt x="30956" y="16669"/>
                      <a:pt x="31909" y="16669"/>
                      <a:pt x="31909" y="16669"/>
                    </a:cubicBezTo>
                    <a:cubicBezTo>
                      <a:pt x="34766" y="16669"/>
                      <a:pt x="36671" y="14764"/>
                      <a:pt x="36671" y="11906"/>
                    </a:cubicBezTo>
                    <a:cubicBezTo>
                      <a:pt x="36671" y="9049"/>
                      <a:pt x="34766" y="7144"/>
                      <a:pt x="31909" y="7144"/>
                    </a:cubicBezTo>
                    <a:cubicBezTo>
                      <a:pt x="29051" y="7144"/>
                      <a:pt x="27146" y="9049"/>
                      <a:pt x="27146" y="11906"/>
                    </a:cubicBezTo>
                    <a:cubicBezTo>
                      <a:pt x="27146" y="13811"/>
                      <a:pt x="28099" y="15716"/>
                      <a:pt x="30004" y="16669"/>
                    </a:cubicBezTo>
                    <a:cubicBezTo>
                      <a:pt x="29051" y="16669"/>
                      <a:pt x="27146" y="15716"/>
                      <a:pt x="26194" y="15716"/>
                    </a:cubicBezTo>
                    <a:cubicBezTo>
                      <a:pt x="15716" y="15716"/>
                      <a:pt x="7144" y="24289"/>
                      <a:pt x="7144" y="34766"/>
                    </a:cubicBezTo>
                    <a:cubicBezTo>
                      <a:pt x="7144" y="45244"/>
                      <a:pt x="15716" y="53816"/>
                      <a:pt x="26194" y="53816"/>
                    </a:cubicBezTo>
                    <a:cubicBezTo>
                      <a:pt x="29051" y="53816"/>
                      <a:pt x="32861" y="52864"/>
                      <a:pt x="35719" y="50959"/>
                    </a:cubicBezTo>
                    <a:cubicBezTo>
                      <a:pt x="38576" y="55721"/>
                      <a:pt x="44291" y="59531"/>
                      <a:pt x="50959" y="59531"/>
                    </a:cubicBezTo>
                    <a:cubicBezTo>
                      <a:pt x="52864" y="59531"/>
                      <a:pt x="55721" y="58579"/>
                      <a:pt x="57626" y="58579"/>
                    </a:cubicBezTo>
                    <a:cubicBezTo>
                      <a:pt x="55721" y="60484"/>
                      <a:pt x="54769" y="62389"/>
                      <a:pt x="54769" y="65246"/>
                    </a:cubicBezTo>
                    <a:cubicBezTo>
                      <a:pt x="54769" y="70961"/>
                      <a:pt x="59531" y="75724"/>
                      <a:pt x="65246" y="75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791098C0-CC63-4485-97F7-462B20BE582B}"/>
                  </a:ext>
                </a:extLst>
              </p:cNvPr>
              <p:cNvSpPr/>
              <p:nvPr/>
            </p:nvSpPr>
            <p:spPr>
              <a:xfrm>
                <a:off x="6027896" y="2811304"/>
                <a:ext cx="95250" cy="85725"/>
              </a:xfrm>
              <a:custGeom>
                <a:avLst/>
                <a:gdLst>
                  <a:gd name="connsiteX0" fmla="*/ 27146 w 95250"/>
                  <a:gd name="connsiteY0" fmla="*/ 7144 h 85725"/>
                  <a:gd name="connsiteX1" fmla="*/ 7144 w 95250"/>
                  <a:gd name="connsiteY1" fmla="*/ 27146 h 85725"/>
                  <a:gd name="connsiteX2" fmla="*/ 16669 w 95250"/>
                  <a:gd name="connsiteY2" fmla="*/ 44291 h 85725"/>
                  <a:gd name="connsiteX3" fmla="*/ 15716 w 95250"/>
                  <a:gd name="connsiteY3" fmla="*/ 49054 h 85725"/>
                  <a:gd name="connsiteX4" fmla="*/ 32861 w 95250"/>
                  <a:gd name="connsiteY4" fmla="*/ 66199 h 85725"/>
                  <a:gd name="connsiteX5" fmla="*/ 42386 w 95250"/>
                  <a:gd name="connsiteY5" fmla="*/ 63341 h 85725"/>
                  <a:gd name="connsiteX6" fmla="*/ 66199 w 95250"/>
                  <a:gd name="connsiteY6" fmla="*/ 84296 h 85725"/>
                  <a:gd name="connsiteX7" fmla="*/ 90964 w 95250"/>
                  <a:gd name="connsiteY7" fmla="*/ 59531 h 85725"/>
                  <a:gd name="connsiteX8" fmla="*/ 66199 w 95250"/>
                  <a:gd name="connsiteY8" fmla="*/ 34766 h 85725"/>
                  <a:gd name="connsiteX9" fmla="*/ 49054 w 95250"/>
                  <a:gd name="connsiteY9" fmla="*/ 41434 h 85725"/>
                  <a:gd name="connsiteX10" fmla="*/ 45244 w 95250"/>
                  <a:gd name="connsiteY10" fmla="*/ 34766 h 85725"/>
                  <a:gd name="connsiteX11" fmla="*/ 47149 w 95250"/>
                  <a:gd name="connsiteY11" fmla="*/ 25241 h 85725"/>
                  <a:gd name="connsiteX12" fmla="*/ 27146 w 95250"/>
                  <a:gd name="connsiteY12" fmla="*/ 71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85725">
                    <a:moveTo>
                      <a:pt x="27146" y="7144"/>
                    </a:moveTo>
                    <a:cubicBezTo>
                      <a:pt x="15716" y="7144"/>
                      <a:pt x="7144" y="15716"/>
                      <a:pt x="7144" y="27146"/>
                    </a:cubicBezTo>
                    <a:cubicBezTo>
                      <a:pt x="7144" y="33814"/>
                      <a:pt x="10954" y="40481"/>
                      <a:pt x="16669" y="44291"/>
                    </a:cubicBezTo>
                    <a:cubicBezTo>
                      <a:pt x="15716" y="46196"/>
                      <a:pt x="15716" y="47149"/>
                      <a:pt x="15716" y="49054"/>
                    </a:cubicBezTo>
                    <a:cubicBezTo>
                      <a:pt x="15716" y="58579"/>
                      <a:pt x="23336" y="66199"/>
                      <a:pt x="32861" y="66199"/>
                    </a:cubicBezTo>
                    <a:cubicBezTo>
                      <a:pt x="36671" y="66199"/>
                      <a:pt x="39529" y="65246"/>
                      <a:pt x="42386" y="63341"/>
                    </a:cubicBezTo>
                    <a:cubicBezTo>
                      <a:pt x="44291" y="74771"/>
                      <a:pt x="53816" y="84296"/>
                      <a:pt x="66199" y="84296"/>
                    </a:cubicBezTo>
                    <a:cubicBezTo>
                      <a:pt x="79534" y="84296"/>
                      <a:pt x="90964" y="72866"/>
                      <a:pt x="90964" y="59531"/>
                    </a:cubicBezTo>
                    <a:cubicBezTo>
                      <a:pt x="90964" y="46196"/>
                      <a:pt x="80486" y="34766"/>
                      <a:pt x="66199" y="34766"/>
                    </a:cubicBezTo>
                    <a:cubicBezTo>
                      <a:pt x="59531" y="34766"/>
                      <a:pt x="53816" y="37624"/>
                      <a:pt x="49054" y="41434"/>
                    </a:cubicBezTo>
                    <a:cubicBezTo>
                      <a:pt x="48101" y="38576"/>
                      <a:pt x="46196" y="36671"/>
                      <a:pt x="45244" y="34766"/>
                    </a:cubicBezTo>
                    <a:cubicBezTo>
                      <a:pt x="47149" y="31909"/>
                      <a:pt x="47149" y="29051"/>
                      <a:pt x="47149" y="25241"/>
                    </a:cubicBezTo>
                    <a:cubicBezTo>
                      <a:pt x="47149" y="16669"/>
                      <a:pt x="37624" y="7144"/>
                      <a:pt x="2714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A6CB1536-12D3-41BE-B318-341895CA37A5}"/>
                  </a:ext>
                </a:extLst>
              </p:cNvPr>
              <p:cNvSpPr/>
              <p:nvPr/>
            </p:nvSpPr>
            <p:spPr>
              <a:xfrm>
                <a:off x="6005989" y="2619851"/>
                <a:ext cx="76200" cy="76200"/>
              </a:xfrm>
              <a:custGeom>
                <a:avLst/>
                <a:gdLst>
                  <a:gd name="connsiteX0" fmla="*/ 42386 w 76200"/>
                  <a:gd name="connsiteY0" fmla="*/ 77629 h 76200"/>
                  <a:gd name="connsiteX1" fmla="*/ 77629 w 76200"/>
                  <a:gd name="connsiteY1" fmla="*/ 42386 h 76200"/>
                  <a:gd name="connsiteX2" fmla="*/ 42386 w 76200"/>
                  <a:gd name="connsiteY2" fmla="*/ 7144 h 76200"/>
                  <a:gd name="connsiteX3" fmla="*/ 7144 w 76200"/>
                  <a:gd name="connsiteY3" fmla="*/ 42386 h 76200"/>
                  <a:gd name="connsiteX4" fmla="*/ 42386 w 76200"/>
                  <a:gd name="connsiteY4" fmla="*/ 77629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42386" y="77629"/>
                    </a:moveTo>
                    <a:cubicBezTo>
                      <a:pt x="61436" y="77629"/>
                      <a:pt x="77629" y="62389"/>
                      <a:pt x="77629" y="42386"/>
                    </a:cubicBezTo>
                    <a:cubicBezTo>
                      <a:pt x="77629" y="23336"/>
                      <a:pt x="62389" y="7144"/>
                      <a:pt x="42386" y="7144"/>
                    </a:cubicBezTo>
                    <a:cubicBezTo>
                      <a:pt x="23336" y="7144"/>
                      <a:pt x="7144" y="22384"/>
                      <a:pt x="7144" y="42386"/>
                    </a:cubicBezTo>
                    <a:cubicBezTo>
                      <a:pt x="7144" y="62389"/>
                      <a:pt x="23336" y="77629"/>
                      <a:pt x="42386" y="776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D6E8E43A-D394-40F6-86FE-508D34D615AF}"/>
                  </a:ext>
                </a:extLst>
              </p:cNvPr>
              <p:cNvSpPr/>
              <p:nvPr/>
            </p:nvSpPr>
            <p:spPr>
              <a:xfrm>
                <a:off x="5885021" y="3175159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1A3ACFE3-E718-4224-A764-2826BC3B2717}"/>
                  </a:ext>
                </a:extLst>
              </p:cNvPr>
              <p:cNvSpPr/>
              <p:nvPr/>
            </p:nvSpPr>
            <p:spPr>
              <a:xfrm>
                <a:off x="6279356" y="3024664"/>
                <a:ext cx="38100" cy="38100"/>
              </a:xfrm>
              <a:custGeom>
                <a:avLst/>
                <a:gdLst>
                  <a:gd name="connsiteX0" fmla="*/ 21431 w 38100"/>
                  <a:gd name="connsiteY0" fmla="*/ 35719 h 38100"/>
                  <a:gd name="connsiteX1" fmla="*/ 35719 w 38100"/>
                  <a:gd name="connsiteY1" fmla="*/ 21431 h 38100"/>
                  <a:gd name="connsiteX2" fmla="*/ 21431 w 38100"/>
                  <a:gd name="connsiteY2" fmla="*/ 7144 h 38100"/>
                  <a:gd name="connsiteX3" fmla="*/ 7144 w 38100"/>
                  <a:gd name="connsiteY3" fmla="*/ 21431 h 38100"/>
                  <a:gd name="connsiteX4" fmla="*/ 21431 w 38100"/>
                  <a:gd name="connsiteY4" fmla="*/ 3571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35719"/>
                    </a:move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2859" y="35719"/>
                      <a:pt x="21431" y="357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81179701-A0FD-407F-B02E-2D77C9451116}"/>
                  </a:ext>
                </a:extLst>
              </p:cNvPr>
              <p:cNvSpPr/>
              <p:nvPr/>
            </p:nvSpPr>
            <p:spPr>
              <a:xfrm>
                <a:off x="5935504" y="2767489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0481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7621" y="7144"/>
                      <a:pt x="7144" y="16669"/>
                      <a:pt x="7144" y="29051"/>
                    </a:cubicBezTo>
                    <a:cubicBezTo>
                      <a:pt x="7144" y="41434"/>
                      <a:pt x="17621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FAC4C675-11BA-4B6E-9364-E96CBED663A8}"/>
                  </a:ext>
                </a:extLst>
              </p:cNvPr>
              <p:cNvSpPr/>
              <p:nvPr/>
            </p:nvSpPr>
            <p:spPr>
              <a:xfrm>
                <a:off x="5359241" y="3210401"/>
                <a:ext cx="95250" cy="95250"/>
              </a:xfrm>
              <a:custGeom>
                <a:avLst/>
                <a:gdLst>
                  <a:gd name="connsiteX0" fmla="*/ 49054 w 95250"/>
                  <a:gd name="connsiteY0" fmla="*/ 90964 h 95250"/>
                  <a:gd name="connsiteX1" fmla="*/ 90964 w 95250"/>
                  <a:gd name="connsiteY1" fmla="*/ 49054 h 95250"/>
                  <a:gd name="connsiteX2" fmla="*/ 49054 w 95250"/>
                  <a:gd name="connsiteY2" fmla="*/ 7144 h 95250"/>
                  <a:gd name="connsiteX3" fmla="*/ 7144 w 95250"/>
                  <a:gd name="connsiteY3" fmla="*/ 49054 h 95250"/>
                  <a:gd name="connsiteX4" fmla="*/ 49054 w 95250"/>
                  <a:gd name="connsiteY4" fmla="*/ 9096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49054" y="90964"/>
                    </a:moveTo>
                    <a:cubicBezTo>
                      <a:pt x="71914" y="90964"/>
                      <a:pt x="90964" y="71914"/>
                      <a:pt x="90964" y="49054"/>
                    </a:cubicBezTo>
                    <a:cubicBezTo>
                      <a:pt x="90964" y="26194"/>
                      <a:pt x="71914" y="7144"/>
                      <a:pt x="49054" y="7144"/>
                    </a:cubicBezTo>
                    <a:cubicBezTo>
                      <a:pt x="26194" y="7144"/>
                      <a:pt x="7144" y="26194"/>
                      <a:pt x="7144" y="49054"/>
                    </a:cubicBezTo>
                    <a:cubicBezTo>
                      <a:pt x="7144" y="72866"/>
                      <a:pt x="25241" y="90964"/>
                      <a:pt x="49054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14BC2514-785A-4274-8336-7400C31EE528}"/>
                  </a:ext>
                </a:extLst>
              </p:cNvPr>
              <p:cNvSpPr/>
              <p:nvPr/>
            </p:nvSpPr>
            <p:spPr>
              <a:xfrm>
                <a:off x="6099187" y="3747611"/>
                <a:ext cx="28575" cy="28575"/>
              </a:xfrm>
              <a:custGeom>
                <a:avLst/>
                <a:gdLst>
                  <a:gd name="connsiteX0" fmla="*/ 14911 w 28575"/>
                  <a:gd name="connsiteY0" fmla="*/ 22384 h 28575"/>
                  <a:gd name="connsiteX1" fmla="*/ 22531 w 28575"/>
                  <a:gd name="connsiteY1" fmla="*/ 14764 h 28575"/>
                  <a:gd name="connsiteX2" fmla="*/ 14911 w 28575"/>
                  <a:gd name="connsiteY2" fmla="*/ 7144 h 28575"/>
                  <a:gd name="connsiteX3" fmla="*/ 7291 w 28575"/>
                  <a:gd name="connsiteY3" fmla="*/ 14764 h 28575"/>
                  <a:gd name="connsiteX4" fmla="*/ 14911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911" y="22384"/>
                    </a:moveTo>
                    <a:cubicBezTo>
                      <a:pt x="18721" y="22384"/>
                      <a:pt x="22531" y="18574"/>
                      <a:pt x="22531" y="14764"/>
                    </a:cubicBezTo>
                    <a:cubicBezTo>
                      <a:pt x="22531" y="10954"/>
                      <a:pt x="18721" y="7144"/>
                      <a:pt x="14911" y="7144"/>
                    </a:cubicBezTo>
                    <a:cubicBezTo>
                      <a:pt x="10148" y="7144"/>
                      <a:pt x="7291" y="10954"/>
                      <a:pt x="7291" y="14764"/>
                    </a:cubicBezTo>
                    <a:cubicBezTo>
                      <a:pt x="6338" y="18574"/>
                      <a:pt x="10148" y="22384"/>
                      <a:pt x="14911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E04C5D25-0E8F-4AF9-B1F8-16231AB10930}"/>
                  </a:ext>
                </a:extLst>
              </p:cNvPr>
              <p:cNvSpPr/>
              <p:nvPr/>
            </p:nvSpPr>
            <p:spPr>
              <a:xfrm>
                <a:off x="5931694" y="3081814"/>
                <a:ext cx="19050" cy="19050"/>
              </a:xfrm>
              <a:custGeom>
                <a:avLst/>
                <a:gdLst>
                  <a:gd name="connsiteX0" fmla="*/ 13811 w 19050"/>
                  <a:gd name="connsiteY0" fmla="*/ 7144 h 19050"/>
                  <a:gd name="connsiteX1" fmla="*/ 7144 w 19050"/>
                  <a:gd name="connsiteY1" fmla="*/ 13811 h 19050"/>
                  <a:gd name="connsiteX2" fmla="*/ 13811 w 19050"/>
                  <a:gd name="connsiteY2" fmla="*/ 20479 h 19050"/>
                  <a:gd name="connsiteX3" fmla="*/ 20479 w 19050"/>
                  <a:gd name="connsiteY3" fmla="*/ 13811 h 19050"/>
                  <a:gd name="connsiteX4" fmla="*/ 13811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7144"/>
                    </a:move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19526" y="10001"/>
                      <a:pt x="16669" y="7144"/>
                      <a:pt x="1381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1FB4AEBF-073C-4718-94E5-C7765DE80ED3}"/>
                  </a:ext>
                </a:extLst>
              </p:cNvPr>
              <p:cNvSpPr/>
              <p:nvPr/>
            </p:nvSpPr>
            <p:spPr>
              <a:xfrm>
                <a:off x="5689759" y="3202634"/>
                <a:ext cx="28575" cy="28575"/>
              </a:xfrm>
              <a:custGeom>
                <a:avLst/>
                <a:gdLst>
                  <a:gd name="connsiteX0" fmla="*/ 7144 w 28575"/>
                  <a:gd name="connsiteY0" fmla="*/ 14911 h 28575"/>
                  <a:gd name="connsiteX1" fmla="*/ 14764 w 28575"/>
                  <a:gd name="connsiteY1" fmla="*/ 22531 h 28575"/>
                  <a:gd name="connsiteX2" fmla="*/ 22384 w 28575"/>
                  <a:gd name="connsiteY2" fmla="*/ 14911 h 28575"/>
                  <a:gd name="connsiteX3" fmla="*/ 14764 w 28575"/>
                  <a:gd name="connsiteY3" fmla="*/ 7291 h 28575"/>
                  <a:gd name="connsiteX4" fmla="*/ 7144 w 28575"/>
                  <a:gd name="connsiteY4" fmla="*/ 1491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911"/>
                    </a:moveTo>
                    <a:cubicBezTo>
                      <a:pt x="7144" y="19673"/>
                      <a:pt x="10954" y="22531"/>
                      <a:pt x="14764" y="22531"/>
                    </a:cubicBezTo>
                    <a:cubicBezTo>
                      <a:pt x="19526" y="22531"/>
                      <a:pt x="22384" y="18721"/>
                      <a:pt x="22384" y="14911"/>
                    </a:cubicBezTo>
                    <a:cubicBezTo>
                      <a:pt x="22384" y="11101"/>
                      <a:pt x="18574" y="7291"/>
                      <a:pt x="14764" y="7291"/>
                    </a:cubicBezTo>
                    <a:cubicBezTo>
                      <a:pt x="10954" y="6338"/>
                      <a:pt x="7144" y="10148"/>
                      <a:pt x="7144" y="149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36DDD382-5500-42DB-8D96-749A76362A58}"/>
                  </a:ext>
                </a:extLst>
              </p:cNvPr>
              <p:cNvSpPr/>
              <p:nvPr/>
            </p:nvSpPr>
            <p:spPr>
              <a:xfrm>
                <a:off x="5458301" y="329422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1431" y="7144"/>
                      <a:pt x="16669" y="7144"/>
                    </a:cubicBezTo>
                    <a:cubicBezTo>
                      <a:pt x="11906" y="7144"/>
                      <a:pt x="7144" y="11906"/>
                      <a:pt x="7144" y="16669"/>
                    </a:cubicBezTo>
                    <a:cubicBezTo>
                      <a:pt x="7144" y="21431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87FC9CBC-F06D-410F-8E91-A5CC79F91D3E}"/>
                  </a:ext>
                </a:extLst>
              </p:cNvPr>
              <p:cNvSpPr/>
              <p:nvPr/>
            </p:nvSpPr>
            <p:spPr>
              <a:xfrm>
                <a:off x="5470684" y="320468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58CFFCBF-C43C-4F41-A0F0-FD26FA2923C7}"/>
                  </a:ext>
                </a:extLst>
              </p:cNvPr>
              <p:cNvSpPr/>
              <p:nvPr/>
            </p:nvSpPr>
            <p:spPr>
              <a:xfrm>
                <a:off x="5970746" y="3748564"/>
                <a:ext cx="57150" cy="57150"/>
              </a:xfrm>
              <a:custGeom>
                <a:avLst/>
                <a:gdLst>
                  <a:gd name="connsiteX0" fmla="*/ 29051 w 57150"/>
                  <a:gd name="connsiteY0" fmla="*/ 53816 h 57150"/>
                  <a:gd name="connsiteX1" fmla="*/ 50959 w 57150"/>
                  <a:gd name="connsiteY1" fmla="*/ 34766 h 57150"/>
                  <a:gd name="connsiteX2" fmla="*/ 55721 w 57150"/>
                  <a:gd name="connsiteY2" fmla="*/ 23336 h 57150"/>
                  <a:gd name="connsiteX3" fmla="*/ 39529 w 57150"/>
                  <a:gd name="connsiteY3" fmla="*/ 7144 h 57150"/>
                  <a:gd name="connsiteX4" fmla="*/ 30004 w 57150"/>
                  <a:gd name="connsiteY4" fmla="*/ 10001 h 57150"/>
                  <a:gd name="connsiteX5" fmla="*/ 29051 w 57150"/>
                  <a:gd name="connsiteY5" fmla="*/ 10001 h 57150"/>
                  <a:gd name="connsiteX6" fmla="*/ 7144 w 57150"/>
                  <a:gd name="connsiteY6" fmla="*/ 31909 h 57150"/>
                  <a:gd name="connsiteX7" fmla="*/ 29051 w 57150"/>
                  <a:gd name="connsiteY7" fmla="*/ 5381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150" h="57150">
                    <a:moveTo>
                      <a:pt x="29051" y="53816"/>
                    </a:moveTo>
                    <a:cubicBezTo>
                      <a:pt x="40481" y="53816"/>
                      <a:pt x="49054" y="45244"/>
                      <a:pt x="50959" y="34766"/>
                    </a:cubicBezTo>
                    <a:cubicBezTo>
                      <a:pt x="53816" y="31909"/>
                      <a:pt x="55721" y="28099"/>
                      <a:pt x="55721" y="23336"/>
                    </a:cubicBezTo>
                    <a:cubicBezTo>
                      <a:pt x="55721" y="14764"/>
                      <a:pt x="48101" y="7144"/>
                      <a:pt x="39529" y="7144"/>
                    </a:cubicBezTo>
                    <a:cubicBezTo>
                      <a:pt x="35719" y="7144"/>
                      <a:pt x="32861" y="8096"/>
                      <a:pt x="30004" y="10001"/>
                    </a:cubicBezTo>
                    <a:cubicBezTo>
                      <a:pt x="30004" y="10001"/>
                      <a:pt x="29051" y="10001"/>
                      <a:pt x="29051" y="10001"/>
                    </a:cubicBezTo>
                    <a:cubicBezTo>
                      <a:pt x="16669" y="10001"/>
                      <a:pt x="7144" y="19526"/>
                      <a:pt x="7144" y="31909"/>
                    </a:cubicBezTo>
                    <a:cubicBezTo>
                      <a:pt x="7144" y="44291"/>
                      <a:pt x="17621" y="53816"/>
                      <a:pt x="29051" y="538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709D31E-E495-4517-A5CA-45E3D5477FA7}"/>
                  </a:ext>
                </a:extLst>
              </p:cNvPr>
              <p:cNvSpPr/>
              <p:nvPr/>
            </p:nvSpPr>
            <p:spPr>
              <a:xfrm>
                <a:off x="5732621" y="3876199"/>
                <a:ext cx="180975" cy="114300"/>
              </a:xfrm>
              <a:custGeom>
                <a:avLst/>
                <a:gdLst>
                  <a:gd name="connsiteX0" fmla="*/ 15716 w 180975"/>
                  <a:gd name="connsiteY0" fmla="*/ 79534 h 114300"/>
                  <a:gd name="connsiteX1" fmla="*/ 7144 w 180975"/>
                  <a:gd name="connsiteY1" fmla="*/ 93821 h 114300"/>
                  <a:gd name="connsiteX2" fmla="*/ 23336 w 180975"/>
                  <a:gd name="connsiteY2" fmla="*/ 110014 h 114300"/>
                  <a:gd name="connsiteX3" fmla="*/ 29051 w 180975"/>
                  <a:gd name="connsiteY3" fmla="*/ 109061 h 114300"/>
                  <a:gd name="connsiteX4" fmla="*/ 49054 w 180975"/>
                  <a:gd name="connsiteY4" fmla="*/ 115729 h 114300"/>
                  <a:gd name="connsiteX5" fmla="*/ 82391 w 180975"/>
                  <a:gd name="connsiteY5" fmla="*/ 82391 h 114300"/>
                  <a:gd name="connsiteX6" fmla="*/ 77629 w 180975"/>
                  <a:gd name="connsiteY6" fmla="*/ 66199 h 114300"/>
                  <a:gd name="connsiteX7" fmla="*/ 81439 w 180975"/>
                  <a:gd name="connsiteY7" fmla="*/ 65246 h 114300"/>
                  <a:gd name="connsiteX8" fmla="*/ 119539 w 180975"/>
                  <a:gd name="connsiteY8" fmla="*/ 98584 h 114300"/>
                  <a:gd name="connsiteX9" fmla="*/ 155734 w 180975"/>
                  <a:gd name="connsiteY9" fmla="*/ 73819 h 114300"/>
                  <a:gd name="connsiteX10" fmla="*/ 159544 w 180975"/>
                  <a:gd name="connsiteY10" fmla="*/ 72866 h 114300"/>
                  <a:gd name="connsiteX11" fmla="*/ 168116 w 180975"/>
                  <a:gd name="connsiteY11" fmla="*/ 77629 h 114300"/>
                  <a:gd name="connsiteX12" fmla="*/ 178594 w 180975"/>
                  <a:gd name="connsiteY12" fmla="*/ 67151 h 114300"/>
                  <a:gd name="connsiteX13" fmla="*/ 172879 w 180975"/>
                  <a:gd name="connsiteY13" fmla="*/ 58579 h 114300"/>
                  <a:gd name="connsiteX14" fmla="*/ 179546 w 180975"/>
                  <a:gd name="connsiteY14" fmla="*/ 48101 h 114300"/>
                  <a:gd name="connsiteX15" fmla="*/ 169069 w 180975"/>
                  <a:gd name="connsiteY15" fmla="*/ 36671 h 114300"/>
                  <a:gd name="connsiteX16" fmla="*/ 153829 w 180975"/>
                  <a:gd name="connsiteY16" fmla="*/ 27146 h 114300"/>
                  <a:gd name="connsiteX17" fmla="*/ 154781 w 180975"/>
                  <a:gd name="connsiteY17" fmla="*/ 24289 h 114300"/>
                  <a:gd name="connsiteX18" fmla="*/ 148114 w 180975"/>
                  <a:gd name="connsiteY18" fmla="*/ 17621 h 114300"/>
                  <a:gd name="connsiteX19" fmla="*/ 141446 w 180975"/>
                  <a:gd name="connsiteY19" fmla="*/ 24289 h 114300"/>
                  <a:gd name="connsiteX20" fmla="*/ 142399 w 180975"/>
                  <a:gd name="connsiteY20" fmla="*/ 28099 h 114300"/>
                  <a:gd name="connsiteX21" fmla="*/ 140494 w 180975"/>
                  <a:gd name="connsiteY21" fmla="*/ 29051 h 114300"/>
                  <a:gd name="connsiteX22" fmla="*/ 125254 w 180975"/>
                  <a:gd name="connsiteY22" fmla="*/ 22384 h 114300"/>
                  <a:gd name="connsiteX23" fmla="*/ 110966 w 180975"/>
                  <a:gd name="connsiteY23" fmla="*/ 14764 h 114300"/>
                  <a:gd name="connsiteX24" fmla="*/ 95726 w 180975"/>
                  <a:gd name="connsiteY24" fmla="*/ 24289 h 114300"/>
                  <a:gd name="connsiteX25" fmla="*/ 69056 w 180975"/>
                  <a:gd name="connsiteY25" fmla="*/ 7144 h 114300"/>
                  <a:gd name="connsiteX26" fmla="*/ 38576 w 180975"/>
                  <a:gd name="connsiteY26" fmla="*/ 37624 h 114300"/>
                  <a:gd name="connsiteX27" fmla="*/ 41434 w 180975"/>
                  <a:gd name="connsiteY27" fmla="*/ 50959 h 114300"/>
                  <a:gd name="connsiteX28" fmla="*/ 15716 w 180975"/>
                  <a:gd name="connsiteY28" fmla="*/ 7953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80975" h="114300">
                    <a:moveTo>
                      <a:pt x="15716" y="79534"/>
                    </a:moveTo>
                    <a:cubicBezTo>
                      <a:pt x="10954" y="82391"/>
                      <a:pt x="7144" y="88106"/>
                      <a:pt x="7144" y="93821"/>
                    </a:cubicBezTo>
                    <a:cubicBezTo>
                      <a:pt x="7144" y="103346"/>
                      <a:pt x="14764" y="110014"/>
                      <a:pt x="23336" y="110014"/>
                    </a:cubicBezTo>
                    <a:cubicBezTo>
                      <a:pt x="25241" y="110014"/>
                      <a:pt x="27146" y="110014"/>
                      <a:pt x="29051" y="109061"/>
                    </a:cubicBezTo>
                    <a:cubicBezTo>
                      <a:pt x="34766" y="112871"/>
                      <a:pt x="41434" y="115729"/>
                      <a:pt x="49054" y="115729"/>
                    </a:cubicBezTo>
                    <a:cubicBezTo>
                      <a:pt x="67151" y="115729"/>
                      <a:pt x="82391" y="100489"/>
                      <a:pt x="82391" y="82391"/>
                    </a:cubicBezTo>
                    <a:cubicBezTo>
                      <a:pt x="82391" y="76676"/>
                      <a:pt x="80486" y="70961"/>
                      <a:pt x="77629" y="66199"/>
                    </a:cubicBezTo>
                    <a:cubicBezTo>
                      <a:pt x="78581" y="66199"/>
                      <a:pt x="79534" y="65246"/>
                      <a:pt x="81439" y="65246"/>
                    </a:cubicBezTo>
                    <a:cubicBezTo>
                      <a:pt x="84296" y="84296"/>
                      <a:pt x="100489" y="98584"/>
                      <a:pt x="119539" y="98584"/>
                    </a:cubicBezTo>
                    <a:cubicBezTo>
                      <a:pt x="135731" y="98584"/>
                      <a:pt x="150019" y="88106"/>
                      <a:pt x="155734" y="73819"/>
                    </a:cubicBezTo>
                    <a:cubicBezTo>
                      <a:pt x="157639" y="73819"/>
                      <a:pt x="158591" y="72866"/>
                      <a:pt x="159544" y="72866"/>
                    </a:cubicBezTo>
                    <a:cubicBezTo>
                      <a:pt x="161449" y="75724"/>
                      <a:pt x="164306" y="77629"/>
                      <a:pt x="168116" y="77629"/>
                    </a:cubicBezTo>
                    <a:cubicBezTo>
                      <a:pt x="173831" y="77629"/>
                      <a:pt x="178594" y="72866"/>
                      <a:pt x="178594" y="67151"/>
                    </a:cubicBezTo>
                    <a:cubicBezTo>
                      <a:pt x="178594" y="63341"/>
                      <a:pt x="176689" y="59531"/>
                      <a:pt x="172879" y="58579"/>
                    </a:cubicBezTo>
                    <a:cubicBezTo>
                      <a:pt x="176689" y="56674"/>
                      <a:pt x="179546" y="52864"/>
                      <a:pt x="179546" y="48101"/>
                    </a:cubicBezTo>
                    <a:cubicBezTo>
                      <a:pt x="179546" y="42386"/>
                      <a:pt x="174784" y="37624"/>
                      <a:pt x="169069" y="36671"/>
                    </a:cubicBezTo>
                    <a:cubicBezTo>
                      <a:pt x="165259" y="31909"/>
                      <a:pt x="160496" y="28099"/>
                      <a:pt x="153829" y="27146"/>
                    </a:cubicBezTo>
                    <a:cubicBezTo>
                      <a:pt x="154781" y="26194"/>
                      <a:pt x="154781" y="25241"/>
                      <a:pt x="154781" y="24289"/>
                    </a:cubicBezTo>
                    <a:cubicBezTo>
                      <a:pt x="154781" y="20479"/>
                      <a:pt x="151924" y="17621"/>
                      <a:pt x="148114" y="17621"/>
                    </a:cubicBezTo>
                    <a:cubicBezTo>
                      <a:pt x="144304" y="17621"/>
                      <a:pt x="141446" y="20479"/>
                      <a:pt x="141446" y="24289"/>
                    </a:cubicBezTo>
                    <a:cubicBezTo>
                      <a:pt x="141446" y="26194"/>
                      <a:pt x="142399" y="27146"/>
                      <a:pt x="142399" y="28099"/>
                    </a:cubicBezTo>
                    <a:cubicBezTo>
                      <a:pt x="141446" y="28099"/>
                      <a:pt x="141446" y="28099"/>
                      <a:pt x="140494" y="29051"/>
                    </a:cubicBezTo>
                    <a:cubicBezTo>
                      <a:pt x="135731" y="26194"/>
                      <a:pt x="130969" y="23336"/>
                      <a:pt x="125254" y="22384"/>
                    </a:cubicBezTo>
                    <a:cubicBezTo>
                      <a:pt x="122396" y="17621"/>
                      <a:pt x="116681" y="14764"/>
                      <a:pt x="110966" y="14764"/>
                    </a:cubicBezTo>
                    <a:cubicBezTo>
                      <a:pt x="104299" y="14764"/>
                      <a:pt x="98584" y="18574"/>
                      <a:pt x="95726" y="24289"/>
                    </a:cubicBezTo>
                    <a:cubicBezTo>
                      <a:pt x="90964" y="14764"/>
                      <a:pt x="80486" y="7144"/>
                      <a:pt x="69056" y="7144"/>
                    </a:cubicBezTo>
                    <a:cubicBezTo>
                      <a:pt x="52864" y="7144"/>
                      <a:pt x="38576" y="20479"/>
                      <a:pt x="38576" y="37624"/>
                    </a:cubicBezTo>
                    <a:cubicBezTo>
                      <a:pt x="38576" y="42386"/>
                      <a:pt x="39529" y="46196"/>
                      <a:pt x="41434" y="50959"/>
                    </a:cubicBezTo>
                    <a:cubicBezTo>
                      <a:pt x="28099" y="52864"/>
                      <a:pt x="16669" y="64294"/>
                      <a:pt x="15716" y="7953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D0848DA-285D-4538-8464-458A95EAC2C5}"/>
                  </a:ext>
                </a:extLst>
              </p:cNvPr>
              <p:cNvSpPr/>
              <p:nvPr/>
            </p:nvSpPr>
            <p:spPr>
              <a:xfrm>
                <a:off x="5716429" y="402002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732877EB-E24E-4954-91AF-25F677FD1619}"/>
                  </a:ext>
                </a:extLst>
              </p:cNvPr>
              <p:cNvSpPr/>
              <p:nvPr/>
            </p:nvSpPr>
            <p:spPr>
              <a:xfrm>
                <a:off x="6147911" y="2889318"/>
                <a:ext cx="66675" cy="57150"/>
              </a:xfrm>
              <a:custGeom>
                <a:avLst/>
                <a:gdLst>
                  <a:gd name="connsiteX0" fmla="*/ 7144 w 66675"/>
                  <a:gd name="connsiteY0" fmla="*/ 21522 h 57150"/>
                  <a:gd name="connsiteX1" fmla="*/ 15716 w 66675"/>
                  <a:gd name="connsiteY1" fmla="*/ 35809 h 57150"/>
                  <a:gd name="connsiteX2" fmla="*/ 39529 w 66675"/>
                  <a:gd name="connsiteY2" fmla="*/ 58670 h 57150"/>
                  <a:gd name="connsiteX3" fmla="*/ 63341 w 66675"/>
                  <a:gd name="connsiteY3" fmla="*/ 34857 h 57150"/>
                  <a:gd name="connsiteX4" fmla="*/ 39529 w 66675"/>
                  <a:gd name="connsiteY4" fmla="*/ 11045 h 57150"/>
                  <a:gd name="connsiteX5" fmla="*/ 33814 w 66675"/>
                  <a:gd name="connsiteY5" fmla="*/ 11997 h 57150"/>
                  <a:gd name="connsiteX6" fmla="*/ 22384 w 66675"/>
                  <a:gd name="connsiteY6" fmla="*/ 7234 h 57150"/>
                  <a:gd name="connsiteX7" fmla="*/ 7144 w 66675"/>
                  <a:gd name="connsiteY7" fmla="*/ 2152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675" h="57150">
                    <a:moveTo>
                      <a:pt x="7144" y="21522"/>
                    </a:moveTo>
                    <a:cubicBezTo>
                      <a:pt x="7144" y="28189"/>
                      <a:pt x="10954" y="32952"/>
                      <a:pt x="15716" y="35809"/>
                    </a:cubicBezTo>
                    <a:cubicBezTo>
                      <a:pt x="16669" y="48192"/>
                      <a:pt x="27146" y="58670"/>
                      <a:pt x="39529" y="58670"/>
                    </a:cubicBezTo>
                    <a:cubicBezTo>
                      <a:pt x="52864" y="58670"/>
                      <a:pt x="63341" y="48192"/>
                      <a:pt x="63341" y="34857"/>
                    </a:cubicBezTo>
                    <a:cubicBezTo>
                      <a:pt x="63341" y="21522"/>
                      <a:pt x="52864" y="11045"/>
                      <a:pt x="39529" y="11045"/>
                    </a:cubicBezTo>
                    <a:cubicBezTo>
                      <a:pt x="37624" y="11045"/>
                      <a:pt x="35719" y="11045"/>
                      <a:pt x="33814" y="11997"/>
                    </a:cubicBezTo>
                    <a:cubicBezTo>
                      <a:pt x="30956" y="9139"/>
                      <a:pt x="27146" y="7234"/>
                      <a:pt x="22384" y="7234"/>
                    </a:cubicBezTo>
                    <a:cubicBezTo>
                      <a:pt x="14764" y="6282"/>
                      <a:pt x="7144" y="12950"/>
                      <a:pt x="7144" y="2152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0758607D-F68C-43C7-99E1-2C02002A0753}"/>
                  </a:ext>
                </a:extLst>
              </p:cNvPr>
              <p:cNvSpPr/>
              <p:nvPr/>
            </p:nvSpPr>
            <p:spPr>
              <a:xfrm>
                <a:off x="5862161" y="3860959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F730C38E-9CF3-4E28-B97A-5A927A5BEF71}"/>
                  </a:ext>
                </a:extLst>
              </p:cNvPr>
              <p:cNvSpPr/>
              <p:nvPr/>
            </p:nvSpPr>
            <p:spPr>
              <a:xfrm>
                <a:off x="5269706" y="3384709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D3B416C2-5B0B-4732-AF93-2549221AF45B}"/>
                  </a:ext>
                </a:extLst>
              </p:cNvPr>
              <p:cNvSpPr/>
              <p:nvPr/>
            </p:nvSpPr>
            <p:spPr>
              <a:xfrm>
                <a:off x="5923121" y="3529489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9F929D6E-280D-4E52-B41D-107ADEA5F07F}"/>
                  </a:ext>
                </a:extLst>
              </p:cNvPr>
              <p:cNvSpPr/>
              <p:nvPr/>
            </p:nvSpPr>
            <p:spPr>
              <a:xfrm>
                <a:off x="6133624" y="2769394"/>
                <a:ext cx="38100" cy="38100"/>
              </a:xfrm>
              <a:custGeom>
                <a:avLst/>
                <a:gdLst>
                  <a:gd name="connsiteX0" fmla="*/ 33814 w 38100"/>
                  <a:gd name="connsiteY0" fmla="*/ 20479 h 38100"/>
                  <a:gd name="connsiteX1" fmla="*/ 20479 w 38100"/>
                  <a:gd name="connsiteY1" fmla="*/ 7144 h 38100"/>
                  <a:gd name="connsiteX2" fmla="*/ 7144 w 38100"/>
                  <a:gd name="connsiteY2" fmla="*/ 20479 h 38100"/>
                  <a:gd name="connsiteX3" fmla="*/ 20479 w 38100"/>
                  <a:gd name="connsiteY3" fmla="*/ 33814 h 38100"/>
                  <a:gd name="connsiteX4" fmla="*/ 3381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3814" y="20479"/>
                    </a:move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7146"/>
                      <a:pt x="3381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BC033341-9DAC-4914-99B6-3AE4248B66B2}"/>
                  </a:ext>
                </a:extLst>
              </p:cNvPr>
              <p:cNvSpPr/>
              <p:nvPr/>
            </p:nvSpPr>
            <p:spPr>
              <a:xfrm>
                <a:off x="5578316" y="3253264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F3E75334-27AA-4702-AF3C-4E08B07B0905}"/>
                  </a:ext>
                </a:extLst>
              </p:cNvPr>
              <p:cNvSpPr/>
              <p:nvPr/>
            </p:nvSpPr>
            <p:spPr>
              <a:xfrm>
                <a:off x="5571649" y="3619024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954"/>
                      <a:pt x="19526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1431"/>
                      <a:pt x="22384" y="18574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EF3BFCF8-EB3D-4D55-A138-57F9629CC6DA}"/>
                  </a:ext>
                </a:extLst>
              </p:cNvPr>
              <p:cNvSpPr/>
              <p:nvPr/>
            </p:nvSpPr>
            <p:spPr>
              <a:xfrm>
                <a:off x="5941219" y="413718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2384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CB5F0AE3-742D-450D-B58F-673FAB47AA37}"/>
                  </a:ext>
                </a:extLst>
              </p:cNvPr>
              <p:cNvSpPr/>
              <p:nvPr/>
            </p:nvSpPr>
            <p:spPr>
              <a:xfrm>
                <a:off x="6075521" y="3037999"/>
                <a:ext cx="38100" cy="38100"/>
              </a:xfrm>
              <a:custGeom>
                <a:avLst/>
                <a:gdLst>
                  <a:gd name="connsiteX0" fmla="*/ 7144 w 38100"/>
                  <a:gd name="connsiteY0" fmla="*/ 20479 h 38100"/>
                  <a:gd name="connsiteX1" fmla="*/ 20479 w 38100"/>
                  <a:gd name="connsiteY1" fmla="*/ 33814 h 38100"/>
                  <a:gd name="connsiteX2" fmla="*/ 33814 w 38100"/>
                  <a:gd name="connsiteY2" fmla="*/ 20479 h 38100"/>
                  <a:gd name="connsiteX3" fmla="*/ 20479 w 38100"/>
                  <a:gd name="connsiteY3" fmla="*/ 7144 h 38100"/>
                  <a:gd name="connsiteX4" fmla="*/ 714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7144" y="20479"/>
                    </a:move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3811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30AD52E1-985B-4FCB-BA7B-478AA917C3CB}"/>
                  </a:ext>
                </a:extLst>
              </p:cNvPr>
              <p:cNvSpPr/>
              <p:nvPr/>
            </p:nvSpPr>
            <p:spPr>
              <a:xfrm>
                <a:off x="5909786" y="31522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C9177647-11D2-4B44-84FF-FE0E0021CC96}"/>
                  </a:ext>
                </a:extLst>
              </p:cNvPr>
              <p:cNvSpPr/>
              <p:nvPr/>
            </p:nvSpPr>
            <p:spPr>
              <a:xfrm>
                <a:off x="5516404" y="3698081"/>
                <a:ext cx="28575" cy="28575"/>
              </a:xfrm>
              <a:custGeom>
                <a:avLst/>
                <a:gdLst>
                  <a:gd name="connsiteX0" fmla="*/ 15716 w 28575"/>
                  <a:gd name="connsiteY0" fmla="*/ 7144 h 28575"/>
                  <a:gd name="connsiteX1" fmla="*/ 7144 w 28575"/>
                  <a:gd name="connsiteY1" fmla="*/ 15716 h 28575"/>
                  <a:gd name="connsiteX2" fmla="*/ 15716 w 28575"/>
                  <a:gd name="connsiteY2" fmla="*/ 24289 h 28575"/>
                  <a:gd name="connsiteX3" fmla="*/ 24289 w 28575"/>
                  <a:gd name="connsiteY3" fmla="*/ 15716 h 28575"/>
                  <a:gd name="connsiteX4" fmla="*/ 15716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7144"/>
                    </a:move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001"/>
                      <a:pt x="20479" y="7144"/>
                      <a:pt x="157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3EA84001-3F29-46C3-B889-BBFA721A4500}"/>
                  </a:ext>
                </a:extLst>
              </p:cNvPr>
              <p:cNvSpPr/>
              <p:nvPr/>
            </p:nvSpPr>
            <p:spPr>
              <a:xfrm>
                <a:off x="5679281" y="3343751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4B28B75A-7308-4956-B321-C81330ADB55B}"/>
                  </a:ext>
                </a:extLst>
              </p:cNvPr>
              <p:cNvSpPr/>
              <p:nvPr/>
            </p:nvSpPr>
            <p:spPr>
              <a:xfrm>
                <a:off x="5951696" y="3265646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2B38B218-29D7-451A-9E8F-B273DD08E25F}"/>
                  </a:ext>
                </a:extLst>
              </p:cNvPr>
              <p:cNvSpPr/>
              <p:nvPr/>
            </p:nvSpPr>
            <p:spPr>
              <a:xfrm>
                <a:off x="5435441" y="311324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4289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8096" y="25241"/>
                      <a:pt x="12859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1018564-6CC4-4011-B11C-456F677F56B3}"/>
                  </a:ext>
                </a:extLst>
              </p:cNvPr>
              <p:cNvSpPr/>
              <p:nvPr/>
            </p:nvSpPr>
            <p:spPr>
              <a:xfrm>
                <a:off x="6027896" y="362283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1906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D5039583-3379-424C-8048-586A7A9F1182}"/>
                  </a:ext>
                </a:extLst>
              </p:cNvPr>
              <p:cNvSpPr/>
              <p:nvPr/>
            </p:nvSpPr>
            <p:spPr>
              <a:xfrm>
                <a:off x="5681186" y="2920841"/>
                <a:ext cx="66675" cy="66675"/>
              </a:xfrm>
              <a:custGeom>
                <a:avLst/>
                <a:gdLst>
                  <a:gd name="connsiteX0" fmla="*/ 35719 w 66675"/>
                  <a:gd name="connsiteY0" fmla="*/ 64294 h 66675"/>
                  <a:gd name="connsiteX1" fmla="*/ 64294 w 66675"/>
                  <a:gd name="connsiteY1" fmla="*/ 35719 h 66675"/>
                  <a:gd name="connsiteX2" fmla="*/ 35719 w 66675"/>
                  <a:gd name="connsiteY2" fmla="*/ 7144 h 66675"/>
                  <a:gd name="connsiteX3" fmla="*/ 7144 w 66675"/>
                  <a:gd name="connsiteY3" fmla="*/ 35719 h 66675"/>
                  <a:gd name="connsiteX4" fmla="*/ 35719 w 66675"/>
                  <a:gd name="connsiteY4" fmla="*/ 6429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5719" y="64294"/>
                    </a:moveTo>
                    <a:cubicBezTo>
                      <a:pt x="50959" y="64294"/>
                      <a:pt x="64294" y="51911"/>
                      <a:pt x="64294" y="35719"/>
                    </a:cubicBezTo>
                    <a:cubicBezTo>
                      <a:pt x="64294" y="19526"/>
                      <a:pt x="51911" y="7144"/>
                      <a:pt x="35719" y="7144"/>
                    </a:cubicBezTo>
                    <a:cubicBezTo>
                      <a:pt x="20479" y="7144"/>
                      <a:pt x="7144" y="19526"/>
                      <a:pt x="7144" y="35719"/>
                    </a:cubicBezTo>
                    <a:cubicBezTo>
                      <a:pt x="7144" y="51911"/>
                      <a:pt x="19526" y="64294"/>
                      <a:pt x="35719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CBECC2AF-83A8-4682-A91C-3D9ADAD4C7D2}"/>
                  </a:ext>
                </a:extLst>
              </p:cNvPr>
              <p:cNvSpPr/>
              <p:nvPr/>
            </p:nvSpPr>
            <p:spPr>
              <a:xfrm>
                <a:off x="6041231" y="415718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6669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1DFA7969-F957-40D5-BA8C-5BBDEB6DF5AD}"/>
                  </a:ext>
                </a:extLst>
              </p:cNvPr>
              <p:cNvSpPr/>
              <p:nvPr/>
            </p:nvSpPr>
            <p:spPr>
              <a:xfrm>
                <a:off x="6189821" y="2763679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5E8A7967-328D-496C-B115-1AA038D5343E}"/>
                  </a:ext>
                </a:extLst>
              </p:cNvPr>
              <p:cNvSpPr/>
              <p:nvPr/>
            </p:nvSpPr>
            <p:spPr>
              <a:xfrm>
                <a:off x="5636419" y="3418046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377E92CA-3374-4C17-ADAF-B648DC938C3F}"/>
                  </a:ext>
                </a:extLst>
              </p:cNvPr>
              <p:cNvSpPr/>
              <p:nvPr/>
            </p:nvSpPr>
            <p:spPr>
              <a:xfrm>
                <a:off x="5991701" y="4151471"/>
                <a:ext cx="28575" cy="28575"/>
              </a:xfrm>
              <a:custGeom>
                <a:avLst/>
                <a:gdLst>
                  <a:gd name="connsiteX0" fmla="*/ 7144 w 28575"/>
                  <a:gd name="connsiteY0" fmla="*/ 14764 h 28575"/>
                  <a:gd name="connsiteX1" fmla="*/ 14764 w 28575"/>
                  <a:gd name="connsiteY1" fmla="*/ 22384 h 28575"/>
                  <a:gd name="connsiteX2" fmla="*/ 22384 w 28575"/>
                  <a:gd name="connsiteY2" fmla="*/ 14764 h 28575"/>
                  <a:gd name="connsiteX3" fmla="*/ 14764 w 28575"/>
                  <a:gd name="connsiteY3" fmla="*/ 7144 h 28575"/>
                  <a:gd name="connsiteX4" fmla="*/ 714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764"/>
                    </a:move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2384"/>
                      <a:pt x="22384" y="19526"/>
                      <a:pt x="22384" y="14764"/>
                    </a:cubicBezTo>
                    <a:cubicBezTo>
                      <a:pt x="22384" y="10001"/>
                      <a:pt x="19526" y="7144"/>
                      <a:pt x="14764" y="7144"/>
                    </a:cubicBezTo>
                    <a:cubicBezTo>
                      <a:pt x="10001" y="7144"/>
                      <a:pt x="7144" y="10954"/>
                      <a:pt x="714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5BA13ECB-DEA0-4006-B5E0-9B0EE49ACB84}"/>
                  </a:ext>
                </a:extLst>
              </p:cNvPr>
              <p:cNvSpPr/>
              <p:nvPr/>
            </p:nvSpPr>
            <p:spPr>
              <a:xfrm>
                <a:off x="5809774" y="4265771"/>
                <a:ext cx="19050" cy="19050"/>
              </a:xfrm>
              <a:custGeom>
                <a:avLst/>
                <a:gdLst>
                  <a:gd name="connsiteX0" fmla="*/ 7144 w 19050"/>
                  <a:gd name="connsiteY0" fmla="*/ 13811 h 19050"/>
                  <a:gd name="connsiteX1" fmla="*/ 13811 w 19050"/>
                  <a:gd name="connsiteY1" fmla="*/ 20479 h 19050"/>
                  <a:gd name="connsiteX2" fmla="*/ 20479 w 19050"/>
                  <a:gd name="connsiteY2" fmla="*/ 13811 h 19050"/>
                  <a:gd name="connsiteX3" fmla="*/ 13811 w 19050"/>
                  <a:gd name="connsiteY3" fmla="*/ 7144 h 19050"/>
                  <a:gd name="connsiteX4" fmla="*/ 7144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3811"/>
                    </a:move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7B9080E3-41D9-4B84-9934-508F91DA8B85}"/>
                  </a:ext>
                </a:extLst>
              </p:cNvPr>
              <p:cNvSpPr/>
              <p:nvPr/>
            </p:nvSpPr>
            <p:spPr>
              <a:xfrm>
                <a:off x="5965984" y="3198971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19526"/>
                      <a:pt x="20479" y="16669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E69E1B6B-9836-453C-BF77-8321E5658906}"/>
                  </a:ext>
                </a:extLst>
              </p:cNvPr>
              <p:cNvSpPr/>
              <p:nvPr/>
            </p:nvSpPr>
            <p:spPr>
              <a:xfrm>
                <a:off x="5540216" y="3513296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03111342-87CA-4328-99FB-FA434535CD1B}"/>
                  </a:ext>
                </a:extLst>
              </p:cNvPr>
              <p:cNvSpPr/>
              <p:nvPr/>
            </p:nvSpPr>
            <p:spPr>
              <a:xfrm>
                <a:off x="5640229" y="3940016"/>
                <a:ext cx="19050" cy="19050"/>
              </a:xfrm>
              <a:custGeom>
                <a:avLst/>
                <a:gdLst>
                  <a:gd name="connsiteX0" fmla="*/ 12859 w 19050"/>
                  <a:gd name="connsiteY0" fmla="*/ 7144 h 19050"/>
                  <a:gd name="connsiteX1" fmla="*/ 7144 w 19050"/>
                  <a:gd name="connsiteY1" fmla="*/ 12859 h 19050"/>
                  <a:gd name="connsiteX2" fmla="*/ 12859 w 19050"/>
                  <a:gd name="connsiteY2" fmla="*/ 18574 h 19050"/>
                  <a:gd name="connsiteX3" fmla="*/ 18574 w 19050"/>
                  <a:gd name="connsiteY3" fmla="*/ 12859 h 19050"/>
                  <a:gd name="connsiteX4" fmla="*/ 12859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7144"/>
                    </a:move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AF9FB513-4DB1-40EF-9263-E3DDD7CE5944}"/>
                  </a:ext>
                </a:extLst>
              </p:cNvPr>
              <p:cNvSpPr/>
              <p:nvPr/>
            </p:nvSpPr>
            <p:spPr>
              <a:xfrm>
                <a:off x="5954554" y="3885724"/>
                <a:ext cx="47625" cy="38100"/>
              </a:xfrm>
              <a:custGeom>
                <a:avLst/>
                <a:gdLst>
                  <a:gd name="connsiteX0" fmla="*/ 7144 w 47625"/>
                  <a:gd name="connsiteY0" fmla="*/ 17621 h 38100"/>
                  <a:gd name="connsiteX1" fmla="*/ 14764 w 47625"/>
                  <a:gd name="connsiteY1" fmla="*/ 25241 h 38100"/>
                  <a:gd name="connsiteX2" fmla="*/ 16669 w 47625"/>
                  <a:gd name="connsiteY2" fmla="*/ 25241 h 38100"/>
                  <a:gd name="connsiteX3" fmla="*/ 29051 w 47625"/>
                  <a:gd name="connsiteY3" fmla="*/ 33814 h 38100"/>
                  <a:gd name="connsiteX4" fmla="*/ 42386 w 47625"/>
                  <a:gd name="connsiteY4" fmla="*/ 20479 h 38100"/>
                  <a:gd name="connsiteX5" fmla="*/ 29051 w 47625"/>
                  <a:gd name="connsiteY5" fmla="*/ 7144 h 38100"/>
                  <a:gd name="connsiteX6" fmla="*/ 18574 w 47625"/>
                  <a:gd name="connsiteY6" fmla="*/ 11906 h 38100"/>
                  <a:gd name="connsiteX7" fmla="*/ 14764 w 47625"/>
                  <a:gd name="connsiteY7" fmla="*/ 10954 h 38100"/>
                  <a:gd name="connsiteX8" fmla="*/ 7144 w 47625"/>
                  <a:gd name="connsiteY8" fmla="*/ 1762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17621"/>
                    </a:moveTo>
                    <a:cubicBezTo>
                      <a:pt x="7144" y="21431"/>
                      <a:pt x="10001" y="25241"/>
                      <a:pt x="14764" y="25241"/>
                    </a:cubicBezTo>
                    <a:cubicBezTo>
                      <a:pt x="15716" y="25241"/>
                      <a:pt x="15716" y="25241"/>
                      <a:pt x="16669" y="25241"/>
                    </a:cubicBezTo>
                    <a:cubicBezTo>
                      <a:pt x="18574" y="30004"/>
                      <a:pt x="23336" y="33814"/>
                      <a:pt x="29051" y="33814"/>
                    </a:cubicBezTo>
                    <a:cubicBezTo>
                      <a:pt x="36671" y="33814"/>
                      <a:pt x="42386" y="28099"/>
                      <a:pt x="42386" y="20479"/>
                    </a:cubicBezTo>
                    <a:cubicBezTo>
                      <a:pt x="42386" y="12859"/>
                      <a:pt x="36671" y="7144"/>
                      <a:pt x="29051" y="7144"/>
                    </a:cubicBezTo>
                    <a:cubicBezTo>
                      <a:pt x="25241" y="7144"/>
                      <a:pt x="21431" y="9049"/>
                      <a:pt x="18574" y="11906"/>
                    </a:cubicBezTo>
                    <a:cubicBezTo>
                      <a:pt x="17621" y="10954"/>
                      <a:pt x="15716" y="10954"/>
                      <a:pt x="14764" y="10954"/>
                    </a:cubicBezTo>
                    <a:cubicBezTo>
                      <a:pt x="10954" y="10001"/>
                      <a:pt x="7144" y="13811"/>
                      <a:pt x="7144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8101A9C2-5358-4A8B-828E-391C8C050E17}"/>
                  </a:ext>
                </a:extLst>
              </p:cNvPr>
              <p:cNvSpPr/>
              <p:nvPr/>
            </p:nvSpPr>
            <p:spPr>
              <a:xfrm>
                <a:off x="6050756" y="3398044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7621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EAEBA21A-3D08-4A7D-8301-CF29B8F44BD4}"/>
                  </a:ext>
                </a:extLst>
              </p:cNvPr>
              <p:cNvSpPr/>
              <p:nvPr/>
            </p:nvSpPr>
            <p:spPr>
              <a:xfrm>
                <a:off x="5799296" y="4277201"/>
                <a:ext cx="142875" cy="123825"/>
              </a:xfrm>
              <a:custGeom>
                <a:avLst/>
                <a:gdLst>
                  <a:gd name="connsiteX0" fmla="*/ 109061 w 142875"/>
                  <a:gd name="connsiteY0" fmla="*/ 26194 h 123825"/>
                  <a:gd name="connsiteX1" fmla="*/ 95726 w 142875"/>
                  <a:gd name="connsiteY1" fmla="*/ 29051 h 123825"/>
                  <a:gd name="connsiteX2" fmla="*/ 81439 w 142875"/>
                  <a:gd name="connsiteY2" fmla="*/ 25241 h 123825"/>
                  <a:gd name="connsiteX3" fmla="*/ 79534 w 142875"/>
                  <a:gd name="connsiteY3" fmla="*/ 25241 h 123825"/>
                  <a:gd name="connsiteX4" fmla="*/ 82391 w 142875"/>
                  <a:gd name="connsiteY4" fmla="*/ 17621 h 123825"/>
                  <a:gd name="connsiteX5" fmla="*/ 71914 w 142875"/>
                  <a:gd name="connsiteY5" fmla="*/ 7144 h 123825"/>
                  <a:gd name="connsiteX6" fmla="*/ 61436 w 142875"/>
                  <a:gd name="connsiteY6" fmla="*/ 17621 h 123825"/>
                  <a:gd name="connsiteX7" fmla="*/ 69056 w 142875"/>
                  <a:gd name="connsiteY7" fmla="*/ 28099 h 123825"/>
                  <a:gd name="connsiteX8" fmla="*/ 52864 w 142875"/>
                  <a:gd name="connsiteY8" fmla="*/ 47149 h 123825"/>
                  <a:gd name="connsiteX9" fmla="*/ 49054 w 142875"/>
                  <a:gd name="connsiteY9" fmla="*/ 46196 h 123825"/>
                  <a:gd name="connsiteX10" fmla="*/ 48101 w 142875"/>
                  <a:gd name="connsiteY10" fmla="*/ 45244 h 123825"/>
                  <a:gd name="connsiteX11" fmla="*/ 55721 w 142875"/>
                  <a:gd name="connsiteY11" fmla="*/ 30956 h 123825"/>
                  <a:gd name="connsiteX12" fmla="*/ 39529 w 142875"/>
                  <a:gd name="connsiteY12" fmla="*/ 14764 h 123825"/>
                  <a:gd name="connsiteX13" fmla="*/ 23336 w 142875"/>
                  <a:gd name="connsiteY13" fmla="*/ 30956 h 123825"/>
                  <a:gd name="connsiteX14" fmla="*/ 23336 w 142875"/>
                  <a:gd name="connsiteY14" fmla="*/ 34766 h 123825"/>
                  <a:gd name="connsiteX15" fmla="*/ 7144 w 142875"/>
                  <a:gd name="connsiteY15" fmla="*/ 55721 h 123825"/>
                  <a:gd name="connsiteX16" fmla="*/ 25241 w 142875"/>
                  <a:gd name="connsiteY16" fmla="*/ 76676 h 123825"/>
                  <a:gd name="connsiteX17" fmla="*/ 34766 w 142875"/>
                  <a:gd name="connsiteY17" fmla="*/ 87154 h 123825"/>
                  <a:gd name="connsiteX18" fmla="*/ 34766 w 142875"/>
                  <a:gd name="connsiteY18" fmla="*/ 90011 h 123825"/>
                  <a:gd name="connsiteX19" fmla="*/ 58579 w 142875"/>
                  <a:gd name="connsiteY19" fmla="*/ 113824 h 123825"/>
                  <a:gd name="connsiteX20" fmla="*/ 81439 w 142875"/>
                  <a:gd name="connsiteY20" fmla="*/ 94774 h 123825"/>
                  <a:gd name="connsiteX21" fmla="*/ 82391 w 142875"/>
                  <a:gd name="connsiteY21" fmla="*/ 94774 h 123825"/>
                  <a:gd name="connsiteX22" fmla="*/ 80486 w 142875"/>
                  <a:gd name="connsiteY22" fmla="*/ 100489 h 123825"/>
                  <a:gd name="connsiteX23" fmla="*/ 79534 w 142875"/>
                  <a:gd name="connsiteY23" fmla="*/ 104299 h 123825"/>
                  <a:gd name="connsiteX24" fmla="*/ 80486 w 142875"/>
                  <a:gd name="connsiteY24" fmla="*/ 109061 h 123825"/>
                  <a:gd name="connsiteX25" fmla="*/ 99536 w 142875"/>
                  <a:gd name="connsiteY25" fmla="*/ 123349 h 123825"/>
                  <a:gd name="connsiteX26" fmla="*/ 119539 w 142875"/>
                  <a:gd name="connsiteY26" fmla="*/ 103346 h 123825"/>
                  <a:gd name="connsiteX27" fmla="*/ 110014 w 142875"/>
                  <a:gd name="connsiteY27" fmla="*/ 87154 h 123825"/>
                  <a:gd name="connsiteX28" fmla="*/ 139541 w 142875"/>
                  <a:gd name="connsiteY28" fmla="*/ 56674 h 123825"/>
                  <a:gd name="connsiteX29" fmla="*/ 109061 w 142875"/>
                  <a:gd name="connsiteY29" fmla="*/ 26194 h 123825"/>
                  <a:gd name="connsiteX30" fmla="*/ 94774 w 142875"/>
                  <a:gd name="connsiteY30" fmla="*/ 85249 h 123825"/>
                  <a:gd name="connsiteX31" fmla="*/ 94774 w 142875"/>
                  <a:gd name="connsiteY31" fmla="*/ 84296 h 123825"/>
                  <a:gd name="connsiteX32" fmla="*/ 96679 w 142875"/>
                  <a:gd name="connsiteY32" fmla="*/ 85249 h 123825"/>
                  <a:gd name="connsiteX33" fmla="*/ 94774 w 142875"/>
                  <a:gd name="connsiteY33" fmla="*/ 85249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42875" h="123825">
                    <a:moveTo>
                      <a:pt x="109061" y="26194"/>
                    </a:moveTo>
                    <a:cubicBezTo>
                      <a:pt x="104299" y="26194"/>
                      <a:pt x="99536" y="27146"/>
                      <a:pt x="95726" y="29051"/>
                    </a:cubicBezTo>
                    <a:cubicBezTo>
                      <a:pt x="91916" y="27146"/>
                      <a:pt x="87154" y="25241"/>
                      <a:pt x="81439" y="25241"/>
                    </a:cubicBezTo>
                    <a:cubicBezTo>
                      <a:pt x="80486" y="25241"/>
                      <a:pt x="79534" y="25241"/>
                      <a:pt x="79534" y="25241"/>
                    </a:cubicBezTo>
                    <a:cubicBezTo>
                      <a:pt x="81439" y="23336"/>
                      <a:pt x="82391" y="20479"/>
                      <a:pt x="82391" y="17621"/>
                    </a:cubicBezTo>
                    <a:cubicBezTo>
                      <a:pt x="82391" y="11906"/>
                      <a:pt x="77629" y="7144"/>
                      <a:pt x="71914" y="7144"/>
                    </a:cubicBezTo>
                    <a:cubicBezTo>
                      <a:pt x="66199" y="7144"/>
                      <a:pt x="61436" y="11906"/>
                      <a:pt x="61436" y="17621"/>
                    </a:cubicBezTo>
                    <a:cubicBezTo>
                      <a:pt x="61436" y="22384"/>
                      <a:pt x="65246" y="26194"/>
                      <a:pt x="69056" y="28099"/>
                    </a:cubicBezTo>
                    <a:cubicBezTo>
                      <a:pt x="61436" y="31909"/>
                      <a:pt x="55721" y="38576"/>
                      <a:pt x="52864" y="47149"/>
                    </a:cubicBezTo>
                    <a:cubicBezTo>
                      <a:pt x="51911" y="47149"/>
                      <a:pt x="50006" y="46196"/>
                      <a:pt x="49054" y="46196"/>
                    </a:cubicBezTo>
                    <a:cubicBezTo>
                      <a:pt x="49054" y="46196"/>
                      <a:pt x="49054" y="45244"/>
                      <a:pt x="48101" y="45244"/>
                    </a:cubicBezTo>
                    <a:cubicBezTo>
                      <a:pt x="52864" y="42386"/>
                      <a:pt x="55721" y="37624"/>
                      <a:pt x="55721" y="30956"/>
                    </a:cubicBezTo>
                    <a:cubicBezTo>
                      <a:pt x="55721" y="22384"/>
                      <a:pt x="48101" y="14764"/>
                      <a:pt x="39529" y="14764"/>
                    </a:cubicBezTo>
                    <a:cubicBezTo>
                      <a:pt x="30956" y="14764"/>
                      <a:pt x="23336" y="22384"/>
                      <a:pt x="23336" y="30956"/>
                    </a:cubicBezTo>
                    <a:cubicBezTo>
                      <a:pt x="23336" y="31909"/>
                      <a:pt x="23336" y="33814"/>
                      <a:pt x="23336" y="34766"/>
                    </a:cubicBezTo>
                    <a:cubicBezTo>
                      <a:pt x="13811" y="36671"/>
                      <a:pt x="7144" y="45244"/>
                      <a:pt x="7144" y="55721"/>
                    </a:cubicBezTo>
                    <a:cubicBezTo>
                      <a:pt x="7144" y="66199"/>
                      <a:pt x="14764" y="75724"/>
                      <a:pt x="25241" y="76676"/>
                    </a:cubicBezTo>
                    <a:cubicBezTo>
                      <a:pt x="27146" y="81439"/>
                      <a:pt x="30004" y="85249"/>
                      <a:pt x="34766" y="87154"/>
                    </a:cubicBezTo>
                    <a:cubicBezTo>
                      <a:pt x="34766" y="88106"/>
                      <a:pt x="34766" y="89059"/>
                      <a:pt x="34766" y="90011"/>
                    </a:cubicBezTo>
                    <a:cubicBezTo>
                      <a:pt x="34766" y="103346"/>
                      <a:pt x="45244" y="113824"/>
                      <a:pt x="58579" y="113824"/>
                    </a:cubicBezTo>
                    <a:cubicBezTo>
                      <a:pt x="70009" y="113824"/>
                      <a:pt x="79534" y="105251"/>
                      <a:pt x="81439" y="94774"/>
                    </a:cubicBezTo>
                    <a:cubicBezTo>
                      <a:pt x="81439" y="94774"/>
                      <a:pt x="82391" y="94774"/>
                      <a:pt x="82391" y="94774"/>
                    </a:cubicBezTo>
                    <a:cubicBezTo>
                      <a:pt x="81439" y="96679"/>
                      <a:pt x="80486" y="98584"/>
                      <a:pt x="80486" y="100489"/>
                    </a:cubicBezTo>
                    <a:cubicBezTo>
                      <a:pt x="79534" y="101441"/>
                      <a:pt x="79534" y="102394"/>
                      <a:pt x="79534" y="104299"/>
                    </a:cubicBezTo>
                    <a:cubicBezTo>
                      <a:pt x="79534" y="106204"/>
                      <a:pt x="80486" y="107156"/>
                      <a:pt x="80486" y="109061"/>
                    </a:cubicBezTo>
                    <a:cubicBezTo>
                      <a:pt x="82391" y="117634"/>
                      <a:pt x="90011" y="123349"/>
                      <a:pt x="99536" y="123349"/>
                    </a:cubicBezTo>
                    <a:cubicBezTo>
                      <a:pt x="110014" y="123349"/>
                      <a:pt x="119539" y="114776"/>
                      <a:pt x="119539" y="103346"/>
                    </a:cubicBezTo>
                    <a:cubicBezTo>
                      <a:pt x="119539" y="96679"/>
                      <a:pt x="115729" y="90011"/>
                      <a:pt x="110014" y="87154"/>
                    </a:cubicBezTo>
                    <a:cubicBezTo>
                      <a:pt x="126206" y="86201"/>
                      <a:pt x="139541" y="72866"/>
                      <a:pt x="139541" y="56674"/>
                    </a:cubicBezTo>
                    <a:cubicBezTo>
                      <a:pt x="140494" y="40481"/>
                      <a:pt x="126206" y="26194"/>
                      <a:pt x="109061" y="26194"/>
                    </a:cubicBezTo>
                    <a:close/>
                    <a:moveTo>
                      <a:pt x="94774" y="85249"/>
                    </a:moveTo>
                    <a:cubicBezTo>
                      <a:pt x="94774" y="85249"/>
                      <a:pt x="94774" y="84296"/>
                      <a:pt x="94774" y="84296"/>
                    </a:cubicBezTo>
                    <a:cubicBezTo>
                      <a:pt x="95726" y="84296"/>
                      <a:pt x="95726" y="85249"/>
                      <a:pt x="96679" y="85249"/>
                    </a:cubicBezTo>
                    <a:cubicBezTo>
                      <a:pt x="95726" y="85249"/>
                      <a:pt x="95726" y="85249"/>
                      <a:pt x="94774" y="852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140626F9-D657-4D69-A462-32938BEBA49D}"/>
                  </a:ext>
                </a:extLst>
              </p:cNvPr>
              <p:cNvSpPr/>
              <p:nvPr/>
            </p:nvSpPr>
            <p:spPr>
              <a:xfrm>
                <a:off x="5920160" y="3238976"/>
                <a:ext cx="28575" cy="28575"/>
              </a:xfrm>
              <a:custGeom>
                <a:avLst/>
                <a:gdLst>
                  <a:gd name="connsiteX0" fmla="*/ 18678 w 28575"/>
                  <a:gd name="connsiteY0" fmla="*/ 30004 h 28575"/>
                  <a:gd name="connsiteX1" fmla="*/ 30108 w 28575"/>
                  <a:gd name="connsiteY1" fmla="*/ 18574 h 28575"/>
                  <a:gd name="connsiteX2" fmla="*/ 18678 w 28575"/>
                  <a:gd name="connsiteY2" fmla="*/ 7144 h 28575"/>
                  <a:gd name="connsiteX3" fmla="*/ 7248 w 28575"/>
                  <a:gd name="connsiteY3" fmla="*/ 18574 h 28575"/>
                  <a:gd name="connsiteX4" fmla="*/ 18678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678" y="30004"/>
                    </a:moveTo>
                    <a:cubicBezTo>
                      <a:pt x="25345" y="30004"/>
                      <a:pt x="30108" y="25241"/>
                      <a:pt x="30108" y="18574"/>
                    </a:cubicBezTo>
                    <a:cubicBezTo>
                      <a:pt x="30108" y="11906"/>
                      <a:pt x="25345" y="7144"/>
                      <a:pt x="18678" y="7144"/>
                    </a:cubicBezTo>
                    <a:cubicBezTo>
                      <a:pt x="12010" y="7144"/>
                      <a:pt x="7248" y="11906"/>
                      <a:pt x="7248" y="18574"/>
                    </a:cubicBezTo>
                    <a:cubicBezTo>
                      <a:pt x="6295" y="24289"/>
                      <a:pt x="12010" y="30004"/>
                      <a:pt x="18678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4E96632D-E8EE-47E8-A7E9-5DD288E6CD76}"/>
                  </a:ext>
                </a:extLst>
              </p:cNvPr>
              <p:cNvSpPr/>
              <p:nvPr/>
            </p:nvSpPr>
            <p:spPr>
              <a:xfrm>
                <a:off x="5753576" y="321992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3613750D-BE4A-424B-A388-A81F12E4EC1C}"/>
                  </a:ext>
                </a:extLst>
              </p:cNvPr>
              <p:cNvSpPr/>
              <p:nvPr/>
            </p:nvSpPr>
            <p:spPr>
              <a:xfrm>
                <a:off x="6035516" y="2895124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6671" y="13811"/>
                      <a:pt x="30004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598B30C8-CD6D-40F9-9F0E-6932A548EA16}"/>
                  </a:ext>
                </a:extLst>
              </p:cNvPr>
              <p:cNvSpPr/>
              <p:nvPr/>
            </p:nvSpPr>
            <p:spPr>
              <a:xfrm>
                <a:off x="5612606" y="3429476"/>
                <a:ext cx="171450" cy="190500"/>
              </a:xfrm>
              <a:custGeom>
                <a:avLst/>
                <a:gdLst>
                  <a:gd name="connsiteX0" fmla="*/ 60484 w 171450"/>
                  <a:gd name="connsiteY0" fmla="*/ 172879 h 190500"/>
                  <a:gd name="connsiteX1" fmla="*/ 75724 w 171450"/>
                  <a:gd name="connsiteY1" fmla="*/ 188119 h 190500"/>
                  <a:gd name="connsiteX2" fmla="*/ 90964 w 171450"/>
                  <a:gd name="connsiteY2" fmla="*/ 172879 h 190500"/>
                  <a:gd name="connsiteX3" fmla="*/ 88106 w 171450"/>
                  <a:gd name="connsiteY3" fmla="*/ 164306 h 190500"/>
                  <a:gd name="connsiteX4" fmla="*/ 110966 w 171450"/>
                  <a:gd name="connsiteY4" fmla="*/ 131921 h 190500"/>
                  <a:gd name="connsiteX5" fmla="*/ 103346 w 171450"/>
                  <a:gd name="connsiteY5" fmla="*/ 110966 h 190500"/>
                  <a:gd name="connsiteX6" fmla="*/ 104299 w 171450"/>
                  <a:gd name="connsiteY6" fmla="*/ 102394 h 190500"/>
                  <a:gd name="connsiteX7" fmla="*/ 103346 w 171450"/>
                  <a:gd name="connsiteY7" fmla="*/ 94774 h 190500"/>
                  <a:gd name="connsiteX8" fmla="*/ 107156 w 171450"/>
                  <a:gd name="connsiteY8" fmla="*/ 94774 h 190500"/>
                  <a:gd name="connsiteX9" fmla="*/ 137636 w 171450"/>
                  <a:gd name="connsiteY9" fmla="*/ 70009 h 190500"/>
                  <a:gd name="connsiteX10" fmla="*/ 146209 w 171450"/>
                  <a:gd name="connsiteY10" fmla="*/ 71914 h 190500"/>
                  <a:gd name="connsiteX11" fmla="*/ 172879 w 171450"/>
                  <a:gd name="connsiteY11" fmla="*/ 45244 h 190500"/>
                  <a:gd name="connsiteX12" fmla="*/ 146209 w 171450"/>
                  <a:gd name="connsiteY12" fmla="*/ 18574 h 190500"/>
                  <a:gd name="connsiteX13" fmla="*/ 139541 w 171450"/>
                  <a:gd name="connsiteY13" fmla="*/ 19526 h 190500"/>
                  <a:gd name="connsiteX14" fmla="*/ 124301 w 171450"/>
                  <a:gd name="connsiteY14" fmla="*/ 7144 h 190500"/>
                  <a:gd name="connsiteX15" fmla="*/ 108109 w 171450"/>
                  <a:gd name="connsiteY15" fmla="*/ 23336 h 190500"/>
                  <a:gd name="connsiteX16" fmla="*/ 111919 w 171450"/>
                  <a:gd name="connsiteY16" fmla="*/ 33814 h 190500"/>
                  <a:gd name="connsiteX17" fmla="*/ 106204 w 171450"/>
                  <a:gd name="connsiteY17" fmla="*/ 32861 h 190500"/>
                  <a:gd name="connsiteX18" fmla="*/ 90964 w 171450"/>
                  <a:gd name="connsiteY18" fmla="*/ 36671 h 190500"/>
                  <a:gd name="connsiteX19" fmla="*/ 63341 w 171450"/>
                  <a:gd name="connsiteY19" fmla="*/ 19526 h 190500"/>
                  <a:gd name="connsiteX20" fmla="*/ 31909 w 171450"/>
                  <a:gd name="connsiteY20" fmla="*/ 50959 h 190500"/>
                  <a:gd name="connsiteX21" fmla="*/ 39529 w 171450"/>
                  <a:gd name="connsiteY21" fmla="*/ 70961 h 190500"/>
                  <a:gd name="connsiteX22" fmla="*/ 24289 w 171450"/>
                  <a:gd name="connsiteY22" fmla="*/ 101441 h 190500"/>
                  <a:gd name="connsiteX23" fmla="*/ 24289 w 171450"/>
                  <a:gd name="connsiteY23" fmla="*/ 105251 h 190500"/>
                  <a:gd name="connsiteX24" fmla="*/ 18574 w 171450"/>
                  <a:gd name="connsiteY24" fmla="*/ 103346 h 190500"/>
                  <a:gd name="connsiteX25" fmla="*/ 7144 w 171450"/>
                  <a:gd name="connsiteY25" fmla="*/ 114776 h 190500"/>
                  <a:gd name="connsiteX26" fmla="*/ 18574 w 171450"/>
                  <a:gd name="connsiteY26" fmla="*/ 126206 h 190500"/>
                  <a:gd name="connsiteX27" fmla="*/ 26194 w 171450"/>
                  <a:gd name="connsiteY27" fmla="*/ 123349 h 190500"/>
                  <a:gd name="connsiteX28" fmla="*/ 41434 w 171450"/>
                  <a:gd name="connsiteY28" fmla="*/ 140494 h 190500"/>
                  <a:gd name="connsiteX29" fmla="*/ 62389 w 171450"/>
                  <a:gd name="connsiteY29" fmla="*/ 164306 h 190500"/>
                  <a:gd name="connsiteX30" fmla="*/ 60484 w 171450"/>
                  <a:gd name="connsiteY30" fmla="*/ 172879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71450" h="190500">
                    <a:moveTo>
                      <a:pt x="60484" y="172879"/>
                    </a:moveTo>
                    <a:cubicBezTo>
                      <a:pt x="60484" y="181451"/>
                      <a:pt x="67151" y="188119"/>
                      <a:pt x="75724" y="188119"/>
                    </a:cubicBezTo>
                    <a:cubicBezTo>
                      <a:pt x="84296" y="188119"/>
                      <a:pt x="90964" y="181451"/>
                      <a:pt x="90964" y="172879"/>
                    </a:cubicBezTo>
                    <a:cubicBezTo>
                      <a:pt x="90964" y="169069"/>
                      <a:pt x="90011" y="166211"/>
                      <a:pt x="88106" y="164306"/>
                    </a:cubicBezTo>
                    <a:cubicBezTo>
                      <a:pt x="101441" y="159544"/>
                      <a:pt x="110966" y="147161"/>
                      <a:pt x="110966" y="131921"/>
                    </a:cubicBezTo>
                    <a:cubicBezTo>
                      <a:pt x="110966" y="124301"/>
                      <a:pt x="108109" y="116681"/>
                      <a:pt x="103346" y="110966"/>
                    </a:cubicBezTo>
                    <a:cubicBezTo>
                      <a:pt x="104299" y="108109"/>
                      <a:pt x="104299" y="105251"/>
                      <a:pt x="104299" y="102394"/>
                    </a:cubicBezTo>
                    <a:cubicBezTo>
                      <a:pt x="104299" y="99536"/>
                      <a:pt x="104299" y="97631"/>
                      <a:pt x="103346" y="94774"/>
                    </a:cubicBezTo>
                    <a:cubicBezTo>
                      <a:pt x="104299" y="94774"/>
                      <a:pt x="106204" y="94774"/>
                      <a:pt x="107156" y="94774"/>
                    </a:cubicBezTo>
                    <a:cubicBezTo>
                      <a:pt x="122396" y="94774"/>
                      <a:pt x="134779" y="84296"/>
                      <a:pt x="137636" y="70009"/>
                    </a:cubicBezTo>
                    <a:cubicBezTo>
                      <a:pt x="140494" y="70961"/>
                      <a:pt x="143351" y="71914"/>
                      <a:pt x="146209" y="71914"/>
                    </a:cubicBezTo>
                    <a:cubicBezTo>
                      <a:pt x="161449" y="71914"/>
                      <a:pt x="172879" y="59531"/>
                      <a:pt x="172879" y="45244"/>
                    </a:cubicBezTo>
                    <a:cubicBezTo>
                      <a:pt x="172879" y="30956"/>
                      <a:pt x="160496" y="18574"/>
                      <a:pt x="146209" y="18574"/>
                    </a:cubicBezTo>
                    <a:cubicBezTo>
                      <a:pt x="144304" y="18574"/>
                      <a:pt x="141446" y="18574"/>
                      <a:pt x="139541" y="19526"/>
                    </a:cubicBezTo>
                    <a:cubicBezTo>
                      <a:pt x="138589" y="11906"/>
                      <a:pt x="131921" y="7144"/>
                      <a:pt x="124301" y="7144"/>
                    </a:cubicBezTo>
                    <a:cubicBezTo>
                      <a:pt x="115729" y="7144"/>
                      <a:pt x="108109" y="13811"/>
                      <a:pt x="108109" y="23336"/>
                    </a:cubicBezTo>
                    <a:cubicBezTo>
                      <a:pt x="108109" y="27146"/>
                      <a:pt x="110014" y="30956"/>
                      <a:pt x="111919" y="33814"/>
                    </a:cubicBezTo>
                    <a:cubicBezTo>
                      <a:pt x="110014" y="33814"/>
                      <a:pt x="108109" y="32861"/>
                      <a:pt x="106204" y="32861"/>
                    </a:cubicBezTo>
                    <a:cubicBezTo>
                      <a:pt x="100489" y="32861"/>
                      <a:pt x="95726" y="34766"/>
                      <a:pt x="90964" y="36671"/>
                    </a:cubicBezTo>
                    <a:cubicBezTo>
                      <a:pt x="85249" y="27146"/>
                      <a:pt x="75724" y="19526"/>
                      <a:pt x="63341" y="19526"/>
                    </a:cubicBezTo>
                    <a:cubicBezTo>
                      <a:pt x="46196" y="19526"/>
                      <a:pt x="31909" y="33814"/>
                      <a:pt x="31909" y="50959"/>
                    </a:cubicBezTo>
                    <a:cubicBezTo>
                      <a:pt x="31909" y="58579"/>
                      <a:pt x="34766" y="65246"/>
                      <a:pt x="39529" y="70961"/>
                    </a:cubicBezTo>
                    <a:cubicBezTo>
                      <a:pt x="30004" y="78581"/>
                      <a:pt x="24289" y="89059"/>
                      <a:pt x="24289" y="101441"/>
                    </a:cubicBezTo>
                    <a:cubicBezTo>
                      <a:pt x="24289" y="103346"/>
                      <a:pt x="24289" y="104299"/>
                      <a:pt x="24289" y="105251"/>
                    </a:cubicBezTo>
                    <a:cubicBezTo>
                      <a:pt x="22384" y="104299"/>
                      <a:pt x="20479" y="103346"/>
                      <a:pt x="18574" y="103346"/>
                    </a:cubicBezTo>
                    <a:cubicBezTo>
                      <a:pt x="12859" y="103346"/>
                      <a:pt x="7144" y="108109"/>
                      <a:pt x="7144" y="114776"/>
                    </a:cubicBezTo>
                    <a:cubicBezTo>
                      <a:pt x="7144" y="120491"/>
                      <a:pt x="11906" y="126206"/>
                      <a:pt x="18574" y="126206"/>
                    </a:cubicBezTo>
                    <a:cubicBezTo>
                      <a:pt x="21431" y="126206"/>
                      <a:pt x="24289" y="125254"/>
                      <a:pt x="26194" y="123349"/>
                    </a:cubicBezTo>
                    <a:cubicBezTo>
                      <a:pt x="28099" y="130969"/>
                      <a:pt x="33814" y="137636"/>
                      <a:pt x="41434" y="140494"/>
                    </a:cubicBezTo>
                    <a:cubicBezTo>
                      <a:pt x="44291" y="151924"/>
                      <a:pt x="51911" y="160496"/>
                      <a:pt x="62389" y="164306"/>
                    </a:cubicBezTo>
                    <a:cubicBezTo>
                      <a:pt x="61436" y="166211"/>
                      <a:pt x="60484" y="169069"/>
                      <a:pt x="60484" y="1728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1D59047-C029-4625-AF05-828D56098219}"/>
                  </a:ext>
                </a:extLst>
              </p:cNvPr>
              <p:cNvSpPr/>
              <p:nvPr/>
            </p:nvSpPr>
            <p:spPr>
              <a:xfrm>
                <a:off x="5805011" y="4197191"/>
                <a:ext cx="66675" cy="57150"/>
              </a:xfrm>
              <a:custGeom>
                <a:avLst/>
                <a:gdLst>
                  <a:gd name="connsiteX0" fmla="*/ 39529 w 66675"/>
                  <a:gd name="connsiteY0" fmla="*/ 50959 h 57150"/>
                  <a:gd name="connsiteX1" fmla="*/ 61436 w 66675"/>
                  <a:gd name="connsiteY1" fmla="*/ 29051 h 57150"/>
                  <a:gd name="connsiteX2" fmla="*/ 39529 w 66675"/>
                  <a:gd name="connsiteY2" fmla="*/ 7144 h 57150"/>
                  <a:gd name="connsiteX3" fmla="*/ 20479 w 66675"/>
                  <a:gd name="connsiteY3" fmla="*/ 17621 h 57150"/>
                  <a:gd name="connsiteX4" fmla="*/ 19526 w 66675"/>
                  <a:gd name="connsiteY4" fmla="*/ 17621 h 57150"/>
                  <a:gd name="connsiteX5" fmla="*/ 7144 w 66675"/>
                  <a:gd name="connsiteY5" fmla="*/ 30004 h 57150"/>
                  <a:gd name="connsiteX6" fmla="*/ 19526 w 66675"/>
                  <a:gd name="connsiteY6" fmla="*/ 42386 h 57150"/>
                  <a:gd name="connsiteX7" fmla="*/ 22384 w 66675"/>
                  <a:gd name="connsiteY7" fmla="*/ 41434 h 57150"/>
                  <a:gd name="connsiteX8" fmla="*/ 39529 w 66675"/>
                  <a:gd name="connsiteY8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39529" y="50959"/>
                    </a:moveTo>
                    <a:cubicBezTo>
                      <a:pt x="51911" y="50959"/>
                      <a:pt x="61436" y="41434"/>
                      <a:pt x="61436" y="29051"/>
                    </a:cubicBezTo>
                    <a:cubicBezTo>
                      <a:pt x="61436" y="16669"/>
                      <a:pt x="51911" y="7144"/>
                      <a:pt x="39529" y="7144"/>
                    </a:cubicBezTo>
                    <a:cubicBezTo>
                      <a:pt x="31909" y="7144"/>
                      <a:pt x="24289" y="11906"/>
                      <a:pt x="20479" y="17621"/>
                    </a:cubicBezTo>
                    <a:cubicBezTo>
                      <a:pt x="20479" y="17621"/>
                      <a:pt x="20479" y="17621"/>
                      <a:pt x="19526" y="17621"/>
                    </a:cubicBezTo>
                    <a:cubicBezTo>
                      <a:pt x="12859" y="17621"/>
                      <a:pt x="7144" y="23336"/>
                      <a:pt x="7144" y="30004"/>
                    </a:cubicBezTo>
                    <a:cubicBezTo>
                      <a:pt x="7144" y="36671"/>
                      <a:pt x="12859" y="42386"/>
                      <a:pt x="19526" y="42386"/>
                    </a:cubicBezTo>
                    <a:cubicBezTo>
                      <a:pt x="20479" y="42386"/>
                      <a:pt x="21431" y="42386"/>
                      <a:pt x="22384" y="41434"/>
                    </a:cubicBezTo>
                    <a:cubicBezTo>
                      <a:pt x="27146" y="48101"/>
                      <a:pt x="32861" y="50959"/>
                      <a:pt x="39529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D2B78155-CD25-401B-8FAC-A1B123022E53}"/>
                  </a:ext>
                </a:extLst>
              </p:cNvPr>
              <p:cNvSpPr/>
              <p:nvPr/>
            </p:nvSpPr>
            <p:spPr>
              <a:xfrm>
                <a:off x="5743099" y="3115151"/>
                <a:ext cx="66675" cy="76200"/>
              </a:xfrm>
              <a:custGeom>
                <a:avLst/>
                <a:gdLst>
                  <a:gd name="connsiteX0" fmla="*/ 18574 w 66675"/>
                  <a:gd name="connsiteY0" fmla="*/ 56674 h 76200"/>
                  <a:gd name="connsiteX1" fmla="*/ 10954 w 66675"/>
                  <a:gd name="connsiteY1" fmla="*/ 67151 h 76200"/>
                  <a:gd name="connsiteX2" fmla="*/ 21431 w 66675"/>
                  <a:gd name="connsiteY2" fmla="*/ 77629 h 76200"/>
                  <a:gd name="connsiteX3" fmla="*/ 31909 w 66675"/>
                  <a:gd name="connsiteY3" fmla="*/ 67151 h 76200"/>
                  <a:gd name="connsiteX4" fmla="*/ 30956 w 66675"/>
                  <a:gd name="connsiteY4" fmla="*/ 62389 h 76200"/>
                  <a:gd name="connsiteX5" fmla="*/ 34766 w 66675"/>
                  <a:gd name="connsiteY5" fmla="*/ 62389 h 76200"/>
                  <a:gd name="connsiteX6" fmla="*/ 62389 w 66675"/>
                  <a:gd name="connsiteY6" fmla="*/ 34766 h 76200"/>
                  <a:gd name="connsiteX7" fmla="*/ 34766 w 66675"/>
                  <a:gd name="connsiteY7" fmla="*/ 7144 h 76200"/>
                  <a:gd name="connsiteX8" fmla="*/ 7144 w 66675"/>
                  <a:gd name="connsiteY8" fmla="*/ 34766 h 76200"/>
                  <a:gd name="connsiteX9" fmla="*/ 18574 w 66675"/>
                  <a:gd name="connsiteY9" fmla="*/ 5667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75" h="76200">
                    <a:moveTo>
                      <a:pt x="18574" y="56674"/>
                    </a:moveTo>
                    <a:cubicBezTo>
                      <a:pt x="13811" y="57626"/>
                      <a:pt x="10954" y="62389"/>
                      <a:pt x="10954" y="67151"/>
                    </a:cubicBezTo>
                    <a:cubicBezTo>
                      <a:pt x="10954" y="72866"/>
                      <a:pt x="15716" y="77629"/>
                      <a:pt x="21431" y="77629"/>
                    </a:cubicBezTo>
                    <a:cubicBezTo>
                      <a:pt x="27146" y="77629"/>
                      <a:pt x="31909" y="72866"/>
                      <a:pt x="31909" y="67151"/>
                    </a:cubicBezTo>
                    <a:cubicBezTo>
                      <a:pt x="31909" y="65246"/>
                      <a:pt x="30956" y="63341"/>
                      <a:pt x="30956" y="62389"/>
                    </a:cubicBezTo>
                    <a:cubicBezTo>
                      <a:pt x="31909" y="62389"/>
                      <a:pt x="33814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9526"/>
                      <a:pt x="50006" y="7144"/>
                      <a:pt x="34766" y="7144"/>
                    </a:cubicBez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44291"/>
                      <a:pt x="11906" y="51911"/>
                      <a:pt x="18574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BD67F99F-31D3-4E40-9250-7ADA95E0D57C}"/>
                  </a:ext>
                </a:extLst>
              </p:cNvPr>
              <p:cNvSpPr/>
              <p:nvPr/>
            </p:nvSpPr>
            <p:spPr>
              <a:xfrm>
                <a:off x="5561171" y="3656171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7146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826CC659-0530-4AC0-8B6D-D9998E59A9FC}"/>
                  </a:ext>
                </a:extLst>
              </p:cNvPr>
              <p:cNvSpPr/>
              <p:nvPr/>
            </p:nvSpPr>
            <p:spPr>
              <a:xfrm>
                <a:off x="5945981" y="3291038"/>
                <a:ext cx="47625" cy="38100"/>
              </a:xfrm>
              <a:custGeom>
                <a:avLst/>
                <a:gdLst>
                  <a:gd name="connsiteX0" fmla="*/ 7144 w 47625"/>
                  <a:gd name="connsiteY0" fmla="*/ 21757 h 38100"/>
                  <a:gd name="connsiteX1" fmla="*/ 23336 w 47625"/>
                  <a:gd name="connsiteY1" fmla="*/ 37950 h 38100"/>
                  <a:gd name="connsiteX2" fmla="*/ 37624 w 47625"/>
                  <a:gd name="connsiteY2" fmla="*/ 28425 h 38100"/>
                  <a:gd name="connsiteX3" fmla="*/ 47149 w 47625"/>
                  <a:gd name="connsiteY3" fmla="*/ 17947 h 38100"/>
                  <a:gd name="connsiteX4" fmla="*/ 36671 w 47625"/>
                  <a:gd name="connsiteY4" fmla="*/ 7470 h 38100"/>
                  <a:gd name="connsiteX5" fmla="*/ 30956 w 47625"/>
                  <a:gd name="connsiteY5" fmla="*/ 9375 h 38100"/>
                  <a:gd name="connsiteX6" fmla="*/ 23336 w 47625"/>
                  <a:gd name="connsiteY6" fmla="*/ 7470 h 38100"/>
                  <a:gd name="connsiteX7" fmla="*/ 7144 w 47625"/>
                  <a:gd name="connsiteY7" fmla="*/ 2175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625" h="38100">
                    <a:moveTo>
                      <a:pt x="7144" y="21757"/>
                    </a:moveTo>
                    <a:cubicBezTo>
                      <a:pt x="7144" y="30330"/>
                      <a:pt x="13811" y="37950"/>
                      <a:pt x="23336" y="37950"/>
                    </a:cubicBezTo>
                    <a:cubicBezTo>
                      <a:pt x="30004" y="37950"/>
                      <a:pt x="35719" y="34140"/>
                      <a:pt x="37624" y="28425"/>
                    </a:cubicBezTo>
                    <a:cubicBezTo>
                      <a:pt x="43339" y="27472"/>
                      <a:pt x="47149" y="23662"/>
                      <a:pt x="47149" y="17947"/>
                    </a:cubicBezTo>
                    <a:cubicBezTo>
                      <a:pt x="47149" y="12232"/>
                      <a:pt x="42386" y="7470"/>
                      <a:pt x="36671" y="7470"/>
                    </a:cubicBezTo>
                    <a:cubicBezTo>
                      <a:pt x="34766" y="7470"/>
                      <a:pt x="32861" y="8422"/>
                      <a:pt x="30956" y="9375"/>
                    </a:cubicBezTo>
                    <a:cubicBezTo>
                      <a:pt x="29051" y="8422"/>
                      <a:pt x="26194" y="7470"/>
                      <a:pt x="23336" y="7470"/>
                    </a:cubicBezTo>
                    <a:cubicBezTo>
                      <a:pt x="14764" y="5565"/>
                      <a:pt x="7144" y="12232"/>
                      <a:pt x="7144" y="217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A05001B5-630F-4AA7-A1BF-AFDFD90F5E7F}"/>
                  </a:ext>
                </a:extLst>
              </p:cNvPr>
              <p:cNvSpPr/>
              <p:nvPr/>
            </p:nvSpPr>
            <p:spPr>
              <a:xfrm>
                <a:off x="5442109" y="3480911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E9DE67F1-6E1E-414C-B714-FBDF060B9941}"/>
                  </a:ext>
                </a:extLst>
              </p:cNvPr>
              <p:cNvSpPr/>
              <p:nvPr/>
            </p:nvSpPr>
            <p:spPr>
              <a:xfrm>
                <a:off x="5835491" y="2999899"/>
                <a:ext cx="47625" cy="38100"/>
              </a:xfrm>
              <a:custGeom>
                <a:avLst/>
                <a:gdLst>
                  <a:gd name="connsiteX0" fmla="*/ 15716 w 47625"/>
                  <a:gd name="connsiteY0" fmla="*/ 15716 h 38100"/>
                  <a:gd name="connsiteX1" fmla="*/ 7144 w 47625"/>
                  <a:gd name="connsiteY1" fmla="*/ 24289 h 38100"/>
                  <a:gd name="connsiteX2" fmla="*/ 15716 w 47625"/>
                  <a:gd name="connsiteY2" fmla="*/ 32861 h 38100"/>
                  <a:gd name="connsiteX3" fmla="*/ 21431 w 47625"/>
                  <a:gd name="connsiteY3" fmla="*/ 30956 h 38100"/>
                  <a:gd name="connsiteX4" fmla="*/ 33814 w 47625"/>
                  <a:gd name="connsiteY4" fmla="*/ 37624 h 38100"/>
                  <a:gd name="connsiteX5" fmla="*/ 49054 w 47625"/>
                  <a:gd name="connsiteY5" fmla="*/ 22384 h 38100"/>
                  <a:gd name="connsiteX6" fmla="*/ 33814 w 47625"/>
                  <a:gd name="connsiteY6" fmla="*/ 7144 h 38100"/>
                  <a:gd name="connsiteX7" fmla="*/ 18574 w 47625"/>
                  <a:gd name="connsiteY7" fmla="*/ 17621 h 38100"/>
                  <a:gd name="connsiteX8" fmla="*/ 15716 w 47625"/>
                  <a:gd name="connsiteY8" fmla="*/ 15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15716" y="15716"/>
                    </a:moveTo>
                    <a:cubicBezTo>
                      <a:pt x="10954" y="15716"/>
                      <a:pt x="7144" y="19526"/>
                      <a:pt x="7144" y="24289"/>
                    </a:cubicBezTo>
                    <a:cubicBezTo>
                      <a:pt x="7144" y="29051"/>
                      <a:pt x="10954" y="32861"/>
                      <a:pt x="15716" y="32861"/>
                    </a:cubicBezTo>
                    <a:cubicBezTo>
                      <a:pt x="17621" y="32861"/>
                      <a:pt x="19526" y="31909"/>
                      <a:pt x="21431" y="30956"/>
                    </a:cubicBezTo>
                    <a:cubicBezTo>
                      <a:pt x="24289" y="34766"/>
                      <a:pt x="29051" y="37624"/>
                      <a:pt x="33814" y="37624"/>
                    </a:cubicBezTo>
                    <a:cubicBezTo>
                      <a:pt x="42386" y="37624"/>
                      <a:pt x="49054" y="30956"/>
                      <a:pt x="49054" y="22384"/>
                    </a:cubicBezTo>
                    <a:cubicBezTo>
                      <a:pt x="49054" y="13811"/>
                      <a:pt x="42386" y="7144"/>
                      <a:pt x="33814" y="7144"/>
                    </a:cubicBezTo>
                    <a:cubicBezTo>
                      <a:pt x="27146" y="7144"/>
                      <a:pt x="21431" y="11906"/>
                      <a:pt x="18574" y="17621"/>
                    </a:cubicBezTo>
                    <a:cubicBezTo>
                      <a:pt x="17621" y="15716"/>
                      <a:pt x="16669" y="15716"/>
                      <a:pt x="15716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0E851BC6-3CDD-4B1D-9687-F9F7AA1671AE}"/>
                  </a:ext>
                </a:extLst>
              </p:cNvPr>
              <p:cNvSpPr/>
              <p:nvPr/>
            </p:nvSpPr>
            <p:spPr>
              <a:xfrm>
                <a:off x="5748814" y="3547586"/>
                <a:ext cx="57150" cy="57150"/>
              </a:xfrm>
              <a:custGeom>
                <a:avLst/>
                <a:gdLst>
                  <a:gd name="connsiteX0" fmla="*/ 7144 w 57150"/>
                  <a:gd name="connsiteY0" fmla="*/ 30956 h 57150"/>
                  <a:gd name="connsiteX1" fmla="*/ 30956 w 57150"/>
                  <a:gd name="connsiteY1" fmla="*/ 54769 h 57150"/>
                  <a:gd name="connsiteX2" fmla="*/ 54769 w 57150"/>
                  <a:gd name="connsiteY2" fmla="*/ 30956 h 57150"/>
                  <a:gd name="connsiteX3" fmla="*/ 30956 w 57150"/>
                  <a:gd name="connsiteY3" fmla="*/ 7144 h 57150"/>
                  <a:gd name="connsiteX4" fmla="*/ 7144 w 57150"/>
                  <a:gd name="connsiteY4" fmla="*/ 3095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956"/>
                    </a:moveTo>
                    <a:cubicBezTo>
                      <a:pt x="7144" y="44291"/>
                      <a:pt x="17621" y="54769"/>
                      <a:pt x="30956" y="54769"/>
                    </a:cubicBezTo>
                    <a:cubicBezTo>
                      <a:pt x="44291" y="54769"/>
                      <a:pt x="54769" y="44291"/>
                      <a:pt x="54769" y="30956"/>
                    </a:cubicBezTo>
                    <a:cubicBezTo>
                      <a:pt x="54769" y="17621"/>
                      <a:pt x="44291" y="7144"/>
                      <a:pt x="30956" y="7144"/>
                    </a:cubicBezTo>
                    <a:cubicBezTo>
                      <a:pt x="17621" y="7144"/>
                      <a:pt x="7144" y="17621"/>
                      <a:pt x="714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A0829217-4FDF-4AC2-BD7B-F344BB30DCAF}"/>
                  </a:ext>
                </a:extLst>
              </p:cNvPr>
              <p:cNvSpPr/>
              <p:nvPr/>
            </p:nvSpPr>
            <p:spPr>
              <a:xfrm>
                <a:off x="6052661" y="2749336"/>
                <a:ext cx="57150" cy="57150"/>
              </a:xfrm>
              <a:custGeom>
                <a:avLst/>
                <a:gdLst>
                  <a:gd name="connsiteX0" fmla="*/ 7144 w 57150"/>
                  <a:gd name="connsiteY0" fmla="*/ 31012 h 57150"/>
                  <a:gd name="connsiteX1" fmla="*/ 30956 w 57150"/>
                  <a:gd name="connsiteY1" fmla="*/ 54824 h 57150"/>
                  <a:gd name="connsiteX2" fmla="*/ 54769 w 57150"/>
                  <a:gd name="connsiteY2" fmla="*/ 31012 h 57150"/>
                  <a:gd name="connsiteX3" fmla="*/ 30956 w 57150"/>
                  <a:gd name="connsiteY3" fmla="*/ 7199 h 57150"/>
                  <a:gd name="connsiteX4" fmla="*/ 7144 w 57150"/>
                  <a:gd name="connsiteY4" fmla="*/ 3101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1012"/>
                    </a:moveTo>
                    <a:cubicBezTo>
                      <a:pt x="7144" y="44347"/>
                      <a:pt x="17621" y="54824"/>
                      <a:pt x="30956" y="54824"/>
                    </a:cubicBezTo>
                    <a:cubicBezTo>
                      <a:pt x="44291" y="54824"/>
                      <a:pt x="54769" y="44347"/>
                      <a:pt x="54769" y="31012"/>
                    </a:cubicBezTo>
                    <a:cubicBezTo>
                      <a:pt x="54769" y="17677"/>
                      <a:pt x="44291" y="7199"/>
                      <a:pt x="30956" y="7199"/>
                    </a:cubicBezTo>
                    <a:cubicBezTo>
                      <a:pt x="17621" y="6247"/>
                      <a:pt x="7144" y="17677"/>
                      <a:pt x="7144" y="310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B1763BD7-1E1C-4A27-B86D-4A8EB46D669E}"/>
                  </a:ext>
                </a:extLst>
              </p:cNvPr>
              <p:cNvSpPr/>
              <p:nvPr/>
            </p:nvSpPr>
            <p:spPr>
              <a:xfrm>
                <a:off x="5403056" y="3395186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37624 h 38100"/>
                  <a:gd name="connsiteX2" fmla="*/ 7144 w 38100"/>
                  <a:gd name="connsiteY2" fmla="*/ 22384 h 38100"/>
                  <a:gd name="connsiteX3" fmla="*/ 22384 w 38100"/>
                  <a:gd name="connsiteY3" fmla="*/ 714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30801"/>
                      <a:pt x="30801" y="37624"/>
                      <a:pt x="22384" y="37624"/>
                    </a:cubicBezTo>
                    <a:cubicBezTo>
                      <a:pt x="13967" y="37624"/>
                      <a:pt x="7144" y="30801"/>
                      <a:pt x="7144" y="22384"/>
                    </a:cubicBezTo>
                    <a:cubicBezTo>
                      <a:pt x="7144" y="13967"/>
                      <a:pt x="13967" y="7144"/>
                      <a:pt x="22384" y="7144"/>
                    </a:cubicBezTo>
                    <a:cubicBezTo>
                      <a:pt x="30801" y="7144"/>
                      <a:pt x="37624" y="13967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B4FE578C-2970-498F-8CDD-BFAC3566D687}"/>
                  </a:ext>
                </a:extLst>
              </p:cNvPr>
              <p:cNvSpPr/>
              <p:nvPr/>
            </p:nvSpPr>
            <p:spPr>
              <a:xfrm>
                <a:off x="5899309" y="3254216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2384" y="7144"/>
                      <a:pt x="16669" y="7144"/>
                    </a:cubicBezTo>
                    <a:cubicBezTo>
                      <a:pt x="10954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8D786FE8-A310-4F12-B942-ED5D5D976223}"/>
                  </a:ext>
                </a:extLst>
              </p:cNvPr>
              <p:cNvSpPr/>
              <p:nvPr/>
            </p:nvSpPr>
            <p:spPr>
              <a:xfrm>
                <a:off x="5721191" y="4040029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1909" y="39529"/>
                      <a:pt x="39529" y="31909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B3E70BC2-4E6F-4F1B-8E1E-31574FA13DCC}"/>
                  </a:ext>
                </a:extLst>
              </p:cNvPr>
              <p:cNvSpPr/>
              <p:nvPr/>
            </p:nvSpPr>
            <p:spPr>
              <a:xfrm>
                <a:off x="5850731" y="3401854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6A94178B-8FAF-4957-82E8-FE831255C7E4}"/>
                  </a:ext>
                </a:extLst>
              </p:cNvPr>
              <p:cNvSpPr/>
              <p:nvPr/>
            </p:nvSpPr>
            <p:spPr>
              <a:xfrm>
                <a:off x="5676424" y="2450306"/>
                <a:ext cx="1247775" cy="1857375"/>
              </a:xfrm>
              <a:custGeom>
                <a:avLst/>
                <a:gdLst>
                  <a:gd name="connsiteX0" fmla="*/ 1172051 w 1247775"/>
                  <a:gd name="connsiteY0" fmla="*/ 974884 h 1857375"/>
                  <a:gd name="connsiteX1" fmla="*/ 1037749 w 1247775"/>
                  <a:gd name="connsiteY1" fmla="*/ 787241 h 1857375"/>
                  <a:gd name="connsiteX2" fmla="*/ 1026319 w 1247775"/>
                  <a:gd name="connsiteY2" fmla="*/ 764381 h 1857375"/>
                  <a:gd name="connsiteX3" fmla="*/ 1023461 w 1247775"/>
                  <a:gd name="connsiteY3" fmla="*/ 751046 h 1857375"/>
                  <a:gd name="connsiteX4" fmla="*/ 1024414 w 1247775"/>
                  <a:gd name="connsiteY4" fmla="*/ 750094 h 1857375"/>
                  <a:gd name="connsiteX5" fmla="*/ 1025366 w 1247775"/>
                  <a:gd name="connsiteY5" fmla="*/ 744379 h 1857375"/>
                  <a:gd name="connsiteX6" fmla="*/ 1022509 w 1247775"/>
                  <a:gd name="connsiteY6" fmla="*/ 731996 h 1857375"/>
                  <a:gd name="connsiteX7" fmla="*/ 1037749 w 1247775"/>
                  <a:gd name="connsiteY7" fmla="*/ 609124 h 1857375"/>
                  <a:gd name="connsiteX8" fmla="*/ 1025366 w 1247775"/>
                  <a:gd name="connsiteY8" fmla="*/ 473869 h 1857375"/>
                  <a:gd name="connsiteX9" fmla="*/ 1025366 w 1247775"/>
                  <a:gd name="connsiteY9" fmla="*/ 472916 h 1857375"/>
                  <a:gd name="connsiteX10" fmla="*/ 1023461 w 1247775"/>
                  <a:gd name="connsiteY10" fmla="*/ 463391 h 1857375"/>
                  <a:gd name="connsiteX11" fmla="*/ 1020604 w 1247775"/>
                  <a:gd name="connsiteY11" fmla="*/ 450056 h 1857375"/>
                  <a:gd name="connsiteX12" fmla="*/ 1021556 w 1247775"/>
                  <a:gd name="connsiteY12" fmla="*/ 442436 h 1857375"/>
                  <a:gd name="connsiteX13" fmla="*/ 1014889 w 1247775"/>
                  <a:gd name="connsiteY13" fmla="*/ 424339 h 1857375"/>
                  <a:gd name="connsiteX14" fmla="*/ 1000601 w 1247775"/>
                  <a:gd name="connsiteY14" fmla="*/ 362426 h 1857375"/>
                  <a:gd name="connsiteX15" fmla="*/ 996791 w 1247775"/>
                  <a:gd name="connsiteY15" fmla="*/ 347186 h 1857375"/>
                  <a:gd name="connsiteX16" fmla="*/ 994886 w 1247775"/>
                  <a:gd name="connsiteY16" fmla="*/ 339566 h 1857375"/>
                  <a:gd name="connsiteX17" fmla="*/ 892969 w 1247775"/>
                  <a:gd name="connsiteY17" fmla="*/ 148114 h 1857375"/>
                  <a:gd name="connsiteX18" fmla="*/ 891064 w 1247775"/>
                  <a:gd name="connsiteY18" fmla="*/ 144304 h 1857375"/>
                  <a:gd name="connsiteX19" fmla="*/ 891064 w 1247775"/>
                  <a:gd name="connsiteY19" fmla="*/ 144304 h 1857375"/>
                  <a:gd name="connsiteX20" fmla="*/ 886301 w 1247775"/>
                  <a:gd name="connsiteY20" fmla="*/ 137636 h 1857375"/>
                  <a:gd name="connsiteX21" fmla="*/ 842486 w 1247775"/>
                  <a:gd name="connsiteY21" fmla="*/ 97631 h 1857375"/>
                  <a:gd name="connsiteX22" fmla="*/ 821531 w 1247775"/>
                  <a:gd name="connsiteY22" fmla="*/ 103346 h 1857375"/>
                  <a:gd name="connsiteX23" fmla="*/ 803434 w 1247775"/>
                  <a:gd name="connsiteY23" fmla="*/ 80486 h 1857375"/>
                  <a:gd name="connsiteX24" fmla="*/ 784384 w 1247775"/>
                  <a:gd name="connsiteY24" fmla="*/ 63341 h 1857375"/>
                  <a:gd name="connsiteX25" fmla="*/ 751046 w 1247775"/>
                  <a:gd name="connsiteY25" fmla="*/ 40481 h 1857375"/>
                  <a:gd name="connsiteX26" fmla="*/ 719614 w 1247775"/>
                  <a:gd name="connsiteY26" fmla="*/ 58579 h 1857375"/>
                  <a:gd name="connsiteX27" fmla="*/ 708184 w 1247775"/>
                  <a:gd name="connsiteY27" fmla="*/ 55721 h 1857375"/>
                  <a:gd name="connsiteX28" fmla="*/ 704374 w 1247775"/>
                  <a:gd name="connsiteY28" fmla="*/ 55721 h 1857375"/>
                  <a:gd name="connsiteX29" fmla="*/ 698659 w 1247775"/>
                  <a:gd name="connsiteY29" fmla="*/ 48101 h 1857375"/>
                  <a:gd name="connsiteX30" fmla="*/ 703421 w 1247775"/>
                  <a:gd name="connsiteY30" fmla="*/ 37624 h 1857375"/>
                  <a:gd name="connsiteX31" fmla="*/ 688181 w 1247775"/>
                  <a:gd name="connsiteY31" fmla="*/ 22384 h 1857375"/>
                  <a:gd name="connsiteX32" fmla="*/ 679609 w 1247775"/>
                  <a:gd name="connsiteY32" fmla="*/ 25241 h 1857375"/>
                  <a:gd name="connsiteX33" fmla="*/ 667226 w 1247775"/>
                  <a:gd name="connsiteY33" fmla="*/ 16669 h 1857375"/>
                  <a:gd name="connsiteX34" fmla="*/ 667226 w 1247775"/>
                  <a:gd name="connsiteY34" fmla="*/ 16669 h 1857375"/>
                  <a:gd name="connsiteX35" fmla="*/ 652939 w 1247775"/>
                  <a:gd name="connsiteY35" fmla="*/ 7144 h 1857375"/>
                  <a:gd name="connsiteX36" fmla="*/ 637699 w 1247775"/>
                  <a:gd name="connsiteY36" fmla="*/ 22384 h 1857375"/>
                  <a:gd name="connsiteX37" fmla="*/ 652939 w 1247775"/>
                  <a:gd name="connsiteY37" fmla="*/ 37624 h 1857375"/>
                  <a:gd name="connsiteX38" fmla="*/ 658654 w 1247775"/>
                  <a:gd name="connsiteY38" fmla="*/ 36671 h 1857375"/>
                  <a:gd name="connsiteX39" fmla="*/ 667226 w 1247775"/>
                  <a:gd name="connsiteY39" fmla="*/ 40481 h 1857375"/>
                  <a:gd name="connsiteX40" fmla="*/ 671989 w 1247775"/>
                  <a:gd name="connsiteY40" fmla="*/ 39529 h 1857375"/>
                  <a:gd name="connsiteX41" fmla="*/ 673894 w 1247775"/>
                  <a:gd name="connsiteY41" fmla="*/ 45244 h 1857375"/>
                  <a:gd name="connsiteX42" fmla="*/ 667226 w 1247775"/>
                  <a:gd name="connsiteY42" fmla="*/ 50006 h 1857375"/>
                  <a:gd name="connsiteX43" fmla="*/ 652939 w 1247775"/>
                  <a:gd name="connsiteY43" fmla="*/ 65246 h 1857375"/>
                  <a:gd name="connsiteX44" fmla="*/ 664369 w 1247775"/>
                  <a:gd name="connsiteY44" fmla="*/ 80486 h 1857375"/>
                  <a:gd name="connsiteX45" fmla="*/ 666274 w 1247775"/>
                  <a:gd name="connsiteY45" fmla="*/ 83344 h 1857375"/>
                  <a:gd name="connsiteX46" fmla="*/ 661511 w 1247775"/>
                  <a:gd name="connsiteY46" fmla="*/ 94774 h 1857375"/>
                  <a:gd name="connsiteX47" fmla="*/ 662464 w 1247775"/>
                  <a:gd name="connsiteY47" fmla="*/ 101441 h 1857375"/>
                  <a:gd name="connsiteX48" fmla="*/ 661511 w 1247775"/>
                  <a:gd name="connsiteY48" fmla="*/ 101441 h 1857375"/>
                  <a:gd name="connsiteX49" fmla="*/ 640556 w 1247775"/>
                  <a:gd name="connsiteY49" fmla="*/ 122396 h 1857375"/>
                  <a:gd name="connsiteX50" fmla="*/ 651034 w 1247775"/>
                  <a:gd name="connsiteY50" fmla="*/ 140494 h 1857375"/>
                  <a:gd name="connsiteX51" fmla="*/ 649129 w 1247775"/>
                  <a:gd name="connsiteY51" fmla="*/ 146209 h 1857375"/>
                  <a:gd name="connsiteX52" fmla="*/ 659606 w 1247775"/>
                  <a:gd name="connsiteY52" fmla="*/ 156686 h 1857375"/>
                  <a:gd name="connsiteX53" fmla="*/ 670084 w 1247775"/>
                  <a:gd name="connsiteY53" fmla="*/ 146209 h 1857375"/>
                  <a:gd name="connsiteX54" fmla="*/ 669131 w 1247775"/>
                  <a:gd name="connsiteY54" fmla="*/ 142399 h 1857375"/>
                  <a:gd name="connsiteX55" fmla="*/ 672941 w 1247775"/>
                  <a:gd name="connsiteY55" fmla="*/ 140494 h 1857375"/>
                  <a:gd name="connsiteX56" fmla="*/ 671989 w 1247775"/>
                  <a:gd name="connsiteY56" fmla="*/ 145256 h 1857375"/>
                  <a:gd name="connsiteX57" fmla="*/ 685324 w 1247775"/>
                  <a:gd name="connsiteY57" fmla="*/ 158591 h 1857375"/>
                  <a:gd name="connsiteX58" fmla="*/ 698659 w 1247775"/>
                  <a:gd name="connsiteY58" fmla="*/ 145256 h 1857375"/>
                  <a:gd name="connsiteX59" fmla="*/ 685324 w 1247775"/>
                  <a:gd name="connsiteY59" fmla="*/ 131921 h 1857375"/>
                  <a:gd name="connsiteX60" fmla="*/ 679609 w 1247775"/>
                  <a:gd name="connsiteY60" fmla="*/ 132874 h 1857375"/>
                  <a:gd name="connsiteX61" fmla="*/ 681514 w 1247775"/>
                  <a:gd name="connsiteY61" fmla="*/ 125254 h 1857375"/>
                  <a:gd name="connsiteX62" fmla="*/ 682466 w 1247775"/>
                  <a:gd name="connsiteY62" fmla="*/ 125254 h 1857375"/>
                  <a:gd name="connsiteX63" fmla="*/ 699611 w 1247775"/>
                  <a:gd name="connsiteY63" fmla="*/ 110014 h 1857375"/>
                  <a:gd name="connsiteX64" fmla="*/ 706279 w 1247775"/>
                  <a:gd name="connsiteY64" fmla="*/ 111919 h 1857375"/>
                  <a:gd name="connsiteX65" fmla="*/ 706279 w 1247775"/>
                  <a:gd name="connsiteY65" fmla="*/ 113824 h 1857375"/>
                  <a:gd name="connsiteX66" fmla="*/ 711994 w 1247775"/>
                  <a:gd name="connsiteY66" fmla="*/ 122396 h 1857375"/>
                  <a:gd name="connsiteX67" fmla="*/ 738664 w 1247775"/>
                  <a:gd name="connsiteY67" fmla="*/ 146209 h 1857375"/>
                  <a:gd name="connsiteX68" fmla="*/ 763429 w 1247775"/>
                  <a:gd name="connsiteY68" fmla="*/ 130969 h 1857375"/>
                  <a:gd name="connsiteX69" fmla="*/ 770096 w 1247775"/>
                  <a:gd name="connsiteY69" fmla="*/ 132874 h 1857375"/>
                  <a:gd name="connsiteX70" fmla="*/ 778669 w 1247775"/>
                  <a:gd name="connsiteY70" fmla="*/ 140494 h 1857375"/>
                  <a:gd name="connsiteX71" fmla="*/ 773906 w 1247775"/>
                  <a:gd name="connsiteY71" fmla="*/ 145256 h 1857375"/>
                  <a:gd name="connsiteX72" fmla="*/ 765334 w 1247775"/>
                  <a:gd name="connsiteY72" fmla="*/ 138589 h 1857375"/>
                  <a:gd name="connsiteX73" fmla="*/ 756761 w 1247775"/>
                  <a:gd name="connsiteY73" fmla="*/ 147161 h 1857375"/>
                  <a:gd name="connsiteX74" fmla="*/ 761524 w 1247775"/>
                  <a:gd name="connsiteY74" fmla="*/ 154781 h 1857375"/>
                  <a:gd name="connsiteX75" fmla="*/ 757714 w 1247775"/>
                  <a:gd name="connsiteY75" fmla="*/ 161449 h 1857375"/>
                  <a:gd name="connsiteX76" fmla="*/ 759619 w 1247775"/>
                  <a:gd name="connsiteY76" fmla="*/ 167164 h 1857375"/>
                  <a:gd name="connsiteX77" fmla="*/ 759619 w 1247775"/>
                  <a:gd name="connsiteY77" fmla="*/ 169069 h 1857375"/>
                  <a:gd name="connsiteX78" fmla="*/ 738664 w 1247775"/>
                  <a:gd name="connsiteY78" fmla="*/ 155734 h 1857375"/>
                  <a:gd name="connsiteX79" fmla="*/ 735806 w 1247775"/>
                  <a:gd name="connsiteY79" fmla="*/ 155734 h 1857375"/>
                  <a:gd name="connsiteX80" fmla="*/ 729139 w 1247775"/>
                  <a:gd name="connsiteY80" fmla="*/ 152876 h 1857375"/>
                  <a:gd name="connsiteX81" fmla="*/ 719614 w 1247775"/>
                  <a:gd name="connsiteY81" fmla="*/ 162401 h 1857375"/>
                  <a:gd name="connsiteX82" fmla="*/ 720566 w 1247775"/>
                  <a:gd name="connsiteY82" fmla="*/ 165259 h 1857375"/>
                  <a:gd name="connsiteX83" fmla="*/ 716756 w 1247775"/>
                  <a:gd name="connsiteY83" fmla="*/ 173831 h 1857375"/>
                  <a:gd name="connsiteX84" fmla="*/ 711994 w 1247775"/>
                  <a:gd name="connsiteY84" fmla="*/ 172879 h 1857375"/>
                  <a:gd name="connsiteX85" fmla="*/ 691991 w 1247775"/>
                  <a:gd name="connsiteY85" fmla="*/ 178594 h 1857375"/>
                  <a:gd name="connsiteX86" fmla="*/ 680561 w 1247775"/>
                  <a:gd name="connsiteY86" fmla="*/ 175736 h 1857375"/>
                  <a:gd name="connsiteX87" fmla="*/ 673894 w 1247775"/>
                  <a:gd name="connsiteY87" fmla="*/ 176689 h 1857375"/>
                  <a:gd name="connsiteX88" fmla="*/ 675799 w 1247775"/>
                  <a:gd name="connsiteY88" fmla="*/ 172879 h 1857375"/>
                  <a:gd name="connsiteX89" fmla="*/ 668179 w 1247775"/>
                  <a:gd name="connsiteY89" fmla="*/ 165259 h 1857375"/>
                  <a:gd name="connsiteX90" fmla="*/ 660559 w 1247775"/>
                  <a:gd name="connsiteY90" fmla="*/ 172879 h 1857375"/>
                  <a:gd name="connsiteX91" fmla="*/ 667226 w 1247775"/>
                  <a:gd name="connsiteY91" fmla="*/ 180499 h 1857375"/>
                  <a:gd name="connsiteX92" fmla="*/ 657701 w 1247775"/>
                  <a:gd name="connsiteY92" fmla="*/ 199549 h 1857375"/>
                  <a:gd name="connsiteX93" fmla="*/ 659606 w 1247775"/>
                  <a:gd name="connsiteY93" fmla="*/ 207169 h 1857375"/>
                  <a:gd name="connsiteX94" fmla="*/ 654844 w 1247775"/>
                  <a:gd name="connsiteY94" fmla="*/ 208121 h 1857375"/>
                  <a:gd name="connsiteX95" fmla="*/ 648176 w 1247775"/>
                  <a:gd name="connsiteY95" fmla="*/ 205264 h 1857375"/>
                  <a:gd name="connsiteX96" fmla="*/ 639604 w 1247775"/>
                  <a:gd name="connsiteY96" fmla="*/ 213836 h 1857375"/>
                  <a:gd name="connsiteX97" fmla="*/ 640556 w 1247775"/>
                  <a:gd name="connsiteY97" fmla="*/ 217646 h 1857375"/>
                  <a:gd name="connsiteX98" fmla="*/ 634841 w 1247775"/>
                  <a:gd name="connsiteY98" fmla="*/ 226219 h 1857375"/>
                  <a:gd name="connsiteX99" fmla="*/ 627221 w 1247775"/>
                  <a:gd name="connsiteY99" fmla="*/ 223361 h 1857375"/>
                  <a:gd name="connsiteX100" fmla="*/ 613886 w 1247775"/>
                  <a:gd name="connsiteY100" fmla="*/ 205264 h 1857375"/>
                  <a:gd name="connsiteX101" fmla="*/ 623411 w 1247775"/>
                  <a:gd name="connsiteY101" fmla="*/ 203359 h 1857375"/>
                  <a:gd name="connsiteX102" fmla="*/ 632936 w 1247775"/>
                  <a:gd name="connsiteY102" fmla="*/ 209074 h 1857375"/>
                  <a:gd name="connsiteX103" fmla="*/ 644366 w 1247775"/>
                  <a:gd name="connsiteY103" fmla="*/ 197644 h 1857375"/>
                  <a:gd name="connsiteX104" fmla="*/ 640556 w 1247775"/>
                  <a:gd name="connsiteY104" fmla="*/ 189071 h 1857375"/>
                  <a:gd name="connsiteX105" fmla="*/ 646271 w 1247775"/>
                  <a:gd name="connsiteY105" fmla="*/ 170021 h 1857375"/>
                  <a:gd name="connsiteX106" fmla="*/ 619601 w 1247775"/>
                  <a:gd name="connsiteY106" fmla="*/ 135731 h 1857375"/>
                  <a:gd name="connsiteX107" fmla="*/ 612934 w 1247775"/>
                  <a:gd name="connsiteY107" fmla="*/ 132874 h 1857375"/>
                  <a:gd name="connsiteX108" fmla="*/ 607219 w 1247775"/>
                  <a:gd name="connsiteY108" fmla="*/ 134779 h 1857375"/>
                  <a:gd name="connsiteX109" fmla="*/ 600551 w 1247775"/>
                  <a:gd name="connsiteY109" fmla="*/ 135731 h 1857375"/>
                  <a:gd name="connsiteX110" fmla="*/ 601504 w 1247775"/>
                  <a:gd name="connsiteY110" fmla="*/ 129064 h 1857375"/>
                  <a:gd name="connsiteX111" fmla="*/ 607219 w 1247775"/>
                  <a:gd name="connsiteY111" fmla="*/ 130969 h 1857375"/>
                  <a:gd name="connsiteX112" fmla="*/ 616744 w 1247775"/>
                  <a:gd name="connsiteY112" fmla="*/ 121444 h 1857375"/>
                  <a:gd name="connsiteX113" fmla="*/ 607219 w 1247775"/>
                  <a:gd name="connsiteY113" fmla="*/ 111919 h 1857375"/>
                  <a:gd name="connsiteX114" fmla="*/ 599599 w 1247775"/>
                  <a:gd name="connsiteY114" fmla="*/ 116681 h 1857375"/>
                  <a:gd name="connsiteX115" fmla="*/ 591979 w 1247775"/>
                  <a:gd name="connsiteY115" fmla="*/ 107156 h 1857375"/>
                  <a:gd name="connsiteX116" fmla="*/ 598646 w 1247775"/>
                  <a:gd name="connsiteY116" fmla="*/ 108109 h 1857375"/>
                  <a:gd name="connsiteX117" fmla="*/ 626269 w 1247775"/>
                  <a:gd name="connsiteY117" fmla="*/ 84296 h 1857375"/>
                  <a:gd name="connsiteX118" fmla="*/ 631031 w 1247775"/>
                  <a:gd name="connsiteY118" fmla="*/ 85249 h 1857375"/>
                  <a:gd name="connsiteX119" fmla="*/ 644366 w 1247775"/>
                  <a:gd name="connsiteY119" fmla="*/ 71914 h 1857375"/>
                  <a:gd name="connsiteX120" fmla="*/ 631031 w 1247775"/>
                  <a:gd name="connsiteY120" fmla="*/ 58579 h 1857375"/>
                  <a:gd name="connsiteX121" fmla="*/ 620554 w 1247775"/>
                  <a:gd name="connsiteY121" fmla="*/ 64294 h 1857375"/>
                  <a:gd name="connsiteX122" fmla="*/ 598646 w 1247775"/>
                  <a:gd name="connsiteY122" fmla="*/ 53816 h 1857375"/>
                  <a:gd name="connsiteX123" fmla="*/ 578644 w 1247775"/>
                  <a:gd name="connsiteY123" fmla="*/ 62389 h 1857375"/>
                  <a:gd name="connsiteX124" fmla="*/ 578644 w 1247775"/>
                  <a:gd name="connsiteY124" fmla="*/ 58579 h 1857375"/>
                  <a:gd name="connsiteX125" fmla="*/ 557689 w 1247775"/>
                  <a:gd name="connsiteY125" fmla="*/ 37624 h 1857375"/>
                  <a:gd name="connsiteX126" fmla="*/ 536734 w 1247775"/>
                  <a:gd name="connsiteY126" fmla="*/ 58579 h 1857375"/>
                  <a:gd name="connsiteX127" fmla="*/ 557689 w 1247775"/>
                  <a:gd name="connsiteY127" fmla="*/ 79534 h 1857375"/>
                  <a:gd name="connsiteX128" fmla="*/ 571024 w 1247775"/>
                  <a:gd name="connsiteY128" fmla="*/ 74771 h 1857375"/>
                  <a:gd name="connsiteX129" fmla="*/ 570071 w 1247775"/>
                  <a:gd name="connsiteY129" fmla="*/ 83344 h 1857375"/>
                  <a:gd name="connsiteX130" fmla="*/ 582454 w 1247775"/>
                  <a:gd name="connsiteY130" fmla="*/ 106204 h 1857375"/>
                  <a:gd name="connsiteX131" fmla="*/ 577691 w 1247775"/>
                  <a:gd name="connsiteY131" fmla="*/ 105251 h 1857375"/>
                  <a:gd name="connsiteX132" fmla="*/ 559594 w 1247775"/>
                  <a:gd name="connsiteY132" fmla="*/ 113824 h 1857375"/>
                  <a:gd name="connsiteX133" fmla="*/ 541496 w 1247775"/>
                  <a:gd name="connsiteY133" fmla="*/ 103346 h 1857375"/>
                  <a:gd name="connsiteX134" fmla="*/ 519589 w 1247775"/>
                  <a:gd name="connsiteY134" fmla="*/ 125254 h 1857375"/>
                  <a:gd name="connsiteX135" fmla="*/ 541496 w 1247775"/>
                  <a:gd name="connsiteY135" fmla="*/ 147161 h 1857375"/>
                  <a:gd name="connsiteX136" fmla="*/ 556736 w 1247775"/>
                  <a:gd name="connsiteY136" fmla="*/ 140494 h 1857375"/>
                  <a:gd name="connsiteX137" fmla="*/ 578644 w 1247775"/>
                  <a:gd name="connsiteY137" fmla="*/ 153829 h 1857375"/>
                  <a:gd name="connsiteX138" fmla="*/ 581501 w 1247775"/>
                  <a:gd name="connsiteY138" fmla="*/ 153829 h 1857375"/>
                  <a:gd name="connsiteX139" fmla="*/ 576739 w 1247775"/>
                  <a:gd name="connsiteY139" fmla="*/ 170974 h 1857375"/>
                  <a:gd name="connsiteX140" fmla="*/ 577691 w 1247775"/>
                  <a:gd name="connsiteY140" fmla="*/ 176689 h 1857375"/>
                  <a:gd name="connsiteX141" fmla="*/ 557689 w 1247775"/>
                  <a:gd name="connsiteY141" fmla="*/ 170974 h 1857375"/>
                  <a:gd name="connsiteX142" fmla="*/ 526256 w 1247775"/>
                  <a:gd name="connsiteY142" fmla="*/ 186214 h 1857375"/>
                  <a:gd name="connsiteX143" fmla="*/ 512921 w 1247775"/>
                  <a:gd name="connsiteY143" fmla="*/ 177641 h 1857375"/>
                  <a:gd name="connsiteX144" fmla="*/ 497681 w 1247775"/>
                  <a:gd name="connsiteY144" fmla="*/ 192881 h 1857375"/>
                  <a:gd name="connsiteX145" fmla="*/ 512921 w 1247775"/>
                  <a:gd name="connsiteY145" fmla="*/ 208121 h 1857375"/>
                  <a:gd name="connsiteX146" fmla="*/ 518636 w 1247775"/>
                  <a:gd name="connsiteY146" fmla="*/ 207169 h 1857375"/>
                  <a:gd name="connsiteX147" fmla="*/ 518636 w 1247775"/>
                  <a:gd name="connsiteY147" fmla="*/ 210026 h 1857375"/>
                  <a:gd name="connsiteX148" fmla="*/ 532924 w 1247775"/>
                  <a:gd name="connsiteY148" fmla="*/ 239554 h 1857375"/>
                  <a:gd name="connsiteX149" fmla="*/ 530066 w 1247775"/>
                  <a:gd name="connsiteY149" fmla="*/ 249079 h 1857375"/>
                  <a:gd name="connsiteX150" fmla="*/ 530066 w 1247775"/>
                  <a:gd name="connsiteY150" fmla="*/ 250984 h 1857375"/>
                  <a:gd name="connsiteX151" fmla="*/ 514826 w 1247775"/>
                  <a:gd name="connsiteY151" fmla="*/ 270034 h 1857375"/>
                  <a:gd name="connsiteX152" fmla="*/ 503396 w 1247775"/>
                  <a:gd name="connsiteY152" fmla="*/ 291941 h 1857375"/>
                  <a:gd name="connsiteX153" fmla="*/ 531019 w 1247775"/>
                  <a:gd name="connsiteY153" fmla="*/ 319564 h 1857375"/>
                  <a:gd name="connsiteX154" fmla="*/ 540544 w 1247775"/>
                  <a:gd name="connsiteY154" fmla="*/ 317659 h 1857375"/>
                  <a:gd name="connsiteX155" fmla="*/ 549116 w 1247775"/>
                  <a:gd name="connsiteY155" fmla="*/ 318611 h 1857375"/>
                  <a:gd name="connsiteX156" fmla="*/ 582454 w 1247775"/>
                  <a:gd name="connsiteY156" fmla="*/ 295751 h 1857375"/>
                  <a:gd name="connsiteX157" fmla="*/ 584359 w 1247775"/>
                  <a:gd name="connsiteY157" fmla="*/ 294799 h 1857375"/>
                  <a:gd name="connsiteX158" fmla="*/ 585311 w 1247775"/>
                  <a:gd name="connsiteY158" fmla="*/ 294799 h 1857375"/>
                  <a:gd name="connsiteX159" fmla="*/ 596741 w 1247775"/>
                  <a:gd name="connsiteY159" fmla="*/ 310991 h 1857375"/>
                  <a:gd name="connsiteX160" fmla="*/ 596741 w 1247775"/>
                  <a:gd name="connsiteY160" fmla="*/ 311944 h 1857375"/>
                  <a:gd name="connsiteX161" fmla="*/ 596741 w 1247775"/>
                  <a:gd name="connsiteY161" fmla="*/ 313849 h 1857375"/>
                  <a:gd name="connsiteX162" fmla="*/ 595789 w 1247775"/>
                  <a:gd name="connsiteY162" fmla="*/ 321469 h 1857375"/>
                  <a:gd name="connsiteX163" fmla="*/ 603409 w 1247775"/>
                  <a:gd name="connsiteY163" fmla="*/ 337661 h 1857375"/>
                  <a:gd name="connsiteX164" fmla="*/ 603409 w 1247775"/>
                  <a:gd name="connsiteY164" fmla="*/ 339566 h 1857375"/>
                  <a:gd name="connsiteX165" fmla="*/ 614839 w 1247775"/>
                  <a:gd name="connsiteY165" fmla="*/ 354806 h 1857375"/>
                  <a:gd name="connsiteX166" fmla="*/ 611029 w 1247775"/>
                  <a:gd name="connsiteY166" fmla="*/ 363379 h 1857375"/>
                  <a:gd name="connsiteX167" fmla="*/ 586264 w 1247775"/>
                  <a:gd name="connsiteY167" fmla="*/ 352901 h 1857375"/>
                  <a:gd name="connsiteX168" fmla="*/ 551974 w 1247775"/>
                  <a:gd name="connsiteY168" fmla="*/ 387191 h 1857375"/>
                  <a:gd name="connsiteX169" fmla="*/ 552926 w 1247775"/>
                  <a:gd name="connsiteY169" fmla="*/ 395764 h 1857375"/>
                  <a:gd name="connsiteX170" fmla="*/ 541496 w 1247775"/>
                  <a:gd name="connsiteY170" fmla="*/ 385286 h 1857375"/>
                  <a:gd name="connsiteX171" fmla="*/ 527209 w 1247775"/>
                  <a:gd name="connsiteY171" fmla="*/ 375761 h 1857375"/>
                  <a:gd name="connsiteX172" fmla="*/ 511969 w 1247775"/>
                  <a:gd name="connsiteY172" fmla="*/ 391001 h 1857375"/>
                  <a:gd name="connsiteX173" fmla="*/ 511969 w 1247775"/>
                  <a:gd name="connsiteY173" fmla="*/ 392906 h 1857375"/>
                  <a:gd name="connsiteX174" fmla="*/ 506254 w 1247775"/>
                  <a:gd name="connsiteY174" fmla="*/ 409099 h 1857375"/>
                  <a:gd name="connsiteX175" fmla="*/ 511969 w 1247775"/>
                  <a:gd name="connsiteY175" fmla="*/ 425291 h 1857375"/>
                  <a:gd name="connsiteX176" fmla="*/ 511016 w 1247775"/>
                  <a:gd name="connsiteY176" fmla="*/ 430054 h 1857375"/>
                  <a:gd name="connsiteX177" fmla="*/ 524351 w 1247775"/>
                  <a:gd name="connsiteY177" fmla="*/ 443389 h 1857375"/>
                  <a:gd name="connsiteX178" fmla="*/ 537686 w 1247775"/>
                  <a:gd name="connsiteY178" fmla="*/ 433864 h 1857375"/>
                  <a:gd name="connsiteX179" fmla="*/ 537686 w 1247775"/>
                  <a:gd name="connsiteY179" fmla="*/ 433864 h 1857375"/>
                  <a:gd name="connsiteX180" fmla="*/ 539591 w 1247775"/>
                  <a:gd name="connsiteY180" fmla="*/ 441484 h 1857375"/>
                  <a:gd name="connsiteX181" fmla="*/ 531971 w 1247775"/>
                  <a:gd name="connsiteY181" fmla="*/ 450056 h 1857375"/>
                  <a:gd name="connsiteX182" fmla="*/ 540544 w 1247775"/>
                  <a:gd name="connsiteY182" fmla="*/ 458629 h 1857375"/>
                  <a:gd name="connsiteX183" fmla="*/ 549116 w 1247775"/>
                  <a:gd name="connsiteY183" fmla="*/ 451009 h 1857375"/>
                  <a:gd name="connsiteX184" fmla="*/ 557689 w 1247775"/>
                  <a:gd name="connsiteY184" fmla="*/ 452914 h 1857375"/>
                  <a:gd name="connsiteX185" fmla="*/ 563404 w 1247775"/>
                  <a:gd name="connsiteY185" fmla="*/ 451961 h 1857375"/>
                  <a:gd name="connsiteX186" fmla="*/ 565309 w 1247775"/>
                  <a:gd name="connsiteY186" fmla="*/ 454819 h 1857375"/>
                  <a:gd name="connsiteX187" fmla="*/ 560546 w 1247775"/>
                  <a:gd name="connsiteY187" fmla="*/ 464344 h 1857375"/>
                  <a:gd name="connsiteX188" fmla="*/ 560546 w 1247775"/>
                  <a:gd name="connsiteY188" fmla="*/ 467201 h 1857375"/>
                  <a:gd name="connsiteX189" fmla="*/ 551974 w 1247775"/>
                  <a:gd name="connsiteY189" fmla="*/ 487204 h 1857375"/>
                  <a:gd name="connsiteX190" fmla="*/ 551974 w 1247775"/>
                  <a:gd name="connsiteY190" fmla="*/ 488156 h 1857375"/>
                  <a:gd name="connsiteX191" fmla="*/ 548164 w 1247775"/>
                  <a:gd name="connsiteY191" fmla="*/ 499586 h 1857375"/>
                  <a:gd name="connsiteX192" fmla="*/ 566261 w 1247775"/>
                  <a:gd name="connsiteY192" fmla="*/ 517684 h 1857375"/>
                  <a:gd name="connsiteX193" fmla="*/ 573881 w 1247775"/>
                  <a:gd name="connsiteY193" fmla="*/ 515779 h 1857375"/>
                  <a:gd name="connsiteX194" fmla="*/ 571024 w 1247775"/>
                  <a:gd name="connsiteY194" fmla="*/ 523399 h 1857375"/>
                  <a:gd name="connsiteX195" fmla="*/ 574834 w 1247775"/>
                  <a:gd name="connsiteY195" fmla="*/ 531971 h 1857375"/>
                  <a:gd name="connsiteX196" fmla="*/ 574834 w 1247775"/>
                  <a:gd name="connsiteY196" fmla="*/ 532924 h 1857375"/>
                  <a:gd name="connsiteX197" fmla="*/ 586264 w 1247775"/>
                  <a:gd name="connsiteY197" fmla="*/ 544354 h 1857375"/>
                  <a:gd name="connsiteX198" fmla="*/ 596741 w 1247775"/>
                  <a:gd name="connsiteY198" fmla="*/ 537686 h 1857375"/>
                  <a:gd name="connsiteX199" fmla="*/ 598646 w 1247775"/>
                  <a:gd name="connsiteY199" fmla="*/ 536734 h 1857375"/>
                  <a:gd name="connsiteX200" fmla="*/ 611981 w 1247775"/>
                  <a:gd name="connsiteY200" fmla="*/ 542449 h 1857375"/>
                  <a:gd name="connsiteX201" fmla="*/ 631984 w 1247775"/>
                  <a:gd name="connsiteY201" fmla="*/ 522446 h 1857375"/>
                  <a:gd name="connsiteX202" fmla="*/ 643414 w 1247775"/>
                  <a:gd name="connsiteY202" fmla="*/ 525304 h 1857375"/>
                  <a:gd name="connsiteX203" fmla="*/ 632936 w 1247775"/>
                  <a:gd name="connsiteY203" fmla="*/ 538639 h 1857375"/>
                  <a:gd name="connsiteX204" fmla="*/ 633889 w 1247775"/>
                  <a:gd name="connsiteY204" fmla="*/ 542449 h 1857375"/>
                  <a:gd name="connsiteX205" fmla="*/ 626269 w 1247775"/>
                  <a:gd name="connsiteY205" fmla="*/ 554831 h 1857375"/>
                  <a:gd name="connsiteX206" fmla="*/ 626269 w 1247775"/>
                  <a:gd name="connsiteY206" fmla="*/ 555784 h 1857375"/>
                  <a:gd name="connsiteX207" fmla="*/ 614839 w 1247775"/>
                  <a:gd name="connsiteY207" fmla="*/ 548164 h 1857375"/>
                  <a:gd name="connsiteX208" fmla="*/ 602456 w 1247775"/>
                  <a:gd name="connsiteY208" fmla="*/ 560546 h 1857375"/>
                  <a:gd name="connsiteX209" fmla="*/ 614839 w 1247775"/>
                  <a:gd name="connsiteY209" fmla="*/ 572929 h 1857375"/>
                  <a:gd name="connsiteX210" fmla="*/ 627221 w 1247775"/>
                  <a:gd name="connsiteY210" fmla="*/ 560546 h 1857375"/>
                  <a:gd name="connsiteX211" fmla="*/ 627221 w 1247775"/>
                  <a:gd name="connsiteY211" fmla="*/ 560546 h 1857375"/>
                  <a:gd name="connsiteX212" fmla="*/ 631031 w 1247775"/>
                  <a:gd name="connsiteY212" fmla="*/ 566261 h 1857375"/>
                  <a:gd name="connsiteX213" fmla="*/ 628174 w 1247775"/>
                  <a:gd name="connsiteY213" fmla="*/ 571024 h 1857375"/>
                  <a:gd name="connsiteX214" fmla="*/ 633889 w 1247775"/>
                  <a:gd name="connsiteY214" fmla="*/ 576739 h 1857375"/>
                  <a:gd name="connsiteX215" fmla="*/ 639604 w 1247775"/>
                  <a:gd name="connsiteY215" fmla="*/ 571024 h 1857375"/>
                  <a:gd name="connsiteX216" fmla="*/ 639604 w 1247775"/>
                  <a:gd name="connsiteY216" fmla="*/ 569119 h 1857375"/>
                  <a:gd name="connsiteX217" fmla="*/ 640556 w 1247775"/>
                  <a:gd name="connsiteY217" fmla="*/ 569119 h 1857375"/>
                  <a:gd name="connsiteX218" fmla="*/ 646271 w 1247775"/>
                  <a:gd name="connsiteY218" fmla="*/ 568166 h 1857375"/>
                  <a:gd name="connsiteX219" fmla="*/ 648176 w 1247775"/>
                  <a:gd name="connsiteY219" fmla="*/ 570071 h 1857375"/>
                  <a:gd name="connsiteX220" fmla="*/ 647224 w 1247775"/>
                  <a:gd name="connsiteY220" fmla="*/ 573881 h 1857375"/>
                  <a:gd name="connsiteX221" fmla="*/ 650081 w 1247775"/>
                  <a:gd name="connsiteY221" fmla="*/ 579596 h 1857375"/>
                  <a:gd name="connsiteX222" fmla="*/ 642461 w 1247775"/>
                  <a:gd name="connsiteY222" fmla="*/ 589121 h 1857375"/>
                  <a:gd name="connsiteX223" fmla="*/ 648176 w 1247775"/>
                  <a:gd name="connsiteY223" fmla="*/ 597694 h 1857375"/>
                  <a:gd name="connsiteX224" fmla="*/ 656749 w 1247775"/>
                  <a:gd name="connsiteY224" fmla="*/ 605314 h 1857375"/>
                  <a:gd name="connsiteX225" fmla="*/ 656749 w 1247775"/>
                  <a:gd name="connsiteY225" fmla="*/ 608171 h 1857375"/>
                  <a:gd name="connsiteX226" fmla="*/ 647224 w 1247775"/>
                  <a:gd name="connsiteY226" fmla="*/ 603409 h 1857375"/>
                  <a:gd name="connsiteX227" fmla="*/ 635794 w 1247775"/>
                  <a:gd name="connsiteY227" fmla="*/ 614839 h 1857375"/>
                  <a:gd name="connsiteX228" fmla="*/ 636746 w 1247775"/>
                  <a:gd name="connsiteY228" fmla="*/ 617696 h 1857375"/>
                  <a:gd name="connsiteX229" fmla="*/ 634841 w 1247775"/>
                  <a:gd name="connsiteY229" fmla="*/ 617696 h 1857375"/>
                  <a:gd name="connsiteX230" fmla="*/ 614839 w 1247775"/>
                  <a:gd name="connsiteY230" fmla="*/ 623411 h 1857375"/>
                  <a:gd name="connsiteX231" fmla="*/ 613886 w 1247775"/>
                  <a:gd name="connsiteY231" fmla="*/ 623411 h 1857375"/>
                  <a:gd name="connsiteX232" fmla="*/ 609124 w 1247775"/>
                  <a:gd name="connsiteY232" fmla="*/ 624364 h 1857375"/>
                  <a:gd name="connsiteX233" fmla="*/ 609124 w 1247775"/>
                  <a:gd name="connsiteY233" fmla="*/ 624364 h 1857375"/>
                  <a:gd name="connsiteX234" fmla="*/ 596741 w 1247775"/>
                  <a:gd name="connsiteY234" fmla="*/ 611981 h 1857375"/>
                  <a:gd name="connsiteX235" fmla="*/ 587216 w 1247775"/>
                  <a:gd name="connsiteY235" fmla="*/ 617696 h 1857375"/>
                  <a:gd name="connsiteX236" fmla="*/ 564356 w 1247775"/>
                  <a:gd name="connsiteY236" fmla="*/ 605314 h 1857375"/>
                  <a:gd name="connsiteX237" fmla="*/ 542449 w 1247775"/>
                  <a:gd name="connsiteY237" fmla="*/ 616744 h 1857375"/>
                  <a:gd name="connsiteX238" fmla="*/ 540544 w 1247775"/>
                  <a:gd name="connsiteY238" fmla="*/ 615791 h 1857375"/>
                  <a:gd name="connsiteX239" fmla="*/ 536734 w 1247775"/>
                  <a:gd name="connsiteY239" fmla="*/ 609124 h 1857375"/>
                  <a:gd name="connsiteX240" fmla="*/ 556736 w 1247775"/>
                  <a:gd name="connsiteY240" fmla="*/ 593884 h 1857375"/>
                  <a:gd name="connsiteX241" fmla="*/ 563404 w 1247775"/>
                  <a:gd name="connsiteY241" fmla="*/ 579596 h 1857375"/>
                  <a:gd name="connsiteX242" fmla="*/ 563404 w 1247775"/>
                  <a:gd name="connsiteY242" fmla="*/ 575786 h 1857375"/>
                  <a:gd name="connsiteX243" fmla="*/ 564356 w 1247775"/>
                  <a:gd name="connsiteY243" fmla="*/ 575786 h 1857375"/>
                  <a:gd name="connsiteX244" fmla="*/ 572929 w 1247775"/>
                  <a:gd name="connsiteY244" fmla="*/ 573881 h 1857375"/>
                  <a:gd name="connsiteX245" fmla="*/ 569119 w 1247775"/>
                  <a:gd name="connsiteY245" fmla="*/ 585311 h 1857375"/>
                  <a:gd name="connsiteX246" fmla="*/ 591026 w 1247775"/>
                  <a:gd name="connsiteY246" fmla="*/ 607219 h 1857375"/>
                  <a:gd name="connsiteX247" fmla="*/ 612934 w 1247775"/>
                  <a:gd name="connsiteY247" fmla="*/ 585311 h 1857375"/>
                  <a:gd name="connsiteX248" fmla="*/ 591026 w 1247775"/>
                  <a:gd name="connsiteY248" fmla="*/ 563404 h 1857375"/>
                  <a:gd name="connsiteX249" fmla="*/ 579596 w 1247775"/>
                  <a:gd name="connsiteY249" fmla="*/ 567214 h 1857375"/>
                  <a:gd name="connsiteX250" fmla="*/ 581501 w 1247775"/>
                  <a:gd name="connsiteY250" fmla="*/ 558641 h 1857375"/>
                  <a:gd name="connsiteX251" fmla="*/ 564356 w 1247775"/>
                  <a:gd name="connsiteY251" fmla="*/ 541496 h 1857375"/>
                  <a:gd name="connsiteX252" fmla="*/ 547211 w 1247775"/>
                  <a:gd name="connsiteY252" fmla="*/ 558641 h 1857375"/>
                  <a:gd name="connsiteX253" fmla="*/ 547211 w 1247775"/>
                  <a:gd name="connsiteY253" fmla="*/ 560546 h 1857375"/>
                  <a:gd name="connsiteX254" fmla="*/ 543401 w 1247775"/>
                  <a:gd name="connsiteY254" fmla="*/ 560546 h 1857375"/>
                  <a:gd name="connsiteX255" fmla="*/ 528161 w 1247775"/>
                  <a:gd name="connsiteY255" fmla="*/ 567214 h 1857375"/>
                  <a:gd name="connsiteX256" fmla="*/ 526256 w 1247775"/>
                  <a:gd name="connsiteY256" fmla="*/ 568166 h 1857375"/>
                  <a:gd name="connsiteX257" fmla="*/ 526256 w 1247775"/>
                  <a:gd name="connsiteY257" fmla="*/ 566261 h 1857375"/>
                  <a:gd name="connsiteX258" fmla="*/ 508159 w 1247775"/>
                  <a:gd name="connsiteY258" fmla="*/ 548164 h 1857375"/>
                  <a:gd name="connsiteX259" fmla="*/ 490061 w 1247775"/>
                  <a:gd name="connsiteY259" fmla="*/ 566261 h 1857375"/>
                  <a:gd name="connsiteX260" fmla="*/ 508159 w 1247775"/>
                  <a:gd name="connsiteY260" fmla="*/ 584359 h 1857375"/>
                  <a:gd name="connsiteX261" fmla="*/ 513874 w 1247775"/>
                  <a:gd name="connsiteY261" fmla="*/ 583406 h 1857375"/>
                  <a:gd name="connsiteX262" fmla="*/ 512921 w 1247775"/>
                  <a:gd name="connsiteY262" fmla="*/ 588169 h 1857375"/>
                  <a:gd name="connsiteX263" fmla="*/ 515779 w 1247775"/>
                  <a:gd name="connsiteY263" fmla="*/ 599599 h 1857375"/>
                  <a:gd name="connsiteX264" fmla="*/ 511969 w 1247775"/>
                  <a:gd name="connsiteY264" fmla="*/ 599599 h 1857375"/>
                  <a:gd name="connsiteX265" fmla="*/ 506254 w 1247775"/>
                  <a:gd name="connsiteY265" fmla="*/ 600551 h 1857375"/>
                  <a:gd name="connsiteX266" fmla="*/ 497681 w 1247775"/>
                  <a:gd name="connsiteY266" fmla="*/ 594836 h 1857375"/>
                  <a:gd name="connsiteX267" fmla="*/ 489109 w 1247775"/>
                  <a:gd name="connsiteY267" fmla="*/ 602456 h 1857375"/>
                  <a:gd name="connsiteX268" fmla="*/ 487204 w 1247775"/>
                  <a:gd name="connsiteY268" fmla="*/ 603409 h 1857375"/>
                  <a:gd name="connsiteX269" fmla="*/ 475774 w 1247775"/>
                  <a:gd name="connsiteY269" fmla="*/ 599599 h 1857375"/>
                  <a:gd name="connsiteX270" fmla="*/ 454819 w 1247775"/>
                  <a:gd name="connsiteY270" fmla="*/ 620554 h 1857375"/>
                  <a:gd name="connsiteX271" fmla="*/ 455771 w 1247775"/>
                  <a:gd name="connsiteY271" fmla="*/ 625316 h 1857375"/>
                  <a:gd name="connsiteX272" fmla="*/ 450056 w 1247775"/>
                  <a:gd name="connsiteY272" fmla="*/ 633889 h 1857375"/>
                  <a:gd name="connsiteX273" fmla="*/ 459581 w 1247775"/>
                  <a:gd name="connsiteY273" fmla="*/ 643414 h 1857375"/>
                  <a:gd name="connsiteX274" fmla="*/ 484346 w 1247775"/>
                  <a:gd name="connsiteY274" fmla="*/ 668179 h 1857375"/>
                  <a:gd name="connsiteX275" fmla="*/ 498634 w 1247775"/>
                  <a:gd name="connsiteY275" fmla="*/ 663416 h 1857375"/>
                  <a:gd name="connsiteX276" fmla="*/ 503396 w 1247775"/>
                  <a:gd name="connsiteY276" fmla="*/ 662464 h 1857375"/>
                  <a:gd name="connsiteX277" fmla="*/ 511016 w 1247775"/>
                  <a:gd name="connsiteY277" fmla="*/ 664369 h 1857375"/>
                  <a:gd name="connsiteX278" fmla="*/ 511969 w 1247775"/>
                  <a:gd name="connsiteY278" fmla="*/ 667226 h 1857375"/>
                  <a:gd name="connsiteX279" fmla="*/ 511969 w 1247775"/>
                  <a:gd name="connsiteY279" fmla="*/ 668179 h 1857375"/>
                  <a:gd name="connsiteX280" fmla="*/ 513874 w 1247775"/>
                  <a:gd name="connsiteY280" fmla="*/ 677704 h 1857375"/>
                  <a:gd name="connsiteX281" fmla="*/ 511969 w 1247775"/>
                  <a:gd name="connsiteY281" fmla="*/ 678656 h 1857375"/>
                  <a:gd name="connsiteX282" fmla="*/ 498634 w 1247775"/>
                  <a:gd name="connsiteY282" fmla="*/ 671036 h 1857375"/>
                  <a:gd name="connsiteX283" fmla="*/ 487204 w 1247775"/>
                  <a:gd name="connsiteY283" fmla="*/ 675799 h 1857375"/>
                  <a:gd name="connsiteX284" fmla="*/ 481489 w 1247775"/>
                  <a:gd name="connsiteY284" fmla="*/ 673894 h 1857375"/>
                  <a:gd name="connsiteX285" fmla="*/ 470059 w 1247775"/>
                  <a:gd name="connsiteY285" fmla="*/ 685324 h 1857375"/>
                  <a:gd name="connsiteX286" fmla="*/ 481489 w 1247775"/>
                  <a:gd name="connsiteY286" fmla="*/ 696754 h 1857375"/>
                  <a:gd name="connsiteX287" fmla="*/ 484346 w 1247775"/>
                  <a:gd name="connsiteY287" fmla="*/ 695801 h 1857375"/>
                  <a:gd name="connsiteX288" fmla="*/ 488156 w 1247775"/>
                  <a:gd name="connsiteY288" fmla="*/ 700564 h 1857375"/>
                  <a:gd name="connsiteX289" fmla="*/ 486251 w 1247775"/>
                  <a:gd name="connsiteY289" fmla="*/ 712946 h 1857375"/>
                  <a:gd name="connsiteX290" fmla="*/ 486251 w 1247775"/>
                  <a:gd name="connsiteY290" fmla="*/ 715804 h 1857375"/>
                  <a:gd name="connsiteX291" fmla="*/ 460534 w 1247775"/>
                  <a:gd name="connsiteY291" fmla="*/ 701516 h 1857375"/>
                  <a:gd name="connsiteX292" fmla="*/ 435769 w 1247775"/>
                  <a:gd name="connsiteY292" fmla="*/ 714851 h 1857375"/>
                  <a:gd name="connsiteX293" fmla="*/ 426244 w 1247775"/>
                  <a:gd name="connsiteY293" fmla="*/ 711041 h 1857375"/>
                  <a:gd name="connsiteX294" fmla="*/ 432911 w 1247775"/>
                  <a:gd name="connsiteY294" fmla="*/ 701516 h 1857375"/>
                  <a:gd name="connsiteX295" fmla="*/ 437674 w 1247775"/>
                  <a:gd name="connsiteY295" fmla="*/ 691039 h 1857375"/>
                  <a:gd name="connsiteX296" fmla="*/ 431006 w 1247775"/>
                  <a:gd name="connsiteY296" fmla="*/ 679609 h 1857375"/>
                  <a:gd name="connsiteX297" fmla="*/ 410051 w 1247775"/>
                  <a:gd name="connsiteY297" fmla="*/ 668179 h 1857375"/>
                  <a:gd name="connsiteX298" fmla="*/ 404336 w 1247775"/>
                  <a:gd name="connsiteY298" fmla="*/ 669131 h 1857375"/>
                  <a:gd name="connsiteX299" fmla="*/ 401479 w 1247775"/>
                  <a:gd name="connsiteY299" fmla="*/ 661511 h 1857375"/>
                  <a:gd name="connsiteX300" fmla="*/ 409099 w 1247775"/>
                  <a:gd name="connsiteY300" fmla="*/ 650081 h 1857375"/>
                  <a:gd name="connsiteX301" fmla="*/ 410051 w 1247775"/>
                  <a:gd name="connsiteY301" fmla="*/ 647224 h 1857375"/>
                  <a:gd name="connsiteX302" fmla="*/ 410051 w 1247775"/>
                  <a:gd name="connsiteY302" fmla="*/ 647224 h 1857375"/>
                  <a:gd name="connsiteX303" fmla="*/ 411956 w 1247775"/>
                  <a:gd name="connsiteY303" fmla="*/ 634841 h 1857375"/>
                  <a:gd name="connsiteX304" fmla="*/ 370046 w 1247775"/>
                  <a:gd name="connsiteY304" fmla="*/ 592931 h 1857375"/>
                  <a:gd name="connsiteX305" fmla="*/ 360521 w 1247775"/>
                  <a:gd name="connsiteY305" fmla="*/ 593884 h 1857375"/>
                  <a:gd name="connsiteX306" fmla="*/ 362426 w 1247775"/>
                  <a:gd name="connsiteY306" fmla="*/ 588169 h 1857375"/>
                  <a:gd name="connsiteX307" fmla="*/ 350996 w 1247775"/>
                  <a:gd name="connsiteY307" fmla="*/ 576739 h 1857375"/>
                  <a:gd name="connsiteX308" fmla="*/ 342424 w 1247775"/>
                  <a:gd name="connsiteY308" fmla="*/ 580549 h 1857375"/>
                  <a:gd name="connsiteX309" fmla="*/ 335756 w 1247775"/>
                  <a:gd name="connsiteY309" fmla="*/ 578644 h 1857375"/>
                  <a:gd name="connsiteX310" fmla="*/ 324326 w 1247775"/>
                  <a:gd name="connsiteY310" fmla="*/ 590074 h 1857375"/>
                  <a:gd name="connsiteX311" fmla="*/ 335756 w 1247775"/>
                  <a:gd name="connsiteY311" fmla="*/ 601504 h 1857375"/>
                  <a:gd name="connsiteX312" fmla="*/ 344329 w 1247775"/>
                  <a:gd name="connsiteY312" fmla="*/ 597694 h 1857375"/>
                  <a:gd name="connsiteX313" fmla="*/ 348139 w 1247775"/>
                  <a:gd name="connsiteY313" fmla="*/ 599599 h 1857375"/>
                  <a:gd name="connsiteX314" fmla="*/ 324326 w 1247775"/>
                  <a:gd name="connsiteY314" fmla="*/ 625316 h 1857375"/>
                  <a:gd name="connsiteX315" fmla="*/ 324326 w 1247775"/>
                  <a:gd name="connsiteY315" fmla="*/ 627221 h 1857375"/>
                  <a:gd name="connsiteX316" fmla="*/ 316706 w 1247775"/>
                  <a:gd name="connsiteY316" fmla="*/ 633889 h 1857375"/>
                  <a:gd name="connsiteX317" fmla="*/ 316706 w 1247775"/>
                  <a:gd name="connsiteY317" fmla="*/ 633889 h 1857375"/>
                  <a:gd name="connsiteX318" fmla="*/ 316706 w 1247775"/>
                  <a:gd name="connsiteY318" fmla="*/ 631031 h 1857375"/>
                  <a:gd name="connsiteX319" fmla="*/ 310039 w 1247775"/>
                  <a:gd name="connsiteY319" fmla="*/ 616744 h 1857375"/>
                  <a:gd name="connsiteX320" fmla="*/ 294799 w 1247775"/>
                  <a:gd name="connsiteY320" fmla="*/ 602456 h 1857375"/>
                  <a:gd name="connsiteX321" fmla="*/ 279559 w 1247775"/>
                  <a:gd name="connsiteY321" fmla="*/ 617696 h 1857375"/>
                  <a:gd name="connsiteX322" fmla="*/ 280511 w 1247775"/>
                  <a:gd name="connsiteY322" fmla="*/ 623411 h 1857375"/>
                  <a:gd name="connsiteX323" fmla="*/ 278606 w 1247775"/>
                  <a:gd name="connsiteY323" fmla="*/ 631031 h 1857375"/>
                  <a:gd name="connsiteX324" fmla="*/ 297656 w 1247775"/>
                  <a:gd name="connsiteY324" fmla="*/ 650081 h 1857375"/>
                  <a:gd name="connsiteX325" fmla="*/ 310039 w 1247775"/>
                  <a:gd name="connsiteY325" fmla="*/ 645319 h 1857375"/>
                  <a:gd name="connsiteX326" fmla="*/ 310991 w 1247775"/>
                  <a:gd name="connsiteY326" fmla="*/ 645319 h 1857375"/>
                  <a:gd name="connsiteX327" fmla="*/ 310039 w 1247775"/>
                  <a:gd name="connsiteY327" fmla="*/ 652939 h 1857375"/>
                  <a:gd name="connsiteX328" fmla="*/ 312896 w 1247775"/>
                  <a:gd name="connsiteY328" fmla="*/ 666274 h 1857375"/>
                  <a:gd name="connsiteX329" fmla="*/ 308134 w 1247775"/>
                  <a:gd name="connsiteY329" fmla="*/ 665321 h 1857375"/>
                  <a:gd name="connsiteX330" fmla="*/ 304324 w 1247775"/>
                  <a:gd name="connsiteY330" fmla="*/ 666274 h 1857375"/>
                  <a:gd name="connsiteX331" fmla="*/ 304324 w 1247775"/>
                  <a:gd name="connsiteY331" fmla="*/ 664369 h 1857375"/>
                  <a:gd name="connsiteX332" fmla="*/ 290036 w 1247775"/>
                  <a:gd name="connsiteY332" fmla="*/ 650081 h 1857375"/>
                  <a:gd name="connsiteX333" fmla="*/ 275749 w 1247775"/>
                  <a:gd name="connsiteY333" fmla="*/ 664369 h 1857375"/>
                  <a:gd name="connsiteX334" fmla="*/ 290036 w 1247775"/>
                  <a:gd name="connsiteY334" fmla="*/ 678656 h 1857375"/>
                  <a:gd name="connsiteX335" fmla="*/ 289084 w 1247775"/>
                  <a:gd name="connsiteY335" fmla="*/ 685324 h 1857375"/>
                  <a:gd name="connsiteX336" fmla="*/ 309086 w 1247775"/>
                  <a:gd name="connsiteY336" fmla="*/ 705326 h 1857375"/>
                  <a:gd name="connsiteX337" fmla="*/ 329089 w 1247775"/>
                  <a:gd name="connsiteY337" fmla="*/ 685324 h 1857375"/>
                  <a:gd name="connsiteX338" fmla="*/ 328136 w 1247775"/>
                  <a:gd name="connsiteY338" fmla="*/ 679609 h 1857375"/>
                  <a:gd name="connsiteX339" fmla="*/ 337661 w 1247775"/>
                  <a:gd name="connsiteY339" fmla="*/ 682466 h 1857375"/>
                  <a:gd name="connsiteX340" fmla="*/ 342424 w 1247775"/>
                  <a:gd name="connsiteY340" fmla="*/ 690086 h 1857375"/>
                  <a:gd name="connsiteX341" fmla="*/ 345281 w 1247775"/>
                  <a:gd name="connsiteY341" fmla="*/ 698659 h 1857375"/>
                  <a:gd name="connsiteX342" fmla="*/ 344329 w 1247775"/>
                  <a:gd name="connsiteY342" fmla="*/ 698659 h 1857375"/>
                  <a:gd name="connsiteX343" fmla="*/ 329089 w 1247775"/>
                  <a:gd name="connsiteY343" fmla="*/ 713899 h 1857375"/>
                  <a:gd name="connsiteX344" fmla="*/ 329089 w 1247775"/>
                  <a:gd name="connsiteY344" fmla="*/ 715804 h 1857375"/>
                  <a:gd name="connsiteX345" fmla="*/ 327184 w 1247775"/>
                  <a:gd name="connsiteY345" fmla="*/ 719614 h 1857375"/>
                  <a:gd name="connsiteX346" fmla="*/ 316706 w 1247775"/>
                  <a:gd name="connsiteY346" fmla="*/ 715804 h 1857375"/>
                  <a:gd name="connsiteX347" fmla="*/ 300514 w 1247775"/>
                  <a:gd name="connsiteY347" fmla="*/ 731996 h 1857375"/>
                  <a:gd name="connsiteX348" fmla="*/ 316706 w 1247775"/>
                  <a:gd name="connsiteY348" fmla="*/ 748189 h 1857375"/>
                  <a:gd name="connsiteX349" fmla="*/ 328136 w 1247775"/>
                  <a:gd name="connsiteY349" fmla="*/ 743426 h 1857375"/>
                  <a:gd name="connsiteX350" fmla="*/ 333851 w 1247775"/>
                  <a:gd name="connsiteY350" fmla="*/ 750094 h 1857375"/>
                  <a:gd name="connsiteX351" fmla="*/ 333851 w 1247775"/>
                  <a:gd name="connsiteY351" fmla="*/ 750094 h 1857375"/>
                  <a:gd name="connsiteX352" fmla="*/ 324326 w 1247775"/>
                  <a:gd name="connsiteY352" fmla="*/ 759619 h 1857375"/>
                  <a:gd name="connsiteX353" fmla="*/ 333851 w 1247775"/>
                  <a:gd name="connsiteY353" fmla="*/ 769144 h 1857375"/>
                  <a:gd name="connsiteX354" fmla="*/ 341471 w 1247775"/>
                  <a:gd name="connsiteY354" fmla="*/ 765334 h 1857375"/>
                  <a:gd name="connsiteX355" fmla="*/ 339566 w 1247775"/>
                  <a:gd name="connsiteY355" fmla="*/ 774859 h 1857375"/>
                  <a:gd name="connsiteX356" fmla="*/ 342424 w 1247775"/>
                  <a:gd name="connsiteY356" fmla="*/ 788194 h 1857375"/>
                  <a:gd name="connsiteX357" fmla="*/ 332899 w 1247775"/>
                  <a:gd name="connsiteY357" fmla="*/ 794861 h 1857375"/>
                  <a:gd name="connsiteX358" fmla="*/ 332899 w 1247775"/>
                  <a:gd name="connsiteY358" fmla="*/ 792956 h 1857375"/>
                  <a:gd name="connsiteX359" fmla="*/ 313849 w 1247775"/>
                  <a:gd name="connsiteY359" fmla="*/ 772954 h 1857375"/>
                  <a:gd name="connsiteX360" fmla="*/ 309086 w 1247775"/>
                  <a:gd name="connsiteY360" fmla="*/ 772001 h 1857375"/>
                  <a:gd name="connsiteX361" fmla="*/ 299561 w 1247775"/>
                  <a:gd name="connsiteY361" fmla="*/ 777716 h 1857375"/>
                  <a:gd name="connsiteX362" fmla="*/ 292894 w 1247775"/>
                  <a:gd name="connsiteY362" fmla="*/ 792956 h 1857375"/>
                  <a:gd name="connsiteX363" fmla="*/ 312896 w 1247775"/>
                  <a:gd name="connsiteY363" fmla="*/ 812959 h 1857375"/>
                  <a:gd name="connsiteX364" fmla="*/ 328136 w 1247775"/>
                  <a:gd name="connsiteY364" fmla="*/ 806291 h 1857375"/>
                  <a:gd name="connsiteX365" fmla="*/ 328136 w 1247775"/>
                  <a:gd name="connsiteY365" fmla="*/ 808196 h 1857375"/>
                  <a:gd name="connsiteX366" fmla="*/ 331946 w 1247775"/>
                  <a:gd name="connsiteY366" fmla="*/ 820579 h 1857375"/>
                  <a:gd name="connsiteX367" fmla="*/ 314801 w 1247775"/>
                  <a:gd name="connsiteY367" fmla="*/ 844391 h 1857375"/>
                  <a:gd name="connsiteX368" fmla="*/ 340519 w 1247775"/>
                  <a:gd name="connsiteY368" fmla="*/ 870109 h 1857375"/>
                  <a:gd name="connsiteX369" fmla="*/ 351949 w 1247775"/>
                  <a:gd name="connsiteY369" fmla="*/ 867251 h 1857375"/>
                  <a:gd name="connsiteX370" fmla="*/ 353854 w 1247775"/>
                  <a:gd name="connsiteY370" fmla="*/ 867251 h 1857375"/>
                  <a:gd name="connsiteX371" fmla="*/ 352901 w 1247775"/>
                  <a:gd name="connsiteY371" fmla="*/ 871061 h 1857375"/>
                  <a:gd name="connsiteX372" fmla="*/ 367189 w 1247775"/>
                  <a:gd name="connsiteY372" fmla="*/ 885349 h 1857375"/>
                  <a:gd name="connsiteX373" fmla="*/ 368141 w 1247775"/>
                  <a:gd name="connsiteY373" fmla="*/ 885349 h 1857375"/>
                  <a:gd name="connsiteX374" fmla="*/ 371951 w 1247775"/>
                  <a:gd name="connsiteY374" fmla="*/ 890111 h 1857375"/>
                  <a:gd name="connsiteX375" fmla="*/ 372904 w 1247775"/>
                  <a:gd name="connsiteY375" fmla="*/ 892016 h 1857375"/>
                  <a:gd name="connsiteX376" fmla="*/ 367189 w 1247775"/>
                  <a:gd name="connsiteY376" fmla="*/ 890111 h 1857375"/>
                  <a:gd name="connsiteX377" fmla="*/ 358616 w 1247775"/>
                  <a:gd name="connsiteY377" fmla="*/ 898684 h 1857375"/>
                  <a:gd name="connsiteX378" fmla="*/ 367189 w 1247775"/>
                  <a:gd name="connsiteY378" fmla="*/ 907256 h 1857375"/>
                  <a:gd name="connsiteX379" fmla="*/ 375761 w 1247775"/>
                  <a:gd name="connsiteY379" fmla="*/ 898684 h 1857375"/>
                  <a:gd name="connsiteX380" fmla="*/ 373856 w 1247775"/>
                  <a:gd name="connsiteY380" fmla="*/ 892969 h 1857375"/>
                  <a:gd name="connsiteX381" fmla="*/ 386239 w 1247775"/>
                  <a:gd name="connsiteY381" fmla="*/ 899636 h 1857375"/>
                  <a:gd name="connsiteX382" fmla="*/ 386239 w 1247775"/>
                  <a:gd name="connsiteY382" fmla="*/ 899636 h 1857375"/>
                  <a:gd name="connsiteX383" fmla="*/ 417671 w 1247775"/>
                  <a:gd name="connsiteY383" fmla="*/ 920591 h 1857375"/>
                  <a:gd name="connsiteX384" fmla="*/ 417671 w 1247775"/>
                  <a:gd name="connsiteY384" fmla="*/ 920591 h 1857375"/>
                  <a:gd name="connsiteX385" fmla="*/ 425291 w 1247775"/>
                  <a:gd name="connsiteY385" fmla="*/ 926306 h 1857375"/>
                  <a:gd name="connsiteX386" fmla="*/ 431006 w 1247775"/>
                  <a:gd name="connsiteY386" fmla="*/ 923449 h 1857375"/>
                  <a:gd name="connsiteX387" fmla="*/ 435769 w 1247775"/>
                  <a:gd name="connsiteY387" fmla="*/ 924401 h 1857375"/>
                  <a:gd name="connsiteX388" fmla="*/ 447199 w 1247775"/>
                  <a:gd name="connsiteY388" fmla="*/ 916781 h 1857375"/>
                  <a:gd name="connsiteX389" fmla="*/ 450056 w 1247775"/>
                  <a:gd name="connsiteY389" fmla="*/ 917734 h 1857375"/>
                  <a:gd name="connsiteX390" fmla="*/ 449104 w 1247775"/>
                  <a:gd name="connsiteY390" fmla="*/ 922496 h 1857375"/>
                  <a:gd name="connsiteX391" fmla="*/ 454819 w 1247775"/>
                  <a:gd name="connsiteY391" fmla="*/ 935831 h 1857375"/>
                  <a:gd name="connsiteX392" fmla="*/ 454819 w 1247775"/>
                  <a:gd name="connsiteY392" fmla="*/ 935831 h 1857375"/>
                  <a:gd name="connsiteX393" fmla="*/ 449104 w 1247775"/>
                  <a:gd name="connsiteY393" fmla="*/ 936784 h 1857375"/>
                  <a:gd name="connsiteX394" fmla="*/ 438626 w 1247775"/>
                  <a:gd name="connsiteY394" fmla="*/ 934879 h 1857375"/>
                  <a:gd name="connsiteX395" fmla="*/ 415766 w 1247775"/>
                  <a:gd name="connsiteY395" fmla="*/ 942499 h 1857375"/>
                  <a:gd name="connsiteX396" fmla="*/ 415766 w 1247775"/>
                  <a:gd name="connsiteY396" fmla="*/ 939641 h 1857375"/>
                  <a:gd name="connsiteX397" fmla="*/ 401479 w 1247775"/>
                  <a:gd name="connsiteY397" fmla="*/ 925354 h 1857375"/>
                  <a:gd name="connsiteX398" fmla="*/ 387191 w 1247775"/>
                  <a:gd name="connsiteY398" fmla="*/ 939641 h 1857375"/>
                  <a:gd name="connsiteX399" fmla="*/ 401479 w 1247775"/>
                  <a:gd name="connsiteY399" fmla="*/ 953929 h 1857375"/>
                  <a:gd name="connsiteX400" fmla="*/ 405289 w 1247775"/>
                  <a:gd name="connsiteY400" fmla="*/ 953929 h 1857375"/>
                  <a:gd name="connsiteX401" fmla="*/ 399574 w 1247775"/>
                  <a:gd name="connsiteY401" fmla="*/ 973931 h 1857375"/>
                  <a:gd name="connsiteX402" fmla="*/ 392906 w 1247775"/>
                  <a:gd name="connsiteY402" fmla="*/ 972979 h 1857375"/>
                  <a:gd name="connsiteX403" fmla="*/ 359569 w 1247775"/>
                  <a:gd name="connsiteY403" fmla="*/ 1006316 h 1857375"/>
                  <a:gd name="connsiteX404" fmla="*/ 392906 w 1247775"/>
                  <a:gd name="connsiteY404" fmla="*/ 1039654 h 1857375"/>
                  <a:gd name="connsiteX405" fmla="*/ 404336 w 1247775"/>
                  <a:gd name="connsiteY405" fmla="*/ 1037749 h 1857375"/>
                  <a:gd name="connsiteX406" fmla="*/ 409099 w 1247775"/>
                  <a:gd name="connsiteY406" fmla="*/ 1038701 h 1857375"/>
                  <a:gd name="connsiteX407" fmla="*/ 418624 w 1247775"/>
                  <a:gd name="connsiteY407" fmla="*/ 1029176 h 1857375"/>
                  <a:gd name="connsiteX408" fmla="*/ 418624 w 1247775"/>
                  <a:gd name="connsiteY408" fmla="*/ 1028224 h 1857375"/>
                  <a:gd name="connsiteX409" fmla="*/ 421481 w 1247775"/>
                  <a:gd name="connsiteY409" fmla="*/ 1024414 h 1857375"/>
                  <a:gd name="connsiteX410" fmla="*/ 424339 w 1247775"/>
                  <a:gd name="connsiteY410" fmla="*/ 1026319 h 1857375"/>
                  <a:gd name="connsiteX411" fmla="*/ 432911 w 1247775"/>
                  <a:gd name="connsiteY411" fmla="*/ 1035844 h 1857375"/>
                  <a:gd name="connsiteX412" fmla="*/ 429101 w 1247775"/>
                  <a:gd name="connsiteY412" fmla="*/ 1042511 h 1857375"/>
                  <a:gd name="connsiteX413" fmla="*/ 436721 w 1247775"/>
                  <a:gd name="connsiteY413" fmla="*/ 1050131 h 1857375"/>
                  <a:gd name="connsiteX414" fmla="*/ 444341 w 1247775"/>
                  <a:gd name="connsiteY414" fmla="*/ 1042511 h 1857375"/>
                  <a:gd name="connsiteX415" fmla="*/ 442436 w 1247775"/>
                  <a:gd name="connsiteY415" fmla="*/ 1037749 h 1857375"/>
                  <a:gd name="connsiteX416" fmla="*/ 447199 w 1247775"/>
                  <a:gd name="connsiteY416" fmla="*/ 1036796 h 1857375"/>
                  <a:gd name="connsiteX417" fmla="*/ 452914 w 1247775"/>
                  <a:gd name="connsiteY417" fmla="*/ 1042511 h 1857375"/>
                  <a:gd name="connsiteX418" fmla="*/ 447199 w 1247775"/>
                  <a:gd name="connsiteY418" fmla="*/ 1048226 h 1857375"/>
                  <a:gd name="connsiteX419" fmla="*/ 447199 w 1247775"/>
                  <a:gd name="connsiteY419" fmla="*/ 1048226 h 1857375"/>
                  <a:gd name="connsiteX420" fmla="*/ 424339 w 1247775"/>
                  <a:gd name="connsiteY420" fmla="*/ 1071086 h 1857375"/>
                  <a:gd name="connsiteX421" fmla="*/ 425291 w 1247775"/>
                  <a:gd name="connsiteY421" fmla="*/ 1076801 h 1857375"/>
                  <a:gd name="connsiteX422" fmla="*/ 412909 w 1247775"/>
                  <a:gd name="connsiteY422" fmla="*/ 1072991 h 1857375"/>
                  <a:gd name="connsiteX423" fmla="*/ 389096 w 1247775"/>
                  <a:gd name="connsiteY423" fmla="*/ 1096804 h 1857375"/>
                  <a:gd name="connsiteX424" fmla="*/ 389096 w 1247775"/>
                  <a:gd name="connsiteY424" fmla="*/ 1098709 h 1857375"/>
                  <a:gd name="connsiteX425" fmla="*/ 389096 w 1247775"/>
                  <a:gd name="connsiteY425" fmla="*/ 1098709 h 1857375"/>
                  <a:gd name="connsiteX426" fmla="*/ 377666 w 1247775"/>
                  <a:gd name="connsiteY426" fmla="*/ 1091089 h 1857375"/>
                  <a:gd name="connsiteX427" fmla="*/ 371951 w 1247775"/>
                  <a:gd name="connsiteY427" fmla="*/ 1092994 h 1857375"/>
                  <a:gd name="connsiteX428" fmla="*/ 374809 w 1247775"/>
                  <a:gd name="connsiteY428" fmla="*/ 1082516 h 1857375"/>
                  <a:gd name="connsiteX429" fmla="*/ 371951 w 1247775"/>
                  <a:gd name="connsiteY429" fmla="*/ 1072039 h 1857375"/>
                  <a:gd name="connsiteX430" fmla="*/ 375761 w 1247775"/>
                  <a:gd name="connsiteY430" fmla="*/ 1072991 h 1857375"/>
                  <a:gd name="connsiteX431" fmla="*/ 388144 w 1247775"/>
                  <a:gd name="connsiteY431" fmla="*/ 1060609 h 1857375"/>
                  <a:gd name="connsiteX432" fmla="*/ 388144 w 1247775"/>
                  <a:gd name="connsiteY432" fmla="*/ 1060609 h 1857375"/>
                  <a:gd name="connsiteX433" fmla="*/ 390049 w 1247775"/>
                  <a:gd name="connsiteY433" fmla="*/ 1054894 h 1857375"/>
                  <a:gd name="connsiteX434" fmla="*/ 381476 w 1247775"/>
                  <a:gd name="connsiteY434" fmla="*/ 1046321 h 1857375"/>
                  <a:gd name="connsiteX435" fmla="*/ 375761 w 1247775"/>
                  <a:gd name="connsiteY435" fmla="*/ 1048226 h 1857375"/>
                  <a:gd name="connsiteX436" fmla="*/ 374809 w 1247775"/>
                  <a:gd name="connsiteY436" fmla="*/ 1048226 h 1857375"/>
                  <a:gd name="connsiteX437" fmla="*/ 362426 w 1247775"/>
                  <a:gd name="connsiteY437" fmla="*/ 1060609 h 1857375"/>
                  <a:gd name="connsiteX438" fmla="*/ 363379 w 1247775"/>
                  <a:gd name="connsiteY438" fmla="*/ 1065371 h 1857375"/>
                  <a:gd name="connsiteX439" fmla="*/ 353854 w 1247775"/>
                  <a:gd name="connsiteY439" fmla="*/ 1062514 h 1857375"/>
                  <a:gd name="connsiteX440" fmla="*/ 333851 w 1247775"/>
                  <a:gd name="connsiteY440" fmla="*/ 1082516 h 1857375"/>
                  <a:gd name="connsiteX441" fmla="*/ 338614 w 1247775"/>
                  <a:gd name="connsiteY441" fmla="*/ 1094899 h 1857375"/>
                  <a:gd name="connsiteX442" fmla="*/ 336709 w 1247775"/>
                  <a:gd name="connsiteY442" fmla="*/ 1094899 h 1857375"/>
                  <a:gd name="connsiteX443" fmla="*/ 327184 w 1247775"/>
                  <a:gd name="connsiteY443" fmla="*/ 1104424 h 1857375"/>
                  <a:gd name="connsiteX444" fmla="*/ 328136 w 1247775"/>
                  <a:gd name="connsiteY444" fmla="*/ 1107281 h 1857375"/>
                  <a:gd name="connsiteX445" fmla="*/ 324326 w 1247775"/>
                  <a:gd name="connsiteY445" fmla="*/ 1108234 h 1857375"/>
                  <a:gd name="connsiteX446" fmla="*/ 324326 w 1247775"/>
                  <a:gd name="connsiteY446" fmla="*/ 1108234 h 1857375"/>
                  <a:gd name="connsiteX447" fmla="*/ 323374 w 1247775"/>
                  <a:gd name="connsiteY447" fmla="*/ 1108234 h 1857375"/>
                  <a:gd name="connsiteX448" fmla="*/ 326231 w 1247775"/>
                  <a:gd name="connsiteY448" fmla="*/ 1100614 h 1857375"/>
                  <a:gd name="connsiteX449" fmla="*/ 311944 w 1247775"/>
                  <a:gd name="connsiteY449" fmla="*/ 1086326 h 1857375"/>
                  <a:gd name="connsiteX450" fmla="*/ 307181 w 1247775"/>
                  <a:gd name="connsiteY450" fmla="*/ 1087279 h 1857375"/>
                  <a:gd name="connsiteX451" fmla="*/ 310991 w 1247775"/>
                  <a:gd name="connsiteY451" fmla="*/ 1080611 h 1857375"/>
                  <a:gd name="connsiteX452" fmla="*/ 312896 w 1247775"/>
                  <a:gd name="connsiteY452" fmla="*/ 1080611 h 1857375"/>
                  <a:gd name="connsiteX453" fmla="*/ 343376 w 1247775"/>
                  <a:gd name="connsiteY453" fmla="*/ 1050131 h 1857375"/>
                  <a:gd name="connsiteX454" fmla="*/ 342424 w 1247775"/>
                  <a:gd name="connsiteY454" fmla="*/ 1044416 h 1857375"/>
                  <a:gd name="connsiteX455" fmla="*/ 350996 w 1247775"/>
                  <a:gd name="connsiteY455" fmla="*/ 1032034 h 1857375"/>
                  <a:gd name="connsiteX456" fmla="*/ 337661 w 1247775"/>
                  <a:gd name="connsiteY456" fmla="*/ 1018699 h 1857375"/>
                  <a:gd name="connsiteX457" fmla="*/ 327184 w 1247775"/>
                  <a:gd name="connsiteY457" fmla="*/ 1023461 h 1857375"/>
                  <a:gd name="connsiteX458" fmla="*/ 322421 w 1247775"/>
                  <a:gd name="connsiteY458" fmla="*/ 1021556 h 1857375"/>
                  <a:gd name="connsiteX459" fmla="*/ 322421 w 1247775"/>
                  <a:gd name="connsiteY459" fmla="*/ 1020604 h 1857375"/>
                  <a:gd name="connsiteX460" fmla="*/ 330041 w 1247775"/>
                  <a:gd name="connsiteY460" fmla="*/ 1005364 h 1857375"/>
                  <a:gd name="connsiteX461" fmla="*/ 312896 w 1247775"/>
                  <a:gd name="connsiteY461" fmla="*/ 987266 h 1857375"/>
                  <a:gd name="connsiteX462" fmla="*/ 317659 w 1247775"/>
                  <a:gd name="connsiteY462" fmla="*/ 978694 h 1857375"/>
                  <a:gd name="connsiteX463" fmla="*/ 328136 w 1247775"/>
                  <a:gd name="connsiteY463" fmla="*/ 971074 h 1857375"/>
                  <a:gd name="connsiteX464" fmla="*/ 345281 w 1247775"/>
                  <a:gd name="connsiteY464" fmla="*/ 976789 h 1857375"/>
                  <a:gd name="connsiteX465" fmla="*/ 374809 w 1247775"/>
                  <a:gd name="connsiteY465" fmla="*/ 947261 h 1857375"/>
                  <a:gd name="connsiteX466" fmla="*/ 350996 w 1247775"/>
                  <a:gd name="connsiteY466" fmla="*/ 918686 h 1857375"/>
                  <a:gd name="connsiteX467" fmla="*/ 350044 w 1247775"/>
                  <a:gd name="connsiteY467" fmla="*/ 915829 h 1857375"/>
                  <a:gd name="connsiteX468" fmla="*/ 357664 w 1247775"/>
                  <a:gd name="connsiteY468" fmla="*/ 903446 h 1857375"/>
                  <a:gd name="connsiteX469" fmla="*/ 344329 w 1247775"/>
                  <a:gd name="connsiteY469" fmla="*/ 890111 h 1857375"/>
                  <a:gd name="connsiteX470" fmla="*/ 330994 w 1247775"/>
                  <a:gd name="connsiteY470" fmla="*/ 903446 h 1857375"/>
                  <a:gd name="connsiteX471" fmla="*/ 331946 w 1247775"/>
                  <a:gd name="connsiteY471" fmla="*/ 908209 h 1857375"/>
                  <a:gd name="connsiteX472" fmla="*/ 323374 w 1247775"/>
                  <a:gd name="connsiteY472" fmla="*/ 918686 h 1857375"/>
                  <a:gd name="connsiteX473" fmla="*/ 304324 w 1247775"/>
                  <a:gd name="connsiteY473" fmla="*/ 912971 h 1857375"/>
                  <a:gd name="connsiteX474" fmla="*/ 281464 w 1247775"/>
                  <a:gd name="connsiteY474" fmla="*/ 921544 h 1857375"/>
                  <a:gd name="connsiteX475" fmla="*/ 281464 w 1247775"/>
                  <a:gd name="connsiteY475" fmla="*/ 920591 h 1857375"/>
                  <a:gd name="connsiteX476" fmla="*/ 256699 w 1247775"/>
                  <a:gd name="connsiteY476" fmla="*/ 895826 h 1857375"/>
                  <a:gd name="connsiteX477" fmla="*/ 251936 w 1247775"/>
                  <a:gd name="connsiteY477" fmla="*/ 896779 h 1857375"/>
                  <a:gd name="connsiteX478" fmla="*/ 234791 w 1247775"/>
                  <a:gd name="connsiteY478" fmla="*/ 872966 h 1857375"/>
                  <a:gd name="connsiteX479" fmla="*/ 234791 w 1247775"/>
                  <a:gd name="connsiteY479" fmla="*/ 872966 h 1857375"/>
                  <a:gd name="connsiteX480" fmla="*/ 250984 w 1247775"/>
                  <a:gd name="connsiteY480" fmla="*/ 856774 h 1857375"/>
                  <a:gd name="connsiteX481" fmla="*/ 234791 w 1247775"/>
                  <a:gd name="connsiteY481" fmla="*/ 840581 h 1857375"/>
                  <a:gd name="connsiteX482" fmla="*/ 218599 w 1247775"/>
                  <a:gd name="connsiteY482" fmla="*/ 856774 h 1857375"/>
                  <a:gd name="connsiteX483" fmla="*/ 227171 w 1247775"/>
                  <a:gd name="connsiteY483" fmla="*/ 871061 h 1857375"/>
                  <a:gd name="connsiteX484" fmla="*/ 223361 w 1247775"/>
                  <a:gd name="connsiteY484" fmla="*/ 871061 h 1857375"/>
                  <a:gd name="connsiteX485" fmla="*/ 216694 w 1247775"/>
                  <a:gd name="connsiteY485" fmla="*/ 872014 h 1857375"/>
                  <a:gd name="connsiteX486" fmla="*/ 213836 w 1247775"/>
                  <a:gd name="connsiteY486" fmla="*/ 870109 h 1857375"/>
                  <a:gd name="connsiteX487" fmla="*/ 200501 w 1247775"/>
                  <a:gd name="connsiteY487" fmla="*/ 859631 h 1857375"/>
                  <a:gd name="connsiteX488" fmla="*/ 196691 w 1247775"/>
                  <a:gd name="connsiteY488" fmla="*/ 860584 h 1857375"/>
                  <a:gd name="connsiteX489" fmla="*/ 196691 w 1247775"/>
                  <a:gd name="connsiteY489" fmla="*/ 860584 h 1857375"/>
                  <a:gd name="connsiteX490" fmla="*/ 194786 w 1247775"/>
                  <a:gd name="connsiteY490" fmla="*/ 849154 h 1857375"/>
                  <a:gd name="connsiteX491" fmla="*/ 198596 w 1247775"/>
                  <a:gd name="connsiteY491" fmla="*/ 842486 h 1857375"/>
                  <a:gd name="connsiteX492" fmla="*/ 203359 w 1247775"/>
                  <a:gd name="connsiteY492" fmla="*/ 827246 h 1857375"/>
                  <a:gd name="connsiteX493" fmla="*/ 200501 w 1247775"/>
                  <a:gd name="connsiteY493" fmla="*/ 815816 h 1857375"/>
                  <a:gd name="connsiteX494" fmla="*/ 205264 w 1247775"/>
                  <a:gd name="connsiteY494" fmla="*/ 816769 h 1857375"/>
                  <a:gd name="connsiteX495" fmla="*/ 226219 w 1247775"/>
                  <a:gd name="connsiteY495" fmla="*/ 795814 h 1857375"/>
                  <a:gd name="connsiteX496" fmla="*/ 205264 w 1247775"/>
                  <a:gd name="connsiteY496" fmla="*/ 774859 h 1857375"/>
                  <a:gd name="connsiteX497" fmla="*/ 184309 w 1247775"/>
                  <a:gd name="connsiteY497" fmla="*/ 795814 h 1857375"/>
                  <a:gd name="connsiteX498" fmla="*/ 186214 w 1247775"/>
                  <a:gd name="connsiteY498" fmla="*/ 803434 h 1857375"/>
                  <a:gd name="connsiteX499" fmla="*/ 177641 w 1247775"/>
                  <a:gd name="connsiteY499" fmla="*/ 802481 h 1857375"/>
                  <a:gd name="connsiteX500" fmla="*/ 157639 w 1247775"/>
                  <a:gd name="connsiteY500" fmla="*/ 812006 h 1857375"/>
                  <a:gd name="connsiteX501" fmla="*/ 140494 w 1247775"/>
                  <a:gd name="connsiteY501" fmla="*/ 802481 h 1857375"/>
                  <a:gd name="connsiteX502" fmla="*/ 130969 w 1247775"/>
                  <a:gd name="connsiteY502" fmla="*/ 804386 h 1857375"/>
                  <a:gd name="connsiteX503" fmla="*/ 120491 w 1247775"/>
                  <a:gd name="connsiteY503" fmla="*/ 794861 h 1857375"/>
                  <a:gd name="connsiteX504" fmla="*/ 110966 w 1247775"/>
                  <a:gd name="connsiteY504" fmla="*/ 800576 h 1857375"/>
                  <a:gd name="connsiteX505" fmla="*/ 98584 w 1247775"/>
                  <a:gd name="connsiteY505" fmla="*/ 818674 h 1857375"/>
                  <a:gd name="connsiteX506" fmla="*/ 118586 w 1247775"/>
                  <a:gd name="connsiteY506" fmla="*/ 838676 h 1857375"/>
                  <a:gd name="connsiteX507" fmla="*/ 126206 w 1247775"/>
                  <a:gd name="connsiteY507" fmla="*/ 836771 h 1857375"/>
                  <a:gd name="connsiteX508" fmla="*/ 140494 w 1247775"/>
                  <a:gd name="connsiteY508" fmla="*/ 842486 h 1857375"/>
                  <a:gd name="connsiteX509" fmla="*/ 148114 w 1247775"/>
                  <a:gd name="connsiteY509" fmla="*/ 840581 h 1857375"/>
                  <a:gd name="connsiteX510" fmla="*/ 141446 w 1247775"/>
                  <a:gd name="connsiteY510" fmla="*/ 858679 h 1857375"/>
                  <a:gd name="connsiteX511" fmla="*/ 161449 w 1247775"/>
                  <a:gd name="connsiteY511" fmla="*/ 885349 h 1857375"/>
                  <a:gd name="connsiteX512" fmla="*/ 153829 w 1247775"/>
                  <a:gd name="connsiteY512" fmla="*/ 911066 h 1857375"/>
                  <a:gd name="connsiteX513" fmla="*/ 165259 w 1247775"/>
                  <a:gd name="connsiteY513" fmla="*/ 940594 h 1857375"/>
                  <a:gd name="connsiteX514" fmla="*/ 154781 w 1247775"/>
                  <a:gd name="connsiteY514" fmla="*/ 955834 h 1857375"/>
                  <a:gd name="connsiteX515" fmla="*/ 170974 w 1247775"/>
                  <a:gd name="connsiteY515" fmla="*/ 972026 h 1857375"/>
                  <a:gd name="connsiteX516" fmla="*/ 187166 w 1247775"/>
                  <a:gd name="connsiteY516" fmla="*/ 957739 h 1857375"/>
                  <a:gd name="connsiteX517" fmla="*/ 188119 w 1247775"/>
                  <a:gd name="connsiteY517" fmla="*/ 957739 h 1857375"/>
                  <a:gd name="connsiteX518" fmla="*/ 192881 w 1247775"/>
                  <a:gd name="connsiteY518" fmla="*/ 955834 h 1857375"/>
                  <a:gd name="connsiteX519" fmla="*/ 199549 w 1247775"/>
                  <a:gd name="connsiteY519" fmla="*/ 956786 h 1857375"/>
                  <a:gd name="connsiteX520" fmla="*/ 211931 w 1247775"/>
                  <a:gd name="connsiteY520" fmla="*/ 954881 h 1857375"/>
                  <a:gd name="connsiteX521" fmla="*/ 211931 w 1247775"/>
                  <a:gd name="connsiteY521" fmla="*/ 954881 h 1857375"/>
                  <a:gd name="connsiteX522" fmla="*/ 228124 w 1247775"/>
                  <a:gd name="connsiteY522" fmla="*/ 948214 h 1857375"/>
                  <a:gd name="connsiteX523" fmla="*/ 237649 w 1247775"/>
                  <a:gd name="connsiteY523" fmla="*/ 954881 h 1857375"/>
                  <a:gd name="connsiteX524" fmla="*/ 241459 w 1247775"/>
                  <a:gd name="connsiteY524" fmla="*/ 953929 h 1857375"/>
                  <a:gd name="connsiteX525" fmla="*/ 254794 w 1247775"/>
                  <a:gd name="connsiteY525" fmla="*/ 957739 h 1857375"/>
                  <a:gd name="connsiteX526" fmla="*/ 267176 w 1247775"/>
                  <a:gd name="connsiteY526" fmla="*/ 953929 h 1857375"/>
                  <a:gd name="connsiteX527" fmla="*/ 269081 w 1247775"/>
                  <a:gd name="connsiteY527" fmla="*/ 953929 h 1857375"/>
                  <a:gd name="connsiteX528" fmla="*/ 272891 w 1247775"/>
                  <a:gd name="connsiteY528" fmla="*/ 952976 h 1857375"/>
                  <a:gd name="connsiteX529" fmla="*/ 281464 w 1247775"/>
                  <a:gd name="connsiteY529" fmla="*/ 970121 h 1857375"/>
                  <a:gd name="connsiteX530" fmla="*/ 277654 w 1247775"/>
                  <a:gd name="connsiteY530" fmla="*/ 970121 h 1857375"/>
                  <a:gd name="connsiteX531" fmla="*/ 275749 w 1247775"/>
                  <a:gd name="connsiteY531" fmla="*/ 970121 h 1857375"/>
                  <a:gd name="connsiteX532" fmla="*/ 265271 w 1247775"/>
                  <a:gd name="connsiteY532" fmla="*/ 959644 h 1857375"/>
                  <a:gd name="connsiteX533" fmla="*/ 254794 w 1247775"/>
                  <a:gd name="connsiteY533" fmla="*/ 970121 h 1857375"/>
                  <a:gd name="connsiteX534" fmla="*/ 260509 w 1247775"/>
                  <a:gd name="connsiteY534" fmla="*/ 979646 h 1857375"/>
                  <a:gd name="connsiteX535" fmla="*/ 257651 w 1247775"/>
                  <a:gd name="connsiteY535" fmla="*/ 986314 h 1857375"/>
                  <a:gd name="connsiteX536" fmla="*/ 247174 w 1247775"/>
                  <a:gd name="connsiteY536" fmla="*/ 982504 h 1857375"/>
                  <a:gd name="connsiteX537" fmla="*/ 230029 w 1247775"/>
                  <a:gd name="connsiteY537" fmla="*/ 966311 h 1857375"/>
                  <a:gd name="connsiteX538" fmla="*/ 212884 w 1247775"/>
                  <a:gd name="connsiteY538" fmla="*/ 983456 h 1857375"/>
                  <a:gd name="connsiteX539" fmla="*/ 215741 w 1247775"/>
                  <a:gd name="connsiteY539" fmla="*/ 992029 h 1857375"/>
                  <a:gd name="connsiteX540" fmla="*/ 206216 w 1247775"/>
                  <a:gd name="connsiteY540" fmla="*/ 1014889 h 1857375"/>
                  <a:gd name="connsiteX541" fmla="*/ 207169 w 1247775"/>
                  <a:gd name="connsiteY541" fmla="*/ 1022509 h 1857375"/>
                  <a:gd name="connsiteX542" fmla="*/ 200501 w 1247775"/>
                  <a:gd name="connsiteY542" fmla="*/ 1021556 h 1857375"/>
                  <a:gd name="connsiteX543" fmla="*/ 195739 w 1247775"/>
                  <a:gd name="connsiteY543" fmla="*/ 1022509 h 1857375"/>
                  <a:gd name="connsiteX544" fmla="*/ 182404 w 1247775"/>
                  <a:gd name="connsiteY544" fmla="*/ 1015841 h 1857375"/>
                  <a:gd name="connsiteX545" fmla="*/ 165259 w 1247775"/>
                  <a:gd name="connsiteY545" fmla="*/ 1032986 h 1857375"/>
                  <a:gd name="connsiteX546" fmla="*/ 170974 w 1247775"/>
                  <a:gd name="connsiteY546" fmla="*/ 1045369 h 1857375"/>
                  <a:gd name="connsiteX547" fmla="*/ 170021 w 1247775"/>
                  <a:gd name="connsiteY547" fmla="*/ 1051084 h 1857375"/>
                  <a:gd name="connsiteX548" fmla="*/ 170974 w 1247775"/>
                  <a:gd name="connsiteY548" fmla="*/ 1057751 h 1857375"/>
                  <a:gd name="connsiteX549" fmla="*/ 164306 w 1247775"/>
                  <a:gd name="connsiteY549" fmla="*/ 1073944 h 1857375"/>
                  <a:gd name="connsiteX550" fmla="*/ 166211 w 1247775"/>
                  <a:gd name="connsiteY550" fmla="*/ 1081564 h 1857375"/>
                  <a:gd name="connsiteX551" fmla="*/ 162401 w 1247775"/>
                  <a:gd name="connsiteY551" fmla="*/ 1081564 h 1857375"/>
                  <a:gd name="connsiteX552" fmla="*/ 162401 w 1247775"/>
                  <a:gd name="connsiteY552" fmla="*/ 1080611 h 1857375"/>
                  <a:gd name="connsiteX553" fmla="*/ 161449 w 1247775"/>
                  <a:gd name="connsiteY553" fmla="*/ 1074896 h 1857375"/>
                  <a:gd name="connsiteX554" fmla="*/ 162401 w 1247775"/>
                  <a:gd name="connsiteY554" fmla="*/ 1070134 h 1857375"/>
                  <a:gd name="connsiteX555" fmla="*/ 147161 w 1247775"/>
                  <a:gd name="connsiteY555" fmla="*/ 1054894 h 1857375"/>
                  <a:gd name="connsiteX556" fmla="*/ 137636 w 1247775"/>
                  <a:gd name="connsiteY556" fmla="*/ 1057751 h 1857375"/>
                  <a:gd name="connsiteX557" fmla="*/ 116681 w 1247775"/>
                  <a:gd name="connsiteY557" fmla="*/ 1080611 h 1857375"/>
                  <a:gd name="connsiteX558" fmla="*/ 135731 w 1247775"/>
                  <a:gd name="connsiteY558" fmla="*/ 1103471 h 1857375"/>
                  <a:gd name="connsiteX559" fmla="*/ 132874 w 1247775"/>
                  <a:gd name="connsiteY559" fmla="*/ 1115854 h 1857375"/>
                  <a:gd name="connsiteX560" fmla="*/ 157639 w 1247775"/>
                  <a:gd name="connsiteY560" fmla="*/ 1149191 h 1857375"/>
                  <a:gd name="connsiteX561" fmla="*/ 151924 w 1247775"/>
                  <a:gd name="connsiteY561" fmla="*/ 1148239 h 1857375"/>
                  <a:gd name="connsiteX562" fmla="*/ 123349 w 1247775"/>
                  <a:gd name="connsiteY562" fmla="*/ 1166336 h 1857375"/>
                  <a:gd name="connsiteX563" fmla="*/ 102394 w 1247775"/>
                  <a:gd name="connsiteY563" fmla="*/ 1157764 h 1857375"/>
                  <a:gd name="connsiteX564" fmla="*/ 73819 w 1247775"/>
                  <a:gd name="connsiteY564" fmla="*/ 1186339 h 1857375"/>
                  <a:gd name="connsiteX565" fmla="*/ 85249 w 1247775"/>
                  <a:gd name="connsiteY565" fmla="*/ 1209199 h 1857375"/>
                  <a:gd name="connsiteX566" fmla="*/ 85249 w 1247775"/>
                  <a:gd name="connsiteY566" fmla="*/ 1210151 h 1857375"/>
                  <a:gd name="connsiteX567" fmla="*/ 96679 w 1247775"/>
                  <a:gd name="connsiteY567" fmla="*/ 1222534 h 1857375"/>
                  <a:gd name="connsiteX568" fmla="*/ 84296 w 1247775"/>
                  <a:gd name="connsiteY568" fmla="*/ 1237774 h 1857375"/>
                  <a:gd name="connsiteX569" fmla="*/ 100489 w 1247775"/>
                  <a:gd name="connsiteY569" fmla="*/ 1253966 h 1857375"/>
                  <a:gd name="connsiteX570" fmla="*/ 115729 w 1247775"/>
                  <a:gd name="connsiteY570" fmla="*/ 1241584 h 1857375"/>
                  <a:gd name="connsiteX571" fmla="*/ 139541 w 1247775"/>
                  <a:gd name="connsiteY571" fmla="*/ 1256824 h 1857375"/>
                  <a:gd name="connsiteX572" fmla="*/ 140494 w 1247775"/>
                  <a:gd name="connsiteY572" fmla="*/ 1256824 h 1857375"/>
                  <a:gd name="connsiteX573" fmla="*/ 140494 w 1247775"/>
                  <a:gd name="connsiteY573" fmla="*/ 1257776 h 1857375"/>
                  <a:gd name="connsiteX574" fmla="*/ 130016 w 1247775"/>
                  <a:gd name="connsiteY574" fmla="*/ 1272064 h 1857375"/>
                  <a:gd name="connsiteX575" fmla="*/ 110966 w 1247775"/>
                  <a:gd name="connsiteY575" fmla="*/ 1267301 h 1857375"/>
                  <a:gd name="connsiteX576" fmla="*/ 85249 w 1247775"/>
                  <a:gd name="connsiteY576" fmla="*/ 1276826 h 1857375"/>
                  <a:gd name="connsiteX577" fmla="*/ 77629 w 1247775"/>
                  <a:gd name="connsiteY577" fmla="*/ 1273969 h 1857375"/>
                  <a:gd name="connsiteX578" fmla="*/ 64294 w 1247775"/>
                  <a:gd name="connsiteY578" fmla="*/ 1287304 h 1857375"/>
                  <a:gd name="connsiteX579" fmla="*/ 64294 w 1247775"/>
                  <a:gd name="connsiteY579" fmla="*/ 1290161 h 1857375"/>
                  <a:gd name="connsiteX580" fmla="*/ 64294 w 1247775"/>
                  <a:gd name="connsiteY580" fmla="*/ 1291114 h 1857375"/>
                  <a:gd name="connsiteX581" fmla="*/ 59531 w 1247775"/>
                  <a:gd name="connsiteY581" fmla="*/ 1290161 h 1857375"/>
                  <a:gd name="connsiteX582" fmla="*/ 40481 w 1247775"/>
                  <a:gd name="connsiteY582" fmla="*/ 1309211 h 1857375"/>
                  <a:gd name="connsiteX583" fmla="*/ 59531 w 1247775"/>
                  <a:gd name="connsiteY583" fmla="*/ 1328261 h 1857375"/>
                  <a:gd name="connsiteX584" fmla="*/ 73819 w 1247775"/>
                  <a:gd name="connsiteY584" fmla="*/ 1322546 h 1857375"/>
                  <a:gd name="connsiteX585" fmla="*/ 111919 w 1247775"/>
                  <a:gd name="connsiteY585" fmla="*/ 1348264 h 1857375"/>
                  <a:gd name="connsiteX586" fmla="*/ 139541 w 1247775"/>
                  <a:gd name="connsiteY586" fmla="*/ 1337786 h 1857375"/>
                  <a:gd name="connsiteX587" fmla="*/ 136684 w 1247775"/>
                  <a:gd name="connsiteY587" fmla="*/ 1345406 h 1857375"/>
                  <a:gd name="connsiteX588" fmla="*/ 136684 w 1247775"/>
                  <a:gd name="connsiteY588" fmla="*/ 1345406 h 1857375"/>
                  <a:gd name="connsiteX589" fmla="*/ 116681 w 1247775"/>
                  <a:gd name="connsiteY589" fmla="*/ 1373981 h 1857375"/>
                  <a:gd name="connsiteX590" fmla="*/ 123349 w 1247775"/>
                  <a:gd name="connsiteY590" fmla="*/ 1393031 h 1857375"/>
                  <a:gd name="connsiteX591" fmla="*/ 113824 w 1247775"/>
                  <a:gd name="connsiteY591" fmla="*/ 1390174 h 1857375"/>
                  <a:gd name="connsiteX592" fmla="*/ 99536 w 1247775"/>
                  <a:gd name="connsiteY592" fmla="*/ 1398746 h 1857375"/>
                  <a:gd name="connsiteX593" fmla="*/ 98584 w 1247775"/>
                  <a:gd name="connsiteY593" fmla="*/ 1398746 h 1857375"/>
                  <a:gd name="connsiteX594" fmla="*/ 90964 w 1247775"/>
                  <a:gd name="connsiteY594" fmla="*/ 1400651 h 1857375"/>
                  <a:gd name="connsiteX595" fmla="*/ 59531 w 1247775"/>
                  <a:gd name="connsiteY595" fmla="*/ 1384459 h 1857375"/>
                  <a:gd name="connsiteX596" fmla="*/ 33814 w 1247775"/>
                  <a:gd name="connsiteY596" fmla="*/ 1393984 h 1857375"/>
                  <a:gd name="connsiteX597" fmla="*/ 32861 w 1247775"/>
                  <a:gd name="connsiteY597" fmla="*/ 1393984 h 1857375"/>
                  <a:gd name="connsiteX598" fmla="*/ 27146 w 1247775"/>
                  <a:gd name="connsiteY598" fmla="*/ 1399699 h 1857375"/>
                  <a:gd name="connsiteX599" fmla="*/ 27146 w 1247775"/>
                  <a:gd name="connsiteY599" fmla="*/ 1400651 h 1857375"/>
                  <a:gd name="connsiteX600" fmla="*/ 19526 w 1247775"/>
                  <a:gd name="connsiteY600" fmla="*/ 1420654 h 1857375"/>
                  <a:gd name="connsiteX601" fmla="*/ 7144 w 1247775"/>
                  <a:gd name="connsiteY601" fmla="*/ 1437799 h 1857375"/>
                  <a:gd name="connsiteX602" fmla="*/ 26194 w 1247775"/>
                  <a:gd name="connsiteY602" fmla="*/ 1456849 h 1857375"/>
                  <a:gd name="connsiteX603" fmla="*/ 34766 w 1247775"/>
                  <a:gd name="connsiteY603" fmla="*/ 1454944 h 1857375"/>
                  <a:gd name="connsiteX604" fmla="*/ 59531 w 1247775"/>
                  <a:gd name="connsiteY604" fmla="*/ 1463516 h 1857375"/>
                  <a:gd name="connsiteX605" fmla="*/ 98584 w 1247775"/>
                  <a:gd name="connsiteY605" fmla="*/ 1429226 h 1857375"/>
                  <a:gd name="connsiteX606" fmla="*/ 98584 w 1247775"/>
                  <a:gd name="connsiteY606" fmla="*/ 1429226 h 1857375"/>
                  <a:gd name="connsiteX607" fmla="*/ 110966 w 1247775"/>
                  <a:gd name="connsiteY607" fmla="*/ 1422559 h 1857375"/>
                  <a:gd name="connsiteX608" fmla="*/ 112871 w 1247775"/>
                  <a:gd name="connsiteY608" fmla="*/ 1422559 h 1857375"/>
                  <a:gd name="connsiteX609" fmla="*/ 129064 w 1247775"/>
                  <a:gd name="connsiteY609" fmla="*/ 1406366 h 1857375"/>
                  <a:gd name="connsiteX610" fmla="*/ 126206 w 1247775"/>
                  <a:gd name="connsiteY610" fmla="*/ 1397794 h 1857375"/>
                  <a:gd name="connsiteX611" fmla="*/ 146209 w 1247775"/>
                  <a:gd name="connsiteY611" fmla="*/ 1405414 h 1857375"/>
                  <a:gd name="connsiteX612" fmla="*/ 173831 w 1247775"/>
                  <a:gd name="connsiteY612" fmla="*/ 1388269 h 1857375"/>
                  <a:gd name="connsiteX613" fmla="*/ 176689 w 1247775"/>
                  <a:gd name="connsiteY613" fmla="*/ 1388269 h 1857375"/>
                  <a:gd name="connsiteX614" fmla="*/ 177641 w 1247775"/>
                  <a:gd name="connsiteY614" fmla="*/ 1388269 h 1857375"/>
                  <a:gd name="connsiteX615" fmla="*/ 212884 w 1247775"/>
                  <a:gd name="connsiteY615" fmla="*/ 1410176 h 1857375"/>
                  <a:gd name="connsiteX616" fmla="*/ 246221 w 1247775"/>
                  <a:gd name="connsiteY616" fmla="*/ 1391126 h 1857375"/>
                  <a:gd name="connsiteX617" fmla="*/ 247174 w 1247775"/>
                  <a:gd name="connsiteY617" fmla="*/ 1391126 h 1857375"/>
                  <a:gd name="connsiteX618" fmla="*/ 253841 w 1247775"/>
                  <a:gd name="connsiteY618" fmla="*/ 1383506 h 1857375"/>
                  <a:gd name="connsiteX619" fmla="*/ 250984 w 1247775"/>
                  <a:gd name="connsiteY619" fmla="*/ 1377791 h 1857375"/>
                  <a:gd name="connsiteX620" fmla="*/ 251936 w 1247775"/>
                  <a:gd name="connsiteY620" fmla="*/ 1370171 h 1857375"/>
                  <a:gd name="connsiteX621" fmla="*/ 212884 w 1247775"/>
                  <a:gd name="connsiteY621" fmla="*/ 1331119 h 1857375"/>
                  <a:gd name="connsiteX622" fmla="*/ 206216 w 1247775"/>
                  <a:gd name="connsiteY622" fmla="*/ 1332071 h 1857375"/>
                  <a:gd name="connsiteX623" fmla="*/ 199549 w 1247775"/>
                  <a:gd name="connsiteY623" fmla="*/ 1331119 h 1857375"/>
                  <a:gd name="connsiteX624" fmla="*/ 188119 w 1247775"/>
                  <a:gd name="connsiteY624" fmla="*/ 1320641 h 1857375"/>
                  <a:gd name="connsiteX625" fmla="*/ 176689 w 1247775"/>
                  <a:gd name="connsiteY625" fmla="*/ 1332071 h 1857375"/>
                  <a:gd name="connsiteX626" fmla="*/ 176689 w 1247775"/>
                  <a:gd name="connsiteY626" fmla="*/ 1333024 h 1857375"/>
                  <a:gd name="connsiteX627" fmla="*/ 165259 w 1247775"/>
                  <a:gd name="connsiteY627" fmla="*/ 1329214 h 1857375"/>
                  <a:gd name="connsiteX628" fmla="*/ 150019 w 1247775"/>
                  <a:gd name="connsiteY628" fmla="*/ 1334929 h 1857375"/>
                  <a:gd name="connsiteX629" fmla="*/ 147161 w 1247775"/>
                  <a:gd name="connsiteY629" fmla="*/ 1333976 h 1857375"/>
                  <a:gd name="connsiteX630" fmla="*/ 139541 w 1247775"/>
                  <a:gd name="connsiteY630" fmla="*/ 1336834 h 1857375"/>
                  <a:gd name="connsiteX631" fmla="*/ 150971 w 1247775"/>
                  <a:gd name="connsiteY631" fmla="*/ 1308259 h 1857375"/>
                  <a:gd name="connsiteX632" fmla="*/ 150019 w 1247775"/>
                  <a:gd name="connsiteY632" fmla="*/ 1303496 h 1857375"/>
                  <a:gd name="connsiteX633" fmla="*/ 151924 w 1247775"/>
                  <a:gd name="connsiteY633" fmla="*/ 1303496 h 1857375"/>
                  <a:gd name="connsiteX634" fmla="*/ 176689 w 1247775"/>
                  <a:gd name="connsiteY634" fmla="*/ 1278731 h 1857375"/>
                  <a:gd name="connsiteX635" fmla="*/ 153829 w 1247775"/>
                  <a:gd name="connsiteY635" fmla="*/ 1254919 h 1857375"/>
                  <a:gd name="connsiteX636" fmla="*/ 152876 w 1247775"/>
                  <a:gd name="connsiteY636" fmla="*/ 1253014 h 1857375"/>
                  <a:gd name="connsiteX637" fmla="*/ 156686 w 1247775"/>
                  <a:gd name="connsiteY637" fmla="*/ 1249204 h 1857375"/>
                  <a:gd name="connsiteX638" fmla="*/ 170021 w 1247775"/>
                  <a:gd name="connsiteY638" fmla="*/ 1233011 h 1857375"/>
                  <a:gd name="connsiteX639" fmla="*/ 168116 w 1247775"/>
                  <a:gd name="connsiteY639" fmla="*/ 1224439 h 1857375"/>
                  <a:gd name="connsiteX640" fmla="*/ 176689 w 1247775"/>
                  <a:gd name="connsiteY640" fmla="*/ 1213961 h 1857375"/>
                  <a:gd name="connsiteX641" fmla="*/ 170021 w 1247775"/>
                  <a:gd name="connsiteY641" fmla="*/ 1204436 h 1857375"/>
                  <a:gd name="connsiteX642" fmla="*/ 180499 w 1247775"/>
                  <a:gd name="connsiteY642" fmla="*/ 1181576 h 1857375"/>
                  <a:gd name="connsiteX643" fmla="*/ 158591 w 1247775"/>
                  <a:gd name="connsiteY643" fmla="*/ 1152049 h 1857375"/>
                  <a:gd name="connsiteX644" fmla="*/ 165259 w 1247775"/>
                  <a:gd name="connsiteY644" fmla="*/ 1153001 h 1857375"/>
                  <a:gd name="connsiteX645" fmla="*/ 169069 w 1247775"/>
                  <a:gd name="connsiteY645" fmla="*/ 1153001 h 1857375"/>
                  <a:gd name="connsiteX646" fmla="*/ 169069 w 1247775"/>
                  <a:gd name="connsiteY646" fmla="*/ 1153001 h 1857375"/>
                  <a:gd name="connsiteX647" fmla="*/ 177641 w 1247775"/>
                  <a:gd name="connsiteY647" fmla="*/ 1161574 h 1857375"/>
                  <a:gd name="connsiteX648" fmla="*/ 178594 w 1247775"/>
                  <a:gd name="connsiteY648" fmla="*/ 1161574 h 1857375"/>
                  <a:gd name="connsiteX649" fmla="*/ 178594 w 1247775"/>
                  <a:gd name="connsiteY649" fmla="*/ 1162526 h 1857375"/>
                  <a:gd name="connsiteX650" fmla="*/ 188119 w 1247775"/>
                  <a:gd name="connsiteY650" fmla="*/ 1180624 h 1857375"/>
                  <a:gd name="connsiteX651" fmla="*/ 185261 w 1247775"/>
                  <a:gd name="connsiteY651" fmla="*/ 1193006 h 1857375"/>
                  <a:gd name="connsiteX652" fmla="*/ 210026 w 1247775"/>
                  <a:gd name="connsiteY652" fmla="*/ 1221581 h 1857375"/>
                  <a:gd name="connsiteX653" fmla="*/ 205264 w 1247775"/>
                  <a:gd name="connsiteY653" fmla="*/ 1229201 h 1857375"/>
                  <a:gd name="connsiteX654" fmla="*/ 213836 w 1247775"/>
                  <a:gd name="connsiteY654" fmla="*/ 1237774 h 1857375"/>
                  <a:gd name="connsiteX655" fmla="*/ 222409 w 1247775"/>
                  <a:gd name="connsiteY655" fmla="*/ 1229201 h 1857375"/>
                  <a:gd name="connsiteX656" fmla="*/ 217646 w 1247775"/>
                  <a:gd name="connsiteY656" fmla="*/ 1221581 h 1857375"/>
                  <a:gd name="connsiteX657" fmla="*/ 219551 w 1247775"/>
                  <a:gd name="connsiteY657" fmla="*/ 1221581 h 1857375"/>
                  <a:gd name="connsiteX658" fmla="*/ 226219 w 1247775"/>
                  <a:gd name="connsiteY658" fmla="*/ 1223486 h 1857375"/>
                  <a:gd name="connsiteX659" fmla="*/ 239554 w 1247775"/>
                  <a:gd name="connsiteY659" fmla="*/ 1210151 h 1857375"/>
                  <a:gd name="connsiteX660" fmla="*/ 239554 w 1247775"/>
                  <a:gd name="connsiteY660" fmla="*/ 1209199 h 1857375"/>
                  <a:gd name="connsiteX661" fmla="*/ 244316 w 1247775"/>
                  <a:gd name="connsiteY661" fmla="*/ 1196816 h 1857375"/>
                  <a:gd name="connsiteX662" fmla="*/ 246221 w 1247775"/>
                  <a:gd name="connsiteY662" fmla="*/ 1196816 h 1857375"/>
                  <a:gd name="connsiteX663" fmla="*/ 254794 w 1247775"/>
                  <a:gd name="connsiteY663" fmla="*/ 1188244 h 1857375"/>
                  <a:gd name="connsiteX664" fmla="*/ 250984 w 1247775"/>
                  <a:gd name="connsiteY664" fmla="*/ 1181576 h 1857375"/>
                  <a:gd name="connsiteX665" fmla="*/ 259556 w 1247775"/>
                  <a:gd name="connsiteY665" fmla="*/ 1172051 h 1857375"/>
                  <a:gd name="connsiteX666" fmla="*/ 252889 w 1247775"/>
                  <a:gd name="connsiteY666" fmla="*/ 1162526 h 1857375"/>
                  <a:gd name="connsiteX667" fmla="*/ 255746 w 1247775"/>
                  <a:gd name="connsiteY667" fmla="*/ 1153001 h 1857375"/>
                  <a:gd name="connsiteX668" fmla="*/ 239554 w 1247775"/>
                  <a:gd name="connsiteY668" fmla="*/ 1136809 h 1857375"/>
                  <a:gd name="connsiteX669" fmla="*/ 223361 w 1247775"/>
                  <a:gd name="connsiteY669" fmla="*/ 1153001 h 1857375"/>
                  <a:gd name="connsiteX670" fmla="*/ 239554 w 1247775"/>
                  <a:gd name="connsiteY670" fmla="*/ 1169194 h 1857375"/>
                  <a:gd name="connsiteX671" fmla="*/ 240506 w 1247775"/>
                  <a:gd name="connsiteY671" fmla="*/ 1169194 h 1857375"/>
                  <a:gd name="connsiteX672" fmla="*/ 239554 w 1247775"/>
                  <a:gd name="connsiteY672" fmla="*/ 1172051 h 1857375"/>
                  <a:gd name="connsiteX673" fmla="*/ 244316 w 1247775"/>
                  <a:gd name="connsiteY673" fmla="*/ 1180624 h 1857375"/>
                  <a:gd name="connsiteX674" fmla="*/ 241459 w 1247775"/>
                  <a:gd name="connsiteY674" fmla="*/ 1181576 h 1857375"/>
                  <a:gd name="connsiteX675" fmla="*/ 223361 w 1247775"/>
                  <a:gd name="connsiteY675" fmla="*/ 1165384 h 1857375"/>
                  <a:gd name="connsiteX676" fmla="*/ 223361 w 1247775"/>
                  <a:gd name="connsiteY676" fmla="*/ 1162526 h 1857375"/>
                  <a:gd name="connsiteX677" fmla="*/ 201454 w 1247775"/>
                  <a:gd name="connsiteY677" fmla="*/ 1140619 h 1857375"/>
                  <a:gd name="connsiteX678" fmla="*/ 190976 w 1247775"/>
                  <a:gd name="connsiteY678" fmla="*/ 1143476 h 1857375"/>
                  <a:gd name="connsiteX679" fmla="*/ 201454 w 1247775"/>
                  <a:gd name="connsiteY679" fmla="*/ 1118711 h 1857375"/>
                  <a:gd name="connsiteX680" fmla="*/ 200501 w 1247775"/>
                  <a:gd name="connsiteY680" fmla="*/ 1111091 h 1857375"/>
                  <a:gd name="connsiteX681" fmla="*/ 205264 w 1247775"/>
                  <a:gd name="connsiteY681" fmla="*/ 1105376 h 1857375"/>
                  <a:gd name="connsiteX682" fmla="*/ 199549 w 1247775"/>
                  <a:gd name="connsiteY682" fmla="*/ 1099661 h 1857375"/>
                  <a:gd name="connsiteX683" fmla="*/ 196691 w 1247775"/>
                  <a:gd name="connsiteY683" fmla="*/ 1100614 h 1857375"/>
                  <a:gd name="connsiteX684" fmla="*/ 193834 w 1247775"/>
                  <a:gd name="connsiteY684" fmla="*/ 1096804 h 1857375"/>
                  <a:gd name="connsiteX685" fmla="*/ 207169 w 1247775"/>
                  <a:gd name="connsiteY685" fmla="*/ 1081564 h 1857375"/>
                  <a:gd name="connsiteX686" fmla="*/ 228124 w 1247775"/>
                  <a:gd name="connsiteY686" fmla="*/ 1052989 h 1857375"/>
                  <a:gd name="connsiteX687" fmla="*/ 227171 w 1247775"/>
                  <a:gd name="connsiteY687" fmla="*/ 1048226 h 1857375"/>
                  <a:gd name="connsiteX688" fmla="*/ 236696 w 1247775"/>
                  <a:gd name="connsiteY688" fmla="*/ 1050131 h 1857375"/>
                  <a:gd name="connsiteX689" fmla="*/ 257651 w 1247775"/>
                  <a:gd name="connsiteY689" fmla="*/ 1042511 h 1857375"/>
                  <a:gd name="connsiteX690" fmla="*/ 263366 w 1247775"/>
                  <a:gd name="connsiteY690" fmla="*/ 1043464 h 1857375"/>
                  <a:gd name="connsiteX691" fmla="*/ 282416 w 1247775"/>
                  <a:gd name="connsiteY691" fmla="*/ 1024414 h 1857375"/>
                  <a:gd name="connsiteX692" fmla="*/ 279559 w 1247775"/>
                  <a:gd name="connsiteY692" fmla="*/ 1013936 h 1857375"/>
                  <a:gd name="connsiteX693" fmla="*/ 295751 w 1247775"/>
                  <a:gd name="connsiteY693" fmla="*/ 1000601 h 1857375"/>
                  <a:gd name="connsiteX694" fmla="*/ 294799 w 1247775"/>
                  <a:gd name="connsiteY694" fmla="*/ 1006316 h 1857375"/>
                  <a:gd name="connsiteX695" fmla="*/ 294799 w 1247775"/>
                  <a:gd name="connsiteY695" fmla="*/ 1009174 h 1857375"/>
                  <a:gd name="connsiteX696" fmla="*/ 293846 w 1247775"/>
                  <a:gd name="connsiteY696" fmla="*/ 1015841 h 1857375"/>
                  <a:gd name="connsiteX697" fmla="*/ 297656 w 1247775"/>
                  <a:gd name="connsiteY697" fmla="*/ 1026319 h 1857375"/>
                  <a:gd name="connsiteX698" fmla="*/ 284321 w 1247775"/>
                  <a:gd name="connsiteY698" fmla="*/ 1051084 h 1857375"/>
                  <a:gd name="connsiteX699" fmla="*/ 284321 w 1247775"/>
                  <a:gd name="connsiteY699" fmla="*/ 1052989 h 1857375"/>
                  <a:gd name="connsiteX700" fmla="*/ 280511 w 1247775"/>
                  <a:gd name="connsiteY700" fmla="*/ 1052036 h 1857375"/>
                  <a:gd name="connsiteX701" fmla="*/ 268129 w 1247775"/>
                  <a:gd name="connsiteY701" fmla="*/ 1064419 h 1857375"/>
                  <a:gd name="connsiteX702" fmla="*/ 277654 w 1247775"/>
                  <a:gd name="connsiteY702" fmla="*/ 1075849 h 1857375"/>
                  <a:gd name="connsiteX703" fmla="*/ 277654 w 1247775"/>
                  <a:gd name="connsiteY703" fmla="*/ 1076801 h 1857375"/>
                  <a:gd name="connsiteX704" fmla="*/ 295751 w 1247775"/>
                  <a:gd name="connsiteY704" fmla="*/ 1094899 h 1857375"/>
                  <a:gd name="connsiteX705" fmla="*/ 303371 w 1247775"/>
                  <a:gd name="connsiteY705" fmla="*/ 1092994 h 1857375"/>
                  <a:gd name="connsiteX706" fmla="*/ 300514 w 1247775"/>
                  <a:gd name="connsiteY706" fmla="*/ 1100614 h 1857375"/>
                  <a:gd name="connsiteX707" fmla="*/ 304324 w 1247775"/>
                  <a:gd name="connsiteY707" fmla="*/ 1110139 h 1857375"/>
                  <a:gd name="connsiteX708" fmla="*/ 303371 w 1247775"/>
                  <a:gd name="connsiteY708" fmla="*/ 1110139 h 1857375"/>
                  <a:gd name="connsiteX709" fmla="*/ 270986 w 1247775"/>
                  <a:gd name="connsiteY709" fmla="*/ 1142524 h 1857375"/>
                  <a:gd name="connsiteX710" fmla="*/ 285274 w 1247775"/>
                  <a:gd name="connsiteY710" fmla="*/ 1169194 h 1857375"/>
                  <a:gd name="connsiteX711" fmla="*/ 288131 w 1247775"/>
                  <a:gd name="connsiteY711" fmla="*/ 1174909 h 1857375"/>
                  <a:gd name="connsiteX712" fmla="*/ 280511 w 1247775"/>
                  <a:gd name="connsiteY712" fmla="*/ 1193959 h 1857375"/>
                  <a:gd name="connsiteX713" fmla="*/ 266224 w 1247775"/>
                  <a:gd name="connsiteY713" fmla="*/ 1210151 h 1857375"/>
                  <a:gd name="connsiteX714" fmla="*/ 269081 w 1247775"/>
                  <a:gd name="connsiteY714" fmla="*/ 1218724 h 1857375"/>
                  <a:gd name="connsiteX715" fmla="*/ 258604 w 1247775"/>
                  <a:gd name="connsiteY715" fmla="*/ 1216819 h 1857375"/>
                  <a:gd name="connsiteX716" fmla="*/ 227171 w 1247775"/>
                  <a:gd name="connsiteY716" fmla="*/ 1248251 h 1857375"/>
                  <a:gd name="connsiteX717" fmla="*/ 258604 w 1247775"/>
                  <a:gd name="connsiteY717" fmla="*/ 1279684 h 1857375"/>
                  <a:gd name="connsiteX718" fmla="*/ 285274 w 1247775"/>
                  <a:gd name="connsiteY718" fmla="*/ 1264444 h 1857375"/>
                  <a:gd name="connsiteX719" fmla="*/ 293846 w 1247775"/>
                  <a:gd name="connsiteY719" fmla="*/ 1266349 h 1857375"/>
                  <a:gd name="connsiteX720" fmla="*/ 316706 w 1247775"/>
                  <a:gd name="connsiteY720" fmla="*/ 1253966 h 1857375"/>
                  <a:gd name="connsiteX721" fmla="*/ 321469 w 1247775"/>
                  <a:gd name="connsiteY721" fmla="*/ 1249204 h 1857375"/>
                  <a:gd name="connsiteX722" fmla="*/ 326231 w 1247775"/>
                  <a:gd name="connsiteY722" fmla="*/ 1263491 h 1857375"/>
                  <a:gd name="connsiteX723" fmla="*/ 326231 w 1247775"/>
                  <a:gd name="connsiteY723" fmla="*/ 1264444 h 1857375"/>
                  <a:gd name="connsiteX724" fmla="*/ 328136 w 1247775"/>
                  <a:gd name="connsiteY724" fmla="*/ 1275874 h 1857375"/>
                  <a:gd name="connsiteX725" fmla="*/ 322421 w 1247775"/>
                  <a:gd name="connsiteY725" fmla="*/ 1285399 h 1857375"/>
                  <a:gd name="connsiteX726" fmla="*/ 310991 w 1247775"/>
                  <a:gd name="connsiteY726" fmla="*/ 1279684 h 1857375"/>
                  <a:gd name="connsiteX727" fmla="*/ 304324 w 1247775"/>
                  <a:gd name="connsiteY727" fmla="*/ 1273016 h 1857375"/>
                  <a:gd name="connsiteX728" fmla="*/ 297656 w 1247775"/>
                  <a:gd name="connsiteY728" fmla="*/ 1279684 h 1857375"/>
                  <a:gd name="connsiteX729" fmla="*/ 299561 w 1247775"/>
                  <a:gd name="connsiteY729" fmla="*/ 1284446 h 1857375"/>
                  <a:gd name="connsiteX730" fmla="*/ 294799 w 1247775"/>
                  <a:gd name="connsiteY730" fmla="*/ 1296829 h 1857375"/>
                  <a:gd name="connsiteX731" fmla="*/ 298609 w 1247775"/>
                  <a:gd name="connsiteY731" fmla="*/ 1307306 h 1857375"/>
                  <a:gd name="connsiteX732" fmla="*/ 298609 w 1247775"/>
                  <a:gd name="connsiteY732" fmla="*/ 1307306 h 1857375"/>
                  <a:gd name="connsiteX733" fmla="*/ 308134 w 1247775"/>
                  <a:gd name="connsiteY733" fmla="*/ 1316831 h 1857375"/>
                  <a:gd name="connsiteX734" fmla="*/ 314801 w 1247775"/>
                  <a:gd name="connsiteY734" fmla="*/ 1313974 h 1857375"/>
                  <a:gd name="connsiteX735" fmla="*/ 328136 w 1247775"/>
                  <a:gd name="connsiteY735" fmla="*/ 1302544 h 1857375"/>
                  <a:gd name="connsiteX736" fmla="*/ 343376 w 1247775"/>
                  <a:gd name="connsiteY736" fmla="*/ 1310164 h 1857375"/>
                  <a:gd name="connsiteX737" fmla="*/ 353854 w 1247775"/>
                  <a:gd name="connsiteY737" fmla="*/ 1306354 h 1857375"/>
                  <a:gd name="connsiteX738" fmla="*/ 353854 w 1247775"/>
                  <a:gd name="connsiteY738" fmla="*/ 1307306 h 1857375"/>
                  <a:gd name="connsiteX739" fmla="*/ 369094 w 1247775"/>
                  <a:gd name="connsiteY739" fmla="*/ 1322546 h 1857375"/>
                  <a:gd name="connsiteX740" fmla="*/ 376714 w 1247775"/>
                  <a:gd name="connsiteY740" fmla="*/ 1320641 h 1857375"/>
                  <a:gd name="connsiteX741" fmla="*/ 384334 w 1247775"/>
                  <a:gd name="connsiteY741" fmla="*/ 1323499 h 1857375"/>
                  <a:gd name="connsiteX742" fmla="*/ 396716 w 1247775"/>
                  <a:gd name="connsiteY742" fmla="*/ 1311116 h 1857375"/>
                  <a:gd name="connsiteX743" fmla="*/ 396716 w 1247775"/>
                  <a:gd name="connsiteY743" fmla="*/ 1309211 h 1857375"/>
                  <a:gd name="connsiteX744" fmla="*/ 406241 w 1247775"/>
                  <a:gd name="connsiteY744" fmla="*/ 1293971 h 1857375"/>
                  <a:gd name="connsiteX745" fmla="*/ 397669 w 1247775"/>
                  <a:gd name="connsiteY745" fmla="*/ 1278731 h 1857375"/>
                  <a:gd name="connsiteX746" fmla="*/ 397669 w 1247775"/>
                  <a:gd name="connsiteY746" fmla="*/ 1278731 h 1857375"/>
                  <a:gd name="connsiteX747" fmla="*/ 404336 w 1247775"/>
                  <a:gd name="connsiteY747" fmla="*/ 1280636 h 1857375"/>
                  <a:gd name="connsiteX748" fmla="*/ 408146 w 1247775"/>
                  <a:gd name="connsiteY748" fmla="*/ 1279684 h 1857375"/>
                  <a:gd name="connsiteX749" fmla="*/ 421481 w 1247775"/>
                  <a:gd name="connsiteY749" fmla="*/ 1288256 h 1857375"/>
                  <a:gd name="connsiteX750" fmla="*/ 437674 w 1247775"/>
                  <a:gd name="connsiteY750" fmla="*/ 1296829 h 1857375"/>
                  <a:gd name="connsiteX751" fmla="*/ 456724 w 1247775"/>
                  <a:gd name="connsiteY751" fmla="*/ 1277779 h 1857375"/>
                  <a:gd name="connsiteX752" fmla="*/ 456724 w 1247775"/>
                  <a:gd name="connsiteY752" fmla="*/ 1276826 h 1857375"/>
                  <a:gd name="connsiteX753" fmla="*/ 471011 w 1247775"/>
                  <a:gd name="connsiteY753" fmla="*/ 1284446 h 1857375"/>
                  <a:gd name="connsiteX754" fmla="*/ 485299 w 1247775"/>
                  <a:gd name="connsiteY754" fmla="*/ 1291114 h 1857375"/>
                  <a:gd name="connsiteX755" fmla="*/ 499586 w 1247775"/>
                  <a:gd name="connsiteY755" fmla="*/ 1283494 h 1857375"/>
                  <a:gd name="connsiteX756" fmla="*/ 500539 w 1247775"/>
                  <a:gd name="connsiteY756" fmla="*/ 1284446 h 1857375"/>
                  <a:gd name="connsiteX757" fmla="*/ 498634 w 1247775"/>
                  <a:gd name="connsiteY757" fmla="*/ 1286351 h 1857375"/>
                  <a:gd name="connsiteX758" fmla="*/ 491014 w 1247775"/>
                  <a:gd name="connsiteY758" fmla="*/ 1297781 h 1857375"/>
                  <a:gd name="connsiteX759" fmla="*/ 483394 w 1247775"/>
                  <a:gd name="connsiteY759" fmla="*/ 1313974 h 1857375"/>
                  <a:gd name="connsiteX760" fmla="*/ 477679 w 1247775"/>
                  <a:gd name="connsiteY760" fmla="*/ 1317784 h 1857375"/>
                  <a:gd name="connsiteX761" fmla="*/ 471011 w 1247775"/>
                  <a:gd name="connsiteY761" fmla="*/ 1315879 h 1857375"/>
                  <a:gd name="connsiteX762" fmla="*/ 457676 w 1247775"/>
                  <a:gd name="connsiteY762" fmla="*/ 1329214 h 1857375"/>
                  <a:gd name="connsiteX763" fmla="*/ 471011 w 1247775"/>
                  <a:gd name="connsiteY763" fmla="*/ 1342549 h 1857375"/>
                  <a:gd name="connsiteX764" fmla="*/ 475774 w 1247775"/>
                  <a:gd name="connsiteY764" fmla="*/ 1341596 h 1857375"/>
                  <a:gd name="connsiteX765" fmla="*/ 475774 w 1247775"/>
                  <a:gd name="connsiteY765" fmla="*/ 1341596 h 1857375"/>
                  <a:gd name="connsiteX766" fmla="*/ 451961 w 1247775"/>
                  <a:gd name="connsiteY766" fmla="*/ 1361599 h 1857375"/>
                  <a:gd name="connsiteX767" fmla="*/ 444341 w 1247775"/>
                  <a:gd name="connsiteY767" fmla="*/ 1356836 h 1857375"/>
                  <a:gd name="connsiteX768" fmla="*/ 446246 w 1247775"/>
                  <a:gd name="connsiteY768" fmla="*/ 1349216 h 1857375"/>
                  <a:gd name="connsiteX769" fmla="*/ 430054 w 1247775"/>
                  <a:gd name="connsiteY769" fmla="*/ 1333024 h 1857375"/>
                  <a:gd name="connsiteX770" fmla="*/ 417671 w 1247775"/>
                  <a:gd name="connsiteY770" fmla="*/ 1337786 h 1857375"/>
                  <a:gd name="connsiteX771" fmla="*/ 408146 w 1247775"/>
                  <a:gd name="connsiteY771" fmla="*/ 1333024 h 1857375"/>
                  <a:gd name="connsiteX772" fmla="*/ 395764 w 1247775"/>
                  <a:gd name="connsiteY772" fmla="*/ 1345406 h 1857375"/>
                  <a:gd name="connsiteX773" fmla="*/ 401479 w 1247775"/>
                  <a:gd name="connsiteY773" fmla="*/ 1355884 h 1857375"/>
                  <a:gd name="connsiteX774" fmla="*/ 386239 w 1247775"/>
                  <a:gd name="connsiteY774" fmla="*/ 1375886 h 1857375"/>
                  <a:gd name="connsiteX775" fmla="*/ 386239 w 1247775"/>
                  <a:gd name="connsiteY775" fmla="*/ 1379696 h 1857375"/>
                  <a:gd name="connsiteX776" fmla="*/ 384334 w 1247775"/>
                  <a:gd name="connsiteY776" fmla="*/ 1387316 h 1857375"/>
                  <a:gd name="connsiteX777" fmla="*/ 379571 w 1247775"/>
                  <a:gd name="connsiteY777" fmla="*/ 1394936 h 1857375"/>
                  <a:gd name="connsiteX778" fmla="*/ 378619 w 1247775"/>
                  <a:gd name="connsiteY778" fmla="*/ 1394936 h 1857375"/>
                  <a:gd name="connsiteX779" fmla="*/ 378619 w 1247775"/>
                  <a:gd name="connsiteY779" fmla="*/ 1394936 h 1857375"/>
                  <a:gd name="connsiteX780" fmla="*/ 379571 w 1247775"/>
                  <a:gd name="connsiteY780" fmla="*/ 1389221 h 1857375"/>
                  <a:gd name="connsiteX781" fmla="*/ 379571 w 1247775"/>
                  <a:gd name="connsiteY781" fmla="*/ 1386364 h 1857375"/>
                  <a:gd name="connsiteX782" fmla="*/ 386239 w 1247775"/>
                  <a:gd name="connsiteY782" fmla="*/ 1373981 h 1857375"/>
                  <a:gd name="connsiteX783" fmla="*/ 371951 w 1247775"/>
                  <a:gd name="connsiteY783" fmla="*/ 1359694 h 1857375"/>
                  <a:gd name="connsiteX784" fmla="*/ 360521 w 1247775"/>
                  <a:gd name="connsiteY784" fmla="*/ 1365409 h 1857375"/>
                  <a:gd name="connsiteX785" fmla="*/ 354806 w 1247775"/>
                  <a:gd name="connsiteY785" fmla="*/ 1364456 h 1857375"/>
                  <a:gd name="connsiteX786" fmla="*/ 339566 w 1247775"/>
                  <a:gd name="connsiteY786" fmla="*/ 1370171 h 1857375"/>
                  <a:gd name="connsiteX787" fmla="*/ 330041 w 1247775"/>
                  <a:gd name="connsiteY787" fmla="*/ 1365409 h 1857375"/>
                  <a:gd name="connsiteX788" fmla="*/ 318611 w 1247775"/>
                  <a:gd name="connsiteY788" fmla="*/ 1373981 h 1857375"/>
                  <a:gd name="connsiteX789" fmla="*/ 313849 w 1247775"/>
                  <a:gd name="connsiteY789" fmla="*/ 1377791 h 1857375"/>
                  <a:gd name="connsiteX790" fmla="*/ 308134 w 1247775"/>
                  <a:gd name="connsiteY790" fmla="*/ 1376839 h 1857375"/>
                  <a:gd name="connsiteX791" fmla="*/ 295751 w 1247775"/>
                  <a:gd name="connsiteY791" fmla="*/ 1389221 h 1857375"/>
                  <a:gd name="connsiteX792" fmla="*/ 308134 w 1247775"/>
                  <a:gd name="connsiteY792" fmla="*/ 1401604 h 1857375"/>
                  <a:gd name="connsiteX793" fmla="*/ 320516 w 1247775"/>
                  <a:gd name="connsiteY793" fmla="*/ 1390174 h 1857375"/>
                  <a:gd name="connsiteX794" fmla="*/ 320516 w 1247775"/>
                  <a:gd name="connsiteY794" fmla="*/ 1390174 h 1857375"/>
                  <a:gd name="connsiteX795" fmla="*/ 325279 w 1247775"/>
                  <a:gd name="connsiteY795" fmla="*/ 1388269 h 1857375"/>
                  <a:gd name="connsiteX796" fmla="*/ 329089 w 1247775"/>
                  <a:gd name="connsiteY796" fmla="*/ 1389221 h 1857375"/>
                  <a:gd name="connsiteX797" fmla="*/ 329089 w 1247775"/>
                  <a:gd name="connsiteY797" fmla="*/ 1390174 h 1857375"/>
                  <a:gd name="connsiteX798" fmla="*/ 347186 w 1247775"/>
                  <a:gd name="connsiteY798" fmla="*/ 1413986 h 1857375"/>
                  <a:gd name="connsiteX799" fmla="*/ 346234 w 1247775"/>
                  <a:gd name="connsiteY799" fmla="*/ 1417796 h 1857375"/>
                  <a:gd name="connsiteX800" fmla="*/ 347186 w 1247775"/>
                  <a:gd name="connsiteY800" fmla="*/ 1420654 h 1857375"/>
                  <a:gd name="connsiteX801" fmla="*/ 343376 w 1247775"/>
                  <a:gd name="connsiteY801" fmla="*/ 1433036 h 1857375"/>
                  <a:gd name="connsiteX802" fmla="*/ 347186 w 1247775"/>
                  <a:gd name="connsiteY802" fmla="*/ 1446371 h 1857375"/>
                  <a:gd name="connsiteX803" fmla="*/ 334804 w 1247775"/>
                  <a:gd name="connsiteY803" fmla="*/ 1461611 h 1857375"/>
                  <a:gd name="connsiteX804" fmla="*/ 350044 w 1247775"/>
                  <a:gd name="connsiteY804" fmla="*/ 1476851 h 1857375"/>
                  <a:gd name="connsiteX805" fmla="*/ 359569 w 1247775"/>
                  <a:gd name="connsiteY805" fmla="*/ 1473994 h 1857375"/>
                  <a:gd name="connsiteX806" fmla="*/ 377666 w 1247775"/>
                  <a:gd name="connsiteY806" fmla="*/ 1486376 h 1857375"/>
                  <a:gd name="connsiteX807" fmla="*/ 388144 w 1247775"/>
                  <a:gd name="connsiteY807" fmla="*/ 1492091 h 1857375"/>
                  <a:gd name="connsiteX808" fmla="*/ 400526 w 1247775"/>
                  <a:gd name="connsiteY808" fmla="*/ 1479709 h 1857375"/>
                  <a:gd name="connsiteX809" fmla="*/ 400526 w 1247775"/>
                  <a:gd name="connsiteY809" fmla="*/ 1478756 h 1857375"/>
                  <a:gd name="connsiteX810" fmla="*/ 408146 w 1247775"/>
                  <a:gd name="connsiteY810" fmla="*/ 1460659 h 1857375"/>
                  <a:gd name="connsiteX811" fmla="*/ 396716 w 1247775"/>
                  <a:gd name="connsiteY811" fmla="*/ 1438751 h 1857375"/>
                  <a:gd name="connsiteX812" fmla="*/ 397669 w 1247775"/>
                  <a:gd name="connsiteY812" fmla="*/ 1433989 h 1857375"/>
                  <a:gd name="connsiteX813" fmla="*/ 395764 w 1247775"/>
                  <a:gd name="connsiteY813" fmla="*/ 1425416 h 1857375"/>
                  <a:gd name="connsiteX814" fmla="*/ 396716 w 1247775"/>
                  <a:gd name="connsiteY814" fmla="*/ 1420654 h 1857375"/>
                  <a:gd name="connsiteX815" fmla="*/ 396716 w 1247775"/>
                  <a:gd name="connsiteY815" fmla="*/ 1420654 h 1857375"/>
                  <a:gd name="connsiteX816" fmla="*/ 399574 w 1247775"/>
                  <a:gd name="connsiteY816" fmla="*/ 1423511 h 1857375"/>
                  <a:gd name="connsiteX817" fmla="*/ 395764 w 1247775"/>
                  <a:gd name="connsiteY817" fmla="*/ 1431131 h 1857375"/>
                  <a:gd name="connsiteX818" fmla="*/ 406241 w 1247775"/>
                  <a:gd name="connsiteY818" fmla="*/ 1441609 h 1857375"/>
                  <a:gd name="connsiteX819" fmla="*/ 416719 w 1247775"/>
                  <a:gd name="connsiteY819" fmla="*/ 1432084 h 1857375"/>
                  <a:gd name="connsiteX820" fmla="*/ 422434 w 1247775"/>
                  <a:gd name="connsiteY820" fmla="*/ 1433036 h 1857375"/>
                  <a:gd name="connsiteX821" fmla="*/ 420529 w 1247775"/>
                  <a:gd name="connsiteY821" fmla="*/ 1440656 h 1857375"/>
                  <a:gd name="connsiteX822" fmla="*/ 427196 w 1247775"/>
                  <a:gd name="connsiteY822" fmla="*/ 1454944 h 1857375"/>
                  <a:gd name="connsiteX823" fmla="*/ 417671 w 1247775"/>
                  <a:gd name="connsiteY823" fmla="*/ 1471136 h 1857375"/>
                  <a:gd name="connsiteX824" fmla="*/ 419576 w 1247775"/>
                  <a:gd name="connsiteY824" fmla="*/ 1478756 h 1857375"/>
                  <a:gd name="connsiteX825" fmla="*/ 408146 w 1247775"/>
                  <a:gd name="connsiteY825" fmla="*/ 1490186 h 1857375"/>
                  <a:gd name="connsiteX826" fmla="*/ 411956 w 1247775"/>
                  <a:gd name="connsiteY826" fmla="*/ 1498759 h 1857375"/>
                  <a:gd name="connsiteX827" fmla="*/ 411004 w 1247775"/>
                  <a:gd name="connsiteY827" fmla="*/ 1502569 h 1857375"/>
                  <a:gd name="connsiteX828" fmla="*/ 404336 w 1247775"/>
                  <a:gd name="connsiteY828" fmla="*/ 1500664 h 1857375"/>
                  <a:gd name="connsiteX829" fmla="*/ 393859 w 1247775"/>
                  <a:gd name="connsiteY829" fmla="*/ 1511141 h 1857375"/>
                  <a:gd name="connsiteX830" fmla="*/ 399574 w 1247775"/>
                  <a:gd name="connsiteY830" fmla="*/ 1519714 h 1857375"/>
                  <a:gd name="connsiteX831" fmla="*/ 387191 w 1247775"/>
                  <a:gd name="connsiteY831" fmla="*/ 1535906 h 1857375"/>
                  <a:gd name="connsiteX832" fmla="*/ 389096 w 1247775"/>
                  <a:gd name="connsiteY832" fmla="*/ 1544479 h 1857375"/>
                  <a:gd name="connsiteX833" fmla="*/ 384334 w 1247775"/>
                  <a:gd name="connsiteY833" fmla="*/ 1545431 h 1857375"/>
                  <a:gd name="connsiteX834" fmla="*/ 367189 w 1247775"/>
                  <a:gd name="connsiteY834" fmla="*/ 1530191 h 1857375"/>
                  <a:gd name="connsiteX835" fmla="*/ 350044 w 1247775"/>
                  <a:gd name="connsiteY835" fmla="*/ 1547336 h 1857375"/>
                  <a:gd name="connsiteX836" fmla="*/ 361474 w 1247775"/>
                  <a:gd name="connsiteY836" fmla="*/ 1563529 h 1857375"/>
                  <a:gd name="connsiteX837" fmla="*/ 359569 w 1247775"/>
                  <a:gd name="connsiteY837" fmla="*/ 1568291 h 1857375"/>
                  <a:gd name="connsiteX838" fmla="*/ 352901 w 1247775"/>
                  <a:gd name="connsiteY838" fmla="*/ 1565434 h 1857375"/>
                  <a:gd name="connsiteX839" fmla="*/ 344329 w 1247775"/>
                  <a:gd name="connsiteY839" fmla="*/ 1574006 h 1857375"/>
                  <a:gd name="connsiteX840" fmla="*/ 346234 w 1247775"/>
                  <a:gd name="connsiteY840" fmla="*/ 1578769 h 1857375"/>
                  <a:gd name="connsiteX841" fmla="*/ 338614 w 1247775"/>
                  <a:gd name="connsiteY841" fmla="*/ 1594961 h 1857375"/>
                  <a:gd name="connsiteX842" fmla="*/ 357664 w 1247775"/>
                  <a:gd name="connsiteY842" fmla="*/ 1615916 h 1857375"/>
                  <a:gd name="connsiteX843" fmla="*/ 361474 w 1247775"/>
                  <a:gd name="connsiteY843" fmla="*/ 1620679 h 1857375"/>
                  <a:gd name="connsiteX844" fmla="*/ 375761 w 1247775"/>
                  <a:gd name="connsiteY844" fmla="*/ 1637824 h 1857375"/>
                  <a:gd name="connsiteX845" fmla="*/ 376714 w 1247775"/>
                  <a:gd name="connsiteY845" fmla="*/ 1640681 h 1857375"/>
                  <a:gd name="connsiteX846" fmla="*/ 355759 w 1247775"/>
                  <a:gd name="connsiteY846" fmla="*/ 1662589 h 1857375"/>
                  <a:gd name="connsiteX847" fmla="*/ 347186 w 1247775"/>
                  <a:gd name="connsiteY847" fmla="*/ 1657826 h 1857375"/>
                  <a:gd name="connsiteX848" fmla="*/ 358616 w 1247775"/>
                  <a:gd name="connsiteY848" fmla="*/ 1637824 h 1857375"/>
                  <a:gd name="connsiteX849" fmla="*/ 341471 w 1247775"/>
                  <a:gd name="connsiteY849" fmla="*/ 1614964 h 1857375"/>
                  <a:gd name="connsiteX850" fmla="*/ 324326 w 1247775"/>
                  <a:gd name="connsiteY850" fmla="*/ 1589246 h 1857375"/>
                  <a:gd name="connsiteX851" fmla="*/ 321469 w 1247775"/>
                  <a:gd name="connsiteY851" fmla="*/ 1579721 h 1857375"/>
                  <a:gd name="connsiteX852" fmla="*/ 322421 w 1247775"/>
                  <a:gd name="connsiteY852" fmla="*/ 1575911 h 1857375"/>
                  <a:gd name="connsiteX853" fmla="*/ 309086 w 1247775"/>
                  <a:gd name="connsiteY853" fmla="*/ 1562576 h 1857375"/>
                  <a:gd name="connsiteX854" fmla="*/ 306229 w 1247775"/>
                  <a:gd name="connsiteY854" fmla="*/ 1562576 h 1857375"/>
                  <a:gd name="connsiteX855" fmla="*/ 306229 w 1247775"/>
                  <a:gd name="connsiteY855" fmla="*/ 1558766 h 1857375"/>
                  <a:gd name="connsiteX856" fmla="*/ 305276 w 1247775"/>
                  <a:gd name="connsiteY856" fmla="*/ 1552099 h 1857375"/>
                  <a:gd name="connsiteX857" fmla="*/ 308134 w 1247775"/>
                  <a:gd name="connsiteY857" fmla="*/ 1550194 h 1857375"/>
                  <a:gd name="connsiteX858" fmla="*/ 316706 w 1247775"/>
                  <a:gd name="connsiteY858" fmla="*/ 1554956 h 1857375"/>
                  <a:gd name="connsiteX859" fmla="*/ 317659 w 1247775"/>
                  <a:gd name="connsiteY859" fmla="*/ 1554956 h 1857375"/>
                  <a:gd name="connsiteX860" fmla="*/ 316706 w 1247775"/>
                  <a:gd name="connsiteY860" fmla="*/ 1558766 h 1857375"/>
                  <a:gd name="connsiteX861" fmla="*/ 327184 w 1247775"/>
                  <a:gd name="connsiteY861" fmla="*/ 1569244 h 1857375"/>
                  <a:gd name="connsiteX862" fmla="*/ 337661 w 1247775"/>
                  <a:gd name="connsiteY862" fmla="*/ 1558766 h 1857375"/>
                  <a:gd name="connsiteX863" fmla="*/ 327184 w 1247775"/>
                  <a:gd name="connsiteY863" fmla="*/ 1548289 h 1857375"/>
                  <a:gd name="connsiteX864" fmla="*/ 326231 w 1247775"/>
                  <a:gd name="connsiteY864" fmla="*/ 1548289 h 1857375"/>
                  <a:gd name="connsiteX865" fmla="*/ 327184 w 1247775"/>
                  <a:gd name="connsiteY865" fmla="*/ 1544479 h 1857375"/>
                  <a:gd name="connsiteX866" fmla="*/ 316706 w 1247775"/>
                  <a:gd name="connsiteY866" fmla="*/ 1534001 h 1857375"/>
                  <a:gd name="connsiteX867" fmla="*/ 313849 w 1247775"/>
                  <a:gd name="connsiteY867" fmla="*/ 1534954 h 1857375"/>
                  <a:gd name="connsiteX868" fmla="*/ 312896 w 1247775"/>
                  <a:gd name="connsiteY868" fmla="*/ 1533049 h 1857375"/>
                  <a:gd name="connsiteX869" fmla="*/ 335756 w 1247775"/>
                  <a:gd name="connsiteY869" fmla="*/ 1505426 h 1857375"/>
                  <a:gd name="connsiteX870" fmla="*/ 331946 w 1247775"/>
                  <a:gd name="connsiteY870" fmla="*/ 1492091 h 1857375"/>
                  <a:gd name="connsiteX871" fmla="*/ 332899 w 1247775"/>
                  <a:gd name="connsiteY871" fmla="*/ 1488281 h 1857375"/>
                  <a:gd name="connsiteX872" fmla="*/ 324326 w 1247775"/>
                  <a:gd name="connsiteY872" fmla="*/ 1479709 h 1857375"/>
                  <a:gd name="connsiteX873" fmla="*/ 320516 w 1247775"/>
                  <a:gd name="connsiteY873" fmla="*/ 1480661 h 1857375"/>
                  <a:gd name="connsiteX874" fmla="*/ 308134 w 1247775"/>
                  <a:gd name="connsiteY874" fmla="*/ 1477804 h 1857375"/>
                  <a:gd name="connsiteX875" fmla="*/ 283369 w 1247775"/>
                  <a:gd name="connsiteY875" fmla="*/ 1492091 h 1857375"/>
                  <a:gd name="connsiteX876" fmla="*/ 279559 w 1247775"/>
                  <a:gd name="connsiteY876" fmla="*/ 1491139 h 1857375"/>
                  <a:gd name="connsiteX877" fmla="*/ 265271 w 1247775"/>
                  <a:gd name="connsiteY877" fmla="*/ 1500664 h 1857375"/>
                  <a:gd name="connsiteX878" fmla="*/ 258604 w 1247775"/>
                  <a:gd name="connsiteY878" fmla="*/ 1508284 h 1857375"/>
                  <a:gd name="connsiteX879" fmla="*/ 250031 w 1247775"/>
                  <a:gd name="connsiteY879" fmla="*/ 1506379 h 1857375"/>
                  <a:gd name="connsiteX880" fmla="*/ 231934 w 1247775"/>
                  <a:gd name="connsiteY880" fmla="*/ 1524476 h 1857375"/>
                  <a:gd name="connsiteX881" fmla="*/ 243364 w 1247775"/>
                  <a:gd name="connsiteY881" fmla="*/ 1541621 h 1857375"/>
                  <a:gd name="connsiteX882" fmla="*/ 242411 w 1247775"/>
                  <a:gd name="connsiteY882" fmla="*/ 1543526 h 1857375"/>
                  <a:gd name="connsiteX883" fmla="*/ 239554 w 1247775"/>
                  <a:gd name="connsiteY883" fmla="*/ 1543526 h 1857375"/>
                  <a:gd name="connsiteX884" fmla="*/ 225266 w 1247775"/>
                  <a:gd name="connsiteY884" fmla="*/ 1548289 h 1857375"/>
                  <a:gd name="connsiteX885" fmla="*/ 210026 w 1247775"/>
                  <a:gd name="connsiteY885" fmla="*/ 1544479 h 1857375"/>
                  <a:gd name="connsiteX886" fmla="*/ 189071 w 1247775"/>
                  <a:gd name="connsiteY886" fmla="*/ 1553051 h 1857375"/>
                  <a:gd name="connsiteX887" fmla="*/ 170974 w 1247775"/>
                  <a:gd name="connsiteY887" fmla="*/ 1543526 h 1857375"/>
                  <a:gd name="connsiteX888" fmla="*/ 162401 w 1247775"/>
                  <a:gd name="connsiteY888" fmla="*/ 1545431 h 1857375"/>
                  <a:gd name="connsiteX889" fmla="*/ 152876 w 1247775"/>
                  <a:gd name="connsiteY889" fmla="*/ 1537811 h 1857375"/>
                  <a:gd name="connsiteX890" fmla="*/ 143351 w 1247775"/>
                  <a:gd name="connsiteY890" fmla="*/ 1547336 h 1857375"/>
                  <a:gd name="connsiteX891" fmla="*/ 150971 w 1247775"/>
                  <a:gd name="connsiteY891" fmla="*/ 1556861 h 1857375"/>
                  <a:gd name="connsiteX892" fmla="*/ 149066 w 1247775"/>
                  <a:gd name="connsiteY892" fmla="*/ 1566386 h 1857375"/>
                  <a:gd name="connsiteX893" fmla="*/ 153829 w 1247775"/>
                  <a:gd name="connsiteY893" fmla="*/ 1580674 h 1857375"/>
                  <a:gd name="connsiteX894" fmla="*/ 143351 w 1247775"/>
                  <a:gd name="connsiteY894" fmla="*/ 1593056 h 1857375"/>
                  <a:gd name="connsiteX895" fmla="*/ 155734 w 1247775"/>
                  <a:gd name="connsiteY895" fmla="*/ 1605439 h 1857375"/>
                  <a:gd name="connsiteX896" fmla="*/ 168116 w 1247775"/>
                  <a:gd name="connsiteY896" fmla="*/ 1593056 h 1857375"/>
                  <a:gd name="connsiteX897" fmla="*/ 167164 w 1247775"/>
                  <a:gd name="connsiteY897" fmla="*/ 1589246 h 1857375"/>
                  <a:gd name="connsiteX898" fmla="*/ 170974 w 1247775"/>
                  <a:gd name="connsiteY898" fmla="*/ 1589246 h 1857375"/>
                  <a:gd name="connsiteX899" fmla="*/ 182404 w 1247775"/>
                  <a:gd name="connsiteY899" fmla="*/ 1586389 h 1857375"/>
                  <a:gd name="connsiteX900" fmla="*/ 184309 w 1247775"/>
                  <a:gd name="connsiteY900" fmla="*/ 1589246 h 1857375"/>
                  <a:gd name="connsiteX901" fmla="*/ 183356 w 1247775"/>
                  <a:gd name="connsiteY901" fmla="*/ 1597819 h 1857375"/>
                  <a:gd name="connsiteX902" fmla="*/ 195739 w 1247775"/>
                  <a:gd name="connsiteY902" fmla="*/ 1620679 h 1857375"/>
                  <a:gd name="connsiteX903" fmla="*/ 195739 w 1247775"/>
                  <a:gd name="connsiteY903" fmla="*/ 1620679 h 1857375"/>
                  <a:gd name="connsiteX904" fmla="*/ 201454 w 1247775"/>
                  <a:gd name="connsiteY904" fmla="*/ 1626394 h 1857375"/>
                  <a:gd name="connsiteX905" fmla="*/ 206216 w 1247775"/>
                  <a:gd name="connsiteY905" fmla="*/ 1624489 h 1857375"/>
                  <a:gd name="connsiteX906" fmla="*/ 210026 w 1247775"/>
                  <a:gd name="connsiteY906" fmla="*/ 1624489 h 1857375"/>
                  <a:gd name="connsiteX907" fmla="*/ 236696 w 1247775"/>
                  <a:gd name="connsiteY907" fmla="*/ 1600676 h 1857375"/>
                  <a:gd name="connsiteX908" fmla="*/ 249079 w 1247775"/>
                  <a:gd name="connsiteY908" fmla="*/ 1604486 h 1857375"/>
                  <a:gd name="connsiteX909" fmla="*/ 247174 w 1247775"/>
                  <a:gd name="connsiteY909" fmla="*/ 1614011 h 1857375"/>
                  <a:gd name="connsiteX910" fmla="*/ 248126 w 1247775"/>
                  <a:gd name="connsiteY910" fmla="*/ 1619726 h 1857375"/>
                  <a:gd name="connsiteX911" fmla="*/ 247174 w 1247775"/>
                  <a:gd name="connsiteY911" fmla="*/ 1619726 h 1857375"/>
                  <a:gd name="connsiteX912" fmla="*/ 233839 w 1247775"/>
                  <a:gd name="connsiteY912" fmla="*/ 1633061 h 1857375"/>
                  <a:gd name="connsiteX913" fmla="*/ 246221 w 1247775"/>
                  <a:gd name="connsiteY913" fmla="*/ 1646396 h 1857375"/>
                  <a:gd name="connsiteX914" fmla="*/ 258604 w 1247775"/>
                  <a:gd name="connsiteY914" fmla="*/ 1657826 h 1857375"/>
                  <a:gd name="connsiteX915" fmla="*/ 270986 w 1247775"/>
                  <a:gd name="connsiteY915" fmla="*/ 1645444 h 1857375"/>
                  <a:gd name="connsiteX916" fmla="*/ 268129 w 1247775"/>
                  <a:gd name="connsiteY916" fmla="*/ 1637824 h 1857375"/>
                  <a:gd name="connsiteX917" fmla="*/ 270034 w 1247775"/>
                  <a:gd name="connsiteY917" fmla="*/ 1637824 h 1857375"/>
                  <a:gd name="connsiteX918" fmla="*/ 281464 w 1247775"/>
                  <a:gd name="connsiteY918" fmla="*/ 1634966 h 1857375"/>
                  <a:gd name="connsiteX919" fmla="*/ 291941 w 1247775"/>
                  <a:gd name="connsiteY919" fmla="*/ 1644491 h 1857375"/>
                  <a:gd name="connsiteX920" fmla="*/ 290036 w 1247775"/>
                  <a:gd name="connsiteY920" fmla="*/ 1651159 h 1857375"/>
                  <a:gd name="connsiteX921" fmla="*/ 303371 w 1247775"/>
                  <a:gd name="connsiteY921" fmla="*/ 1664494 h 1857375"/>
                  <a:gd name="connsiteX922" fmla="*/ 312896 w 1247775"/>
                  <a:gd name="connsiteY922" fmla="*/ 1660684 h 1857375"/>
                  <a:gd name="connsiteX923" fmla="*/ 311944 w 1247775"/>
                  <a:gd name="connsiteY923" fmla="*/ 1664494 h 1857375"/>
                  <a:gd name="connsiteX924" fmla="*/ 324326 w 1247775"/>
                  <a:gd name="connsiteY924" fmla="*/ 1676876 h 1857375"/>
                  <a:gd name="connsiteX925" fmla="*/ 330041 w 1247775"/>
                  <a:gd name="connsiteY925" fmla="*/ 1675924 h 1857375"/>
                  <a:gd name="connsiteX926" fmla="*/ 342424 w 1247775"/>
                  <a:gd name="connsiteY926" fmla="*/ 1683544 h 1857375"/>
                  <a:gd name="connsiteX927" fmla="*/ 351949 w 1247775"/>
                  <a:gd name="connsiteY927" fmla="*/ 1679734 h 1857375"/>
                  <a:gd name="connsiteX928" fmla="*/ 360521 w 1247775"/>
                  <a:gd name="connsiteY928" fmla="*/ 1694974 h 1857375"/>
                  <a:gd name="connsiteX929" fmla="*/ 358616 w 1247775"/>
                  <a:gd name="connsiteY929" fmla="*/ 1694974 h 1857375"/>
                  <a:gd name="connsiteX930" fmla="*/ 348139 w 1247775"/>
                  <a:gd name="connsiteY930" fmla="*/ 1705451 h 1857375"/>
                  <a:gd name="connsiteX931" fmla="*/ 354806 w 1247775"/>
                  <a:gd name="connsiteY931" fmla="*/ 1714976 h 1857375"/>
                  <a:gd name="connsiteX932" fmla="*/ 345281 w 1247775"/>
                  <a:gd name="connsiteY932" fmla="*/ 1729264 h 1857375"/>
                  <a:gd name="connsiteX933" fmla="*/ 360521 w 1247775"/>
                  <a:gd name="connsiteY933" fmla="*/ 1744504 h 1857375"/>
                  <a:gd name="connsiteX934" fmla="*/ 375761 w 1247775"/>
                  <a:gd name="connsiteY934" fmla="*/ 1729264 h 1857375"/>
                  <a:gd name="connsiteX935" fmla="*/ 363379 w 1247775"/>
                  <a:gd name="connsiteY935" fmla="*/ 1714024 h 1857375"/>
                  <a:gd name="connsiteX936" fmla="*/ 368141 w 1247775"/>
                  <a:gd name="connsiteY936" fmla="*/ 1705451 h 1857375"/>
                  <a:gd name="connsiteX937" fmla="*/ 367189 w 1247775"/>
                  <a:gd name="connsiteY937" fmla="*/ 1701641 h 1857375"/>
                  <a:gd name="connsiteX938" fmla="*/ 374809 w 1247775"/>
                  <a:gd name="connsiteY938" fmla="*/ 1704499 h 1857375"/>
                  <a:gd name="connsiteX939" fmla="*/ 381476 w 1247775"/>
                  <a:gd name="connsiteY939" fmla="*/ 1707356 h 1857375"/>
                  <a:gd name="connsiteX940" fmla="*/ 385286 w 1247775"/>
                  <a:gd name="connsiteY940" fmla="*/ 1706404 h 1857375"/>
                  <a:gd name="connsiteX941" fmla="*/ 386239 w 1247775"/>
                  <a:gd name="connsiteY941" fmla="*/ 1706404 h 1857375"/>
                  <a:gd name="connsiteX942" fmla="*/ 416719 w 1247775"/>
                  <a:gd name="connsiteY942" fmla="*/ 1688306 h 1857375"/>
                  <a:gd name="connsiteX943" fmla="*/ 421481 w 1247775"/>
                  <a:gd name="connsiteY943" fmla="*/ 1681639 h 1857375"/>
                  <a:gd name="connsiteX944" fmla="*/ 420529 w 1247775"/>
                  <a:gd name="connsiteY944" fmla="*/ 1678781 h 1857375"/>
                  <a:gd name="connsiteX945" fmla="*/ 420529 w 1247775"/>
                  <a:gd name="connsiteY945" fmla="*/ 1675924 h 1857375"/>
                  <a:gd name="connsiteX946" fmla="*/ 433864 w 1247775"/>
                  <a:gd name="connsiteY946" fmla="*/ 1679734 h 1857375"/>
                  <a:gd name="connsiteX947" fmla="*/ 436721 w 1247775"/>
                  <a:gd name="connsiteY947" fmla="*/ 1686401 h 1857375"/>
                  <a:gd name="connsiteX948" fmla="*/ 415766 w 1247775"/>
                  <a:gd name="connsiteY948" fmla="*/ 1702594 h 1857375"/>
                  <a:gd name="connsiteX949" fmla="*/ 414814 w 1247775"/>
                  <a:gd name="connsiteY949" fmla="*/ 1702594 h 1857375"/>
                  <a:gd name="connsiteX950" fmla="*/ 409099 w 1247775"/>
                  <a:gd name="connsiteY950" fmla="*/ 1708309 h 1857375"/>
                  <a:gd name="connsiteX951" fmla="*/ 409099 w 1247775"/>
                  <a:gd name="connsiteY951" fmla="*/ 1710214 h 1857375"/>
                  <a:gd name="connsiteX952" fmla="*/ 407194 w 1247775"/>
                  <a:gd name="connsiteY952" fmla="*/ 1711166 h 1857375"/>
                  <a:gd name="connsiteX953" fmla="*/ 399574 w 1247775"/>
                  <a:gd name="connsiteY953" fmla="*/ 1705451 h 1857375"/>
                  <a:gd name="connsiteX954" fmla="*/ 391954 w 1247775"/>
                  <a:gd name="connsiteY954" fmla="*/ 1713071 h 1857375"/>
                  <a:gd name="connsiteX955" fmla="*/ 399574 w 1247775"/>
                  <a:gd name="connsiteY955" fmla="*/ 1720691 h 1857375"/>
                  <a:gd name="connsiteX956" fmla="*/ 400526 w 1247775"/>
                  <a:gd name="connsiteY956" fmla="*/ 1720691 h 1857375"/>
                  <a:gd name="connsiteX957" fmla="*/ 400526 w 1247775"/>
                  <a:gd name="connsiteY957" fmla="*/ 1724501 h 1857375"/>
                  <a:gd name="connsiteX958" fmla="*/ 401479 w 1247775"/>
                  <a:gd name="connsiteY958" fmla="*/ 1729264 h 1857375"/>
                  <a:gd name="connsiteX959" fmla="*/ 392906 w 1247775"/>
                  <a:gd name="connsiteY959" fmla="*/ 1743551 h 1857375"/>
                  <a:gd name="connsiteX960" fmla="*/ 394811 w 1247775"/>
                  <a:gd name="connsiteY960" fmla="*/ 1752124 h 1857375"/>
                  <a:gd name="connsiteX961" fmla="*/ 380524 w 1247775"/>
                  <a:gd name="connsiteY961" fmla="*/ 1756886 h 1857375"/>
                  <a:gd name="connsiteX962" fmla="*/ 367189 w 1247775"/>
                  <a:gd name="connsiteY962" fmla="*/ 1751171 h 1857375"/>
                  <a:gd name="connsiteX963" fmla="*/ 348139 w 1247775"/>
                  <a:gd name="connsiteY963" fmla="*/ 1766411 h 1857375"/>
                  <a:gd name="connsiteX964" fmla="*/ 347186 w 1247775"/>
                  <a:gd name="connsiteY964" fmla="*/ 1767364 h 1857375"/>
                  <a:gd name="connsiteX965" fmla="*/ 348139 w 1247775"/>
                  <a:gd name="connsiteY965" fmla="*/ 1761649 h 1857375"/>
                  <a:gd name="connsiteX966" fmla="*/ 333851 w 1247775"/>
                  <a:gd name="connsiteY966" fmla="*/ 1747361 h 1857375"/>
                  <a:gd name="connsiteX967" fmla="*/ 324326 w 1247775"/>
                  <a:gd name="connsiteY967" fmla="*/ 1751171 h 1857375"/>
                  <a:gd name="connsiteX968" fmla="*/ 298609 w 1247775"/>
                  <a:gd name="connsiteY968" fmla="*/ 1736884 h 1857375"/>
                  <a:gd name="connsiteX969" fmla="*/ 268129 w 1247775"/>
                  <a:gd name="connsiteY969" fmla="*/ 1766411 h 1857375"/>
                  <a:gd name="connsiteX970" fmla="*/ 263366 w 1247775"/>
                  <a:gd name="connsiteY970" fmla="*/ 1767364 h 1857375"/>
                  <a:gd name="connsiteX971" fmla="*/ 265271 w 1247775"/>
                  <a:gd name="connsiteY971" fmla="*/ 1758791 h 1857375"/>
                  <a:gd name="connsiteX972" fmla="*/ 238601 w 1247775"/>
                  <a:gd name="connsiteY972" fmla="*/ 1732121 h 1857375"/>
                  <a:gd name="connsiteX973" fmla="*/ 211931 w 1247775"/>
                  <a:gd name="connsiteY973" fmla="*/ 1758791 h 1857375"/>
                  <a:gd name="connsiteX974" fmla="*/ 212884 w 1247775"/>
                  <a:gd name="connsiteY974" fmla="*/ 1764506 h 1857375"/>
                  <a:gd name="connsiteX975" fmla="*/ 212884 w 1247775"/>
                  <a:gd name="connsiteY975" fmla="*/ 1765459 h 1857375"/>
                  <a:gd name="connsiteX976" fmla="*/ 214789 w 1247775"/>
                  <a:gd name="connsiteY976" fmla="*/ 1773079 h 1857375"/>
                  <a:gd name="connsiteX977" fmla="*/ 207169 w 1247775"/>
                  <a:gd name="connsiteY977" fmla="*/ 1781651 h 1857375"/>
                  <a:gd name="connsiteX978" fmla="*/ 208121 w 1247775"/>
                  <a:gd name="connsiteY978" fmla="*/ 1784509 h 1857375"/>
                  <a:gd name="connsiteX979" fmla="*/ 195739 w 1247775"/>
                  <a:gd name="connsiteY979" fmla="*/ 1810226 h 1857375"/>
                  <a:gd name="connsiteX980" fmla="*/ 230029 w 1247775"/>
                  <a:gd name="connsiteY980" fmla="*/ 1847374 h 1857375"/>
                  <a:gd name="connsiteX981" fmla="*/ 260509 w 1247775"/>
                  <a:gd name="connsiteY981" fmla="*/ 1832134 h 1857375"/>
                  <a:gd name="connsiteX982" fmla="*/ 260509 w 1247775"/>
                  <a:gd name="connsiteY982" fmla="*/ 1834991 h 1857375"/>
                  <a:gd name="connsiteX983" fmla="*/ 261461 w 1247775"/>
                  <a:gd name="connsiteY983" fmla="*/ 1839754 h 1857375"/>
                  <a:gd name="connsiteX984" fmla="*/ 257651 w 1247775"/>
                  <a:gd name="connsiteY984" fmla="*/ 1844516 h 1857375"/>
                  <a:gd name="connsiteX985" fmla="*/ 263366 w 1247775"/>
                  <a:gd name="connsiteY985" fmla="*/ 1850231 h 1857375"/>
                  <a:gd name="connsiteX986" fmla="*/ 267176 w 1247775"/>
                  <a:gd name="connsiteY986" fmla="*/ 1848326 h 1857375"/>
                  <a:gd name="connsiteX987" fmla="*/ 270986 w 1247775"/>
                  <a:gd name="connsiteY987" fmla="*/ 1850231 h 1857375"/>
                  <a:gd name="connsiteX988" fmla="*/ 279559 w 1247775"/>
                  <a:gd name="connsiteY988" fmla="*/ 1855946 h 1857375"/>
                  <a:gd name="connsiteX989" fmla="*/ 288131 w 1247775"/>
                  <a:gd name="connsiteY989" fmla="*/ 1850231 h 1857375"/>
                  <a:gd name="connsiteX990" fmla="*/ 300514 w 1247775"/>
                  <a:gd name="connsiteY990" fmla="*/ 1854041 h 1857375"/>
                  <a:gd name="connsiteX991" fmla="*/ 310039 w 1247775"/>
                  <a:gd name="connsiteY991" fmla="*/ 1852136 h 1857375"/>
                  <a:gd name="connsiteX992" fmla="*/ 329089 w 1247775"/>
                  <a:gd name="connsiteY992" fmla="*/ 1834039 h 1857375"/>
                  <a:gd name="connsiteX993" fmla="*/ 334804 w 1247775"/>
                  <a:gd name="connsiteY993" fmla="*/ 1828324 h 1857375"/>
                  <a:gd name="connsiteX994" fmla="*/ 337661 w 1247775"/>
                  <a:gd name="connsiteY994" fmla="*/ 1828324 h 1857375"/>
                  <a:gd name="connsiteX995" fmla="*/ 356711 w 1247775"/>
                  <a:gd name="connsiteY995" fmla="*/ 1817846 h 1857375"/>
                  <a:gd name="connsiteX996" fmla="*/ 368141 w 1247775"/>
                  <a:gd name="connsiteY996" fmla="*/ 1819751 h 1857375"/>
                  <a:gd name="connsiteX997" fmla="*/ 380524 w 1247775"/>
                  <a:gd name="connsiteY997" fmla="*/ 1817846 h 1857375"/>
                  <a:gd name="connsiteX998" fmla="*/ 400526 w 1247775"/>
                  <a:gd name="connsiteY998" fmla="*/ 1823561 h 1857375"/>
                  <a:gd name="connsiteX999" fmla="*/ 437674 w 1247775"/>
                  <a:gd name="connsiteY999" fmla="*/ 1786414 h 1857375"/>
                  <a:gd name="connsiteX1000" fmla="*/ 437674 w 1247775"/>
                  <a:gd name="connsiteY1000" fmla="*/ 1786414 h 1857375"/>
                  <a:gd name="connsiteX1001" fmla="*/ 441484 w 1247775"/>
                  <a:gd name="connsiteY1001" fmla="*/ 1786414 h 1857375"/>
                  <a:gd name="connsiteX1002" fmla="*/ 454819 w 1247775"/>
                  <a:gd name="connsiteY1002" fmla="*/ 1782604 h 1857375"/>
                  <a:gd name="connsiteX1003" fmla="*/ 461486 w 1247775"/>
                  <a:gd name="connsiteY1003" fmla="*/ 1784509 h 1857375"/>
                  <a:gd name="connsiteX1004" fmla="*/ 475774 w 1247775"/>
                  <a:gd name="connsiteY1004" fmla="*/ 1770221 h 1857375"/>
                  <a:gd name="connsiteX1005" fmla="*/ 472916 w 1247775"/>
                  <a:gd name="connsiteY1005" fmla="*/ 1762601 h 1857375"/>
                  <a:gd name="connsiteX1006" fmla="*/ 488156 w 1247775"/>
                  <a:gd name="connsiteY1006" fmla="*/ 1753076 h 1857375"/>
                  <a:gd name="connsiteX1007" fmla="*/ 493871 w 1247775"/>
                  <a:gd name="connsiteY1007" fmla="*/ 1750219 h 1857375"/>
                  <a:gd name="connsiteX1008" fmla="*/ 493871 w 1247775"/>
                  <a:gd name="connsiteY1008" fmla="*/ 1751171 h 1857375"/>
                  <a:gd name="connsiteX1009" fmla="*/ 525304 w 1247775"/>
                  <a:gd name="connsiteY1009" fmla="*/ 1782604 h 1857375"/>
                  <a:gd name="connsiteX1010" fmla="*/ 533876 w 1247775"/>
                  <a:gd name="connsiteY1010" fmla="*/ 1780699 h 1857375"/>
                  <a:gd name="connsiteX1011" fmla="*/ 550069 w 1247775"/>
                  <a:gd name="connsiteY1011" fmla="*/ 1785461 h 1857375"/>
                  <a:gd name="connsiteX1012" fmla="*/ 567214 w 1247775"/>
                  <a:gd name="connsiteY1012" fmla="*/ 1779746 h 1857375"/>
                  <a:gd name="connsiteX1013" fmla="*/ 575786 w 1247775"/>
                  <a:gd name="connsiteY1013" fmla="*/ 1780699 h 1857375"/>
                  <a:gd name="connsiteX1014" fmla="*/ 601504 w 1247775"/>
                  <a:gd name="connsiteY1014" fmla="*/ 1769269 h 1857375"/>
                  <a:gd name="connsiteX1015" fmla="*/ 604361 w 1247775"/>
                  <a:gd name="connsiteY1015" fmla="*/ 1769269 h 1857375"/>
                  <a:gd name="connsiteX1016" fmla="*/ 615791 w 1247775"/>
                  <a:gd name="connsiteY1016" fmla="*/ 1767364 h 1857375"/>
                  <a:gd name="connsiteX1017" fmla="*/ 651034 w 1247775"/>
                  <a:gd name="connsiteY1017" fmla="*/ 1791176 h 1857375"/>
                  <a:gd name="connsiteX1018" fmla="*/ 655796 w 1247775"/>
                  <a:gd name="connsiteY1018" fmla="*/ 1791176 h 1857375"/>
                  <a:gd name="connsiteX1019" fmla="*/ 705326 w 1247775"/>
                  <a:gd name="connsiteY1019" fmla="*/ 1800701 h 1857375"/>
                  <a:gd name="connsiteX1020" fmla="*/ 1004411 w 1247775"/>
                  <a:gd name="connsiteY1020" fmla="*/ 1796891 h 1857375"/>
                  <a:gd name="connsiteX1021" fmla="*/ 1087279 w 1247775"/>
                  <a:gd name="connsiteY1021" fmla="*/ 1637824 h 1857375"/>
                  <a:gd name="connsiteX1022" fmla="*/ 1076801 w 1247775"/>
                  <a:gd name="connsiteY1022" fmla="*/ 1550194 h 1857375"/>
                  <a:gd name="connsiteX1023" fmla="*/ 1153001 w 1247775"/>
                  <a:gd name="connsiteY1023" fmla="*/ 1512094 h 1857375"/>
                  <a:gd name="connsiteX1024" fmla="*/ 1149191 w 1247775"/>
                  <a:gd name="connsiteY1024" fmla="*/ 1437799 h 1857375"/>
                  <a:gd name="connsiteX1025" fmla="*/ 1078706 w 1247775"/>
                  <a:gd name="connsiteY1025" fmla="*/ 1408271 h 1857375"/>
                  <a:gd name="connsiteX1026" fmla="*/ 1161574 w 1247775"/>
                  <a:gd name="connsiteY1026" fmla="*/ 1366361 h 1857375"/>
                  <a:gd name="connsiteX1027" fmla="*/ 1186339 w 1247775"/>
                  <a:gd name="connsiteY1027" fmla="*/ 1283494 h 1857375"/>
                  <a:gd name="connsiteX1028" fmla="*/ 1138714 w 1247775"/>
                  <a:gd name="connsiteY1028" fmla="*/ 1235869 h 1857375"/>
                  <a:gd name="connsiteX1029" fmla="*/ 1159669 w 1247775"/>
                  <a:gd name="connsiteY1029" fmla="*/ 1165384 h 1857375"/>
                  <a:gd name="connsiteX1030" fmla="*/ 1240631 w 1247775"/>
                  <a:gd name="connsiteY1030" fmla="*/ 1103471 h 1857375"/>
                  <a:gd name="connsiteX1031" fmla="*/ 1172051 w 1247775"/>
                  <a:gd name="connsiteY1031" fmla="*/ 974884 h 1857375"/>
                  <a:gd name="connsiteX1032" fmla="*/ 584359 w 1247775"/>
                  <a:gd name="connsiteY1032" fmla="*/ 250984 h 1857375"/>
                  <a:gd name="connsiteX1033" fmla="*/ 581501 w 1247775"/>
                  <a:gd name="connsiteY1033" fmla="*/ 252889 h 1857375"/>
                  <a:gd name="connsiteX1034" fmla="*/ 572929 w 1247775"/>
                  <a:gd name="connsiteY1034" fmla="*/ 250031 h 1857375"/>
                  <a:gd name="connsiteX1035" fmla="*/ 571976 w 1247775"/>
                  <a:gd name="connsiteY1035" fmla="*/ 250031 h 1857375"/>
                  <a:gd name="connsiteX1036" fmla="*/ 570071 w 1247775"/>
                  <a:gd name="connsiteY1036" fmla="*/ 249079 h 1857375"/>
                  <a:gd name="connsiteX1037" fmla="*/ 570071 w 1247775"/>
                  <a:gd name="connsiteY1037" fmla="*/ 246221 h 1857375"/>
                  <a:gd name="connsiteX1038" fmla="*/ 570071 w 1247775"/>
                  <a:gd name="connsiteY1038" fmla="*/ 243364 h 1857375"/>
                  <a:gd name="connsiteX1039" fmla="*/ 585311 w 1247775"/>
                  <a:gd name="connsiteY1039" fmla="*/ 234791 h 1857375"/>
                  <a:gd name="connsiteX1040" fmla="*/ 595789 w 1247775"/>
                  <a:gd name="connsiteY1040" fmla="*/ 244316 h 1857375"/>
                  <a:gd name="connsiteX1041" fmla="*/ 584359 w 1247775"/>
                  <a:gd name="connsiteY1041" fmla="*/ 250984 h 1857375"/>
                  <a:gd name="connsiteX1042" fmla="*/ 596741 w 1247775"/>
                  <a:gd name="connsiteY1042" fmla="*/ 201454 h 1857375"/>
                  <a:gd name="connsiteX1043" fmla="*/ 596741 w 1247775"/>
                  <a:gd name="connsiteY1043" fmla="*/ 198596 h 1857375"/>
                  <a:gd name="connsiteX1044" fmla="*/ 598646 w 1247775"/>
                  <a:gd name="connsiteY1044" fmla="*/ 199549 h 1857375"/>
                  <a:gd name="connsiteX1045" fmla="*/ 596741 w 1247775"/>
                  <a:gd name="connsiteY1045" fmla="*/ 201454 h 1857375"/>
                  <a:gd name="connsiteX1046" fmla="*/ 606266 w 1247775"/>
                  <a:gd name="connsiteY1046" fmla="*/ 250031 h 1857375"/>
                  <a:gd name="connsiteX1047" fmla="*/ 602456 w 1247775"/>
                  <a:gd name="connsiteY1047" fmla="*/ 245269 h 1857375"/>
                  <a:gd name="connsiteX1048" fmla="*/ 605314 w 1247775"/>
                  <a:gd name="connsiteY1048" fmla="*/ 245269 h 1857375"/>
                  <a:gd name="connsiteX1049" fmla="*/ 609124 w 1247775"/>
                  <a:gd name="connsiteY1049" fmla="*/ 245269 h 1857375"/>
                  <a:gd name="connsiteX1050" fmla="*/ 606266 w 1247775"/>
                  <a:gd name="connsiteY1050" fmla="*/ 250031 h 1857375"/>
                  <a:gd name="connsiteX1051" fmla="*/ 557689 w 1247775"/>
                  <a:gd name="connsiteY1051" fmla="*/ 407194 h 1857375"/>
                  <a:gd name="connsiteX1052" fmla="*/ 555784 w 1247775"/>
                  <a:gd name="connsiteY1052" fmla="*/ 407194 h 1857375"/>
                  <a:gd name="connsiteX1053" fmla="*/ 555784 w 1247775"/>
                  <a:gd name="connsiteY1053" fmla="*/ 405289 h 1857375"/>
                  <a:gd name="connsiteX1054" fmla="*/ 554831 w 1247775"/>
                  <a:gd name="connsiteY1054" fmla="*/ 400526 h 1857375"/>
                  <a:gd name="connsiteX1055" fmla="*/ 559594 w 1247775"/>
                  <a:gd name="connsiteY1055" fmla="*/ 407194 h 1857375"/>
                  <a:gd name="connsiteX1056" fmla="*/ 557689 w 1247775"/>
                  <a:gd name="connsiteY1056" fmla="*/ 407194 h 1857375"/>
                  <a:gd name="connsiteX1057" fmla="*/ 637699 w 1247775"/>
                  <a:gd name="connsiteY1057" fmla="*/ 305276 h 1857375"/>
                  <a:gd name="connsiteX1058" fmla="*/ 641509 w 1247775"/>
                  <a:gd name="connsiteY1058" fmla="*/ 309086 h 1857375"/>
                  <a:gd name="connsiteX1059" fmla="*/ 638651 w 1247775"/>
                  <a:gd name="connsiteY1059" fmla="*/ 310039 h 1857375"/>
                  <a:gd name="connsiteX1060" fmla="*/ 636746 w 1247775"/>
                  <a:gd name="connsiteY1060" fmla="*/ 306229 h 1857375"/>
                  <a:gd name="connsiteX1061" fmla="*/ 637699 w 1247775"/>
                  <a:gd name="connsiteY1061" fmla="*/ 305276 h 1857375"/>
                  <a:gd name="connsiteX1062" fmla="*/ 591979 w 1247775"/>
                  <a:gd name="connsiteY1062" fmla="*/ 417671 h 1857375"/>
                  <a:gd name="connsiteX1063" fmla="*/ 609124 w 1247775"/>
                  <a:gd name="connsiteY1063" fmla="*/ 409099 h 1857375"/>
                  <a:gd name="connsiteX1064" fmla="*/ 606266 w 1247775"/>
                  <a:gd name="connsiteY1064" fmla="*/ 418624 h 1857375"/>
                  <a:gd name="connsiteX1065" fmla="*/ 606266 w 1247775"/>
                  <a:gd name="connsiteY1065" fmla="*/ 418624 h 1857375"/>
                  <a:gd name="connsiteX1066" fmla="*/ 598646 w 1247775"/>
                  <a:gd name="connsiteY1066" fmla="*/ 426244 h 1857375"/>
                  <a:gd name="connsiteX1067" fmla="*/ 591026 w 1247775"/>
                  <a:gd name="connsiteY1067" fmla="*/ 420529 h 1857375"/>
                  <a:gd name="connsiteX1068" fmla="*/ 591979 w 1247775"/>
                  <a:gd name="connsiteY1068" fmla="*/ 417671 h 1857375"/>
                  <a:gd name="connsiteX1069" fmla="*/ 594836 w 1247775"/>
                  <a:gd name="connsiteY1069" fmla="*/ 511016 h 1857375"/>
                  <a:gd name="connsiteX1070" fmla="*/ 591979 w 1247775"/>
                  <a:gd name="connsiteY1070" fmla="*/ 510064 h 1857375"/>
                  <a:gd name="connsiteX1071" fmla="*/ 590074 w 1247775"/>
                  <a:gd name="connsiteY1071" fmla="*/ 510064 h 1857375"/>
                  <a:gd name="connsiteX1072" fmla="*/ 587216 w 1247775"/>
                  <a:gd name="connsiteY1072" fmla="*/ 508159 h 1857375"/>
                  <a:gd name="connsiteX1073" fmla="*/ 597694 w 1247775"/>
                  <a:gd name="connsiteY1073" fmla="*/ 503396 h 1857375"/>
                  <a:gd name="connsiteX1074" fmla="*/ 598646 w 1247775"/>
                  <a:gd name="connsiteY1074" fmla="*/ 505301 h 1857375"/>
                  <a:gd name="connsiteX1075" fmla="*/ 594836 w 1247775"/>
                  <a:gd name="connsiteY1075" fmla="*/ 511016 h 1857375"/>
                  <a:gd name="connsiteX1076" fmla="*/ 633889 w 1247775"/>
                  <a:gd name="connsiteY1076" fmla="*/ 447199 h 1857375"/>
                  <a:gd name="connsiteX1077" fmla="*/ 627221 w 1247775"/>
                  <a:gd name="connsiteY1077" fmla="*/ 461486 h 1857375"/>
                  <a:gd name="connsiteX1078" fmla="*/ 626269 w 1247775"/>
                  <a:gd name="connsiteY1078" fmla="*/ 461486 h 1857375"/>
                  <a:gd name="connsiteX1079" fmla="*/ 608171 w 1247775"/>
                  <a:gd name="connsiteY1079" fmla="*/ 479584 h 1857375"/>
                  <a:gd name="connsiteX1080" fmla="*/ 609124 w 1247775"/>
                  <a:gd name="connsiteY1080" fmla="*/ 484346 h 1857375"/>
                  <a:gd name="connsiteX1081" fmla="*/ 608171 w 1247775"/>
                  <a:gd name="connsiteY1081" fmla="*/ 485299 h 1857375"/>
                  <a:gd name="connsiteX1082" fmla="*/ 608171 w 1247775"/>
                  <a:gd name="connsiteY1082" fmla="*/ 483394 h 1857375"/>
                  <a:gd name="connsiteX1083" fmla="*/ 593884 w 1247775"/>
                  <a:gd name="connsiteY1083" fmla="*/ 459581 h 1857375"/>
                  <a:gd name="connsiteX1084" fmla="*/ 606266 w 1247775"/>
                  <a:gd name="connsiteY1084" fmla="*/ 444341 h 1857375"/>
                  <a:gd name="connsiteX1085" fmla="*/ 614839 w 1247775"/>
                  <a:gd name="connsiteY1085" fmla="*/ 447199 h 1857375"/>
                  <a:gd name="connsiteX1086" fmla="*/ 626269 w 1247775"/>
                  <a:gd name="connsiteY1086" fmla="*/ 440531 h 1857375"/>
                  <a:gd name="connsiteX1087" fmla="*/ 630079 w 1247775"/>
                  <a:gd name="connsiteY1087" fmla="*/ 440531 h 1857375"/>
                  <a:gd name="connsiteX1088" fmla="*/ 631984 w 1247775"/>
                  <a:gd name="connsiteY1088" fmla="*/ 440531 h 1857375"/>
                  <a:gd name="connsiteX1089" fmla="*/ 636746 w 1247775"/>
                  <a:gd name="connsiteY1089" fmla="*/ 444341 h 1857375"/>
                  <a:gd name="connsiteX1090" fmla="*/ 633889 w 1247775"/>
                  <a:gd name="connsiteY1090" fmla="*/ 447199 h 1857375"/>
                  <a:gd name="connsiteX1091" fmla="*/ 633889 w 1247775"/>
                  <a:gd name="connsiteY1091" fmla="*/ 447199 h 1857375"/>
                  <a:gd name="connsiteX1092" fmla="*/ 639604 w 1247775"/>
                  <a:gd name="connsiteY1092" fmla="*/ 402431 h 1857375"/>
                  <a:gd name="connsiteX1093" fmla="*/ 631031 w 1247775"/>
                  <a:gd name="connsiteY1093" fmla="*/ 399574 h 1857375"/>
                  <a:gd name="connsiteX1094" fmla="*/ 625316 w 1247775"/>
                  <a:gd name="connsiteY1094" fmla="*/ 391001 h 1857375"/>
                  <a:gd name="connsiteX1095" fmla="*/ 626269 w 1247775"/>
                  <a:gd name="connsiteY1095" fmla="*/ 388144 h 1857375"/>
                  <a:gd name="connsiteX1096" fmla="*/ 620554 w 1247775"/>
                  <a:gd name="connsiteY1096" fmla="*/ 382429 h 1857375"/>
                  <a:gd name="connsiteX1097" fmla="*/ 619601 w 1247775"/>
                  <a:gd name="connsiteY1097" fmla="*/ 374809 h 1857375"/>
                  <a:gd name="connsiteX1098" fmla="*/ 625316 w 1247775"/>
                  <a:gd name="connsiteY1098" fmla="*/ 375761 h 1857375"/>
                  <a:gd name="connsiteX1099" fmla="*/ 631031 w 1247775"/>
                  <a:gd name="connsiteY1099" fmla="*/ 373856 h 1857375"/>
                  <a:gd name="connsiteX1100" fmla="*/ 642461 w 1247775"/>
                  <a:gd name="connsiteY1100" fmla="*/ 380524 h 1857375"/>
                  <a:gd name="connsiteX1101" fmla="*/ 647224 w 1247775"/>
                  <a:gd name="connsiteY1101" fmla="*/ 394811 h 1857375"/>
                  <a:gd name="connsiteX1102" fmla="*/ 639604 w 1247775"/>
                  <a:gd name="connsiteY1102" fmla="*/ 402431 h 1857375"/>
                  <a:gd name="connsiteX1103" fmla="*/ 343376 w 1247775"/>
                  <a:gd name="connsiteY1103" fmla="*/ 758666 h 1857375"/>
                  <a:gd name="connsiteX1104" fmla="*/ 343376 w 1247775"/>
                  <a:gd name="connsiteY1104" fmla="*/ 758666 h 1857375"/>
                  <a:gd name="connsiteX1105" fmla="*/ 341471 w 1247775"/>
                  <a:gd name="connsiteY1105" fmla="*/ 751999 h 1857375"/>
                  <a:gd name="connsiteX1106" fmla="*/ 346234 w 1247775"/>
                  <a:gd name="connsiteY1106" fmla="*/ 752951 h 1857375"/>
                  <a:gd name="connsiteX1107" fmla="*/ 343376 w 1247775"/>
                  <a:gd name="connsiteY1107" fmla="*/ 758666 h 1857375"/>
                  <a:gd name="connsiteX1108" fmla="*/ 109061 w 1247775"/>
                  <a:gd name="connsiteY1108" fmla="*/ 1225391 h 1857375"/>
                  <a:gd name="connsiteX1109" fmla="*/ 95726 w 1247775"/>
                  <a:gd name="connsiteY1109" fmla="*/ 1217771 h 1857375"/>
                  <a:gd name="connsiteX1110" fmla="*/ 104299 w 1247775"/>
                  <a:gd name="connsiteY1110" fmla="*/ 1210151 h 1857375"/>
                  <a:gd name="connsiteX1111" fmla="*/ 122396 w 1247775"/>
                  <a:gd name="connsiteY1111" fmla="*/ 1195864 h 1857375"/>
                  <a:gd name="connsiteX1112" fmla="*/ 129064 w 1247775"/>
                  <a:gd name="connsiteY1112" fmla="*/ 1201579 h 1857375"/>
                  <a:gd name="connsiteX1113" fmla="*/ 109061 w 1247775"/>
                  <a:gd name="connsiteY1113" fmla="*/ 1225391 h 1857375"/>
                  <a:gd name="connsiteX1114" fmla="*/ 151924 w 1247775"/>
                  <a:gd name="connsiteY1114" fmla="*/ 1208246 h 1857375"/>
                  <a:gd name="connsiteX1115" fmla="*/ 150019 w 1247775"/>
                  <a:gd name="connsiteY1115" fmla="*/ 1206341 h 1857375"/>
                  <a:gd name="connsiteX1116" fmla="*/ 151924 w 1247775"/>
                  <a:gd name="connsiteY1116" fmla="*/ 1206341 h 1857375"/>
                  <a:gd name="connsiteX1117" fmla="*/ 151924 w 1247775"/>
                  <a:gd name="connsiteY1117" fmla="*/ 1208246 h 1857375"/>
                  <a:gd name="connsiteX1118" fmla="*/ 290989 w 1247775"/>
                  <a:gd name="connsiteY1118" fmla="*/ 992981 h 1857375"/>
                  <a:gd name="connsiteX1119" fmla="*/ 291941 w 1247775"/>
                  <a:gd name="connsiteY1119" fmla="*/ 986314 h 1857375"/>
                  <a:gd name="connsiteX1120" fmla="*/ 291941 w 1247775"/>
                  <a:gd name="connsiteY1120" fmla="*/ 986314 h 1857375"/>
                  <a:gd name="connsiteX1121" fmla="*/ 294799 w 1247775"/>
                  <a:gd name="connsiteY1121" fmla="*/ 987266 h 1857375"/>
                  <a:gd name="connsiteX1122" fmla="*/ 290989 w 1247775"/>
                  <a:gd name="connsiteY1122" fmla="*/ 992981 h 1857375"/>
                  <a:gd name="connsiteX1123" fmla="*/ 309086 w 1247775"/>
                  <a:gd name="connsiteY1123" fmla="*/ 1652111 h 1857375"/>
                  <a:gd name="connsiteX1124" fmla="*/ 310039 w 1247775"/>
                  <a:gd name="connsiteY1124" fmla="*/ 1649254 h 1857375"/>
                  <a:gd name="connsiteX1125" fmla="*/ 310991 w 1247775"/>
                  <a:gd name="connsiteY1125" fmla="*/ 1650206 h 1857375"/>
                  <a:gd name="connsiteX1126" fmla="*/ 309086 w 1247775"/>
                  <a:gd name="connsiteY1126" fmla="*/ 1652111 h 1857375"/>
                  <a:gd name="connsiteX1127" fmla="*/ 259556 w 1247775"/>
                  <a:gd name="connsiteY1127" fmla="*/ 1822609 h 1857375"/>
                  <a:gd name="connsiteX1128" fmla="*/ 261461 w 1247775"/>
                  <a:gd name="connsiteY1128" fmla="*/ 1816894 h 1857375"/>
                  <a:gd name="connsiteX1129" fmla="*/ 265271 w 1247775"/>
                  <a:gd name="connsiteY1129" fmla="*/ 1816894 h 1857375"/>
                  <a:gd name="connsiteX1130" fmla="*/ 266224 w 1247775"/>
                  <a:gd name="connsiteY1130" fmla="*/ 1817846 h 1857375"/>
                  <a:gd name="connsiteX1131" fmla="*/ 259556 w 1247775"/>
                  <a:gd name="connsiteY1131" fmla="*/ 1822609 h 1857375"/>
                  <a:gd name="connsiteX1132" fmla="*/ 330994 w 1247775"/>
                  <a:gd name="connsiteY1132" fmla="*/ 1783556 h 1857375"/>
                  <a:gd name="connsiteX1133" fmla="*/ 329089 w 1247775"/>
                  <a:gd name="connsiteY1133" fmla="*/ 1783556 h 1857375"/>
                  <a:gd name="connsiteX1134" fmla="*/ 326231 w 1247775"/>
                  <a:gd name="connsiteY1134" fmla="*/ 1781651 h 1857375"/>
                  <a:gd name="connsiteX1135" fmla="*/ 321469 w 1247775"/>
                  <a:gd name="connsiteY1135" fmla="*/ 1777841 h 1857375"/>
                  <a:gd name="connsiteX1136" fmla="*/ 323374 w 1247775"/>
                  <a:gd name="connsiteY1136" fmla="*/ 1772126 h 1857375"/>
                  <a:gd name="connsiteX1137" fmla="*/ 329089 w 1247775"/>
                  <a:gd name="connsiteY1137" fmla="*/ 1773079 h 1857375"/>
                  <a:gd name="connsiteX1138" fmla="*/ 335756 w 1247775"/>
                  <a:gd name="connsiteY1138" fmla="*/ 1771174 h 1857375"/>
                  <a:gd name="connsiteX1139" fmla="*/ 330994 w 1247775"/>
                  <a:gd name="connsiteY1139" fmla="*/ 1783556 h 1857375"/>
                  <a:gd name="connsiteX1140" fmla="*/ 442436 w 1247775"/>
                  <a:gd name="connsiteY1140" fmla="*/ 1450181 h 1857375"/>
                  <a:gd name="connsiteX1141" fmla="*/ 451009 w 1247775"/>
                  <a:gd name="connsiteY1141" fmla="*/ 1458754 h 1857375"/>
                  <a:gd name="connsiteX1142" fmla="*/ 444341 w 1247775"/>
                  <a:gd name="connsiteY1142" fmla="*/ 1465421 h 1857375"/>
                  <a:gd name="connsiteX1143" fmla="*/ 437674 w 1247775"/>
                  <a:gd name="connsiteY1143" fmla="*/ 1454944 h 1857375"/>
                  <a:gd name="connsiteX1144" fmla="*/ 442436 w 1247775"/>
                  <a:gd name="connsiteY1144" fmla="*/ 1450181 h 1857375"/>
                  <a:gd name="connsiteX1145" fmla="*/ 426244 w 1247775"/>
                  <a:gd name="connsiteY1145" fmla="*/ 1592104 h 1857375"/>
                  <a:gd name="connsiteX1146" fmla="*/ 420529 w 1247775"/>
                  <a:gd name="connsiteY1146" fmla="*/ 1587341 h 1857375"/>
                  <a:gd name="connsiteX1147" fmla="*/ 419576 w 1247775"/>
                  <a:gd name="connsiteY1147" fmla="*/ 1587341 h 1857375"/>
                  <a:gd name="connsiteX1148" fmla="*/ 421481 w 1247775"/>
                  <a:gd name="connsiteY1148" fmla="*/ 1576864 h 1857375"/>
                  <a:gd name="connsiteX1149" fmla="*/ 421481 w 1247775"/>
                  <a:gd name="connsiteY1149" fmla="*/ 1574959 h 1857375"/>
                  <a:gd name="connsiteX1150" fmla="*/ 422434 w 1247775"/>
                  <a:gd name="connsiteY1150" fmla="*/ 1574959 h 1857375"/>
                  <a:gd name="connsiteX1151" fmla="*/ 426244 w 1247775"/>
                  <a:gd name="connsiteY1151" fmla="*/ 1577816 h 1857375"/>
                  <a:gd name="connsiteX1152" fmla="*/ 426244 w 1247775"/>
                  <a:gd name="connsiteY1152" fmla="*/ 1580674 h 1857375"/>
                  <a:gd name="connsiteX1153" fmla="*/ 430054 w 1247775"/>
                  <a:gd name="connsiteY1153" fmla="*/ 1593056 h 1857375"/>
                  <a:gd name="connsiteX1154" fmla="*/ 426244 w 1247775"/>
                  <a:gd name="connsiteY1154" fmla="*/ 1592104 h 1857375"/>
                  <a:gd name="connsiteX1155" fmla="*/ 431959 w 1247775"/>
                  <a:gd name="connsiteY1155" fmla="*/ 1518761 h 1857375"/>
                  <a:gd name="connsiteX1156" fmla="*/ 425291 w 1247775"/>
                  <a:gd name="connsiteY1156" fmla="*/ 1517809 h 1857375"/>
                  <a:gd name="connsiteX1157" fmla="*/ 415766 w 1247775"/>
                  <a:gd name="connsiteY1157" fmla="*/ 1519714 h 1857375"/>
                  <a:gd name="connsiteX1158" fmla="*/ 416719 w 1247775"/>
                  <a:gd name="connsiteY1158" fmla="*/ 1515904 h 1857375"/>
                  <a:gd name="connsiteX1159" fmla="*/ 413861 w 1247775"/>
                  <a:gd name="connsiteY1159" fmla="*/ 1508284 h 1857375"/>
                  <a:gd name="connsiteX1160" fmla="*/ 419576 w 1247775"/>
                  <a:gd name="connsiteY1160" fmla="*/ 1499711 h 1857375"/>
                  <a:gd name="connsiteX1161" fmla="*/ 418624 w 1247775"/>
                  <a:gd name="connsiteY1161" fmla="*/ 1494949 h 1857375"/>
                  <a:gd name="connsiteX1162" fmla="*/ 422434 w 1247775"/>
                  <a:gd name="connsiteY1162" fmla="*/ 1486376 h 1857375"/>
                  <a:gd name="connsiteX1163" fmla="*/ 422434 w 1247775"/>
                  <a:gd name="connsiteY1163" fmla="*/ 1484471 h 1857375"/>
                  <a:gd name="connsiteX1164" fmla="*/ 422434 w 1247775"/>
                  <a:gd name="connsiteY1164" fmla="*/ 1484471 h 1857375"/>
                  <a:gd name="connsiteX1165" fmla="*/ 431959 w 1247775"/>
                  <a:gd name="connsiteY1165" fmla="*/ 1491139 h 1857375"/>
                  <a:gd name="connsiteX1166" fmla="*/ 435769 w 1247775"/>
                  <a:gd name="connsiteY1166" fmla="*/ 1490186 h 1857375"/>
                  <a:gd name="connsiteX1167" fmla="*/ 436721 w 1247775"/>
                  <a:gd name="connsiteY1167" fmla="*/ 1493044 h 1857375"/>
                  <a:gd name="connsiteX1168" fmla="*/ 430054 w 1247775"/>
                  <a:gd name="connsiteY1168" fmla="*/ 1505426 h 1857375"/>
                  <a:gd name="connsiteX1169" fmla="*/ 434816 w 1247775"/>
                  <a:gd name="connsiteY1169" fmla="*/ 1515904 h 1857375"/>
                  <a:gd name="connsiteX1170" fmla="*/ 431959 w 1247775"/>
                  <a:gd name="connsiteY1170" fmla="*/ 1518761 h 1857375"/>
                  <a:gd name="connsiteX1171" fmla="*/ 445294 w 1247775"/>
                  <a:gd name="connsiteY1171" fmla="*/ 1609249 h 1857375"/>
                  <a:gd name="connsiteX1172" fmla="*/ 435769 w 1247775"/>
                  <a:gd name="connsiteY1172" fmla="*/ 1603534 h 1857375"/>
                  <a:gd name="connsiteX1173" fmla="*/ 435769 w 1247775"/>
                  <a:gd name="connsiteY1173" fmla="*/ 1603534 h 1857375"/>
                  <a:gd name="connsiteX1174" fmla="*/ 434816 w 1247775"/>
                  <a:gd name="connsiteY1174" fmla="*/ 1598771 h 1857375"/>
                  <a:gd name="connsiteX1175" fmla="*/ 449104 w 1247775"/>
                  <a:gd name="connsiteY1175" fmla="*/ 1603534 h 1857375"/>
                  <a:gd name="connsiteX1176" fmla="*/ 450056 w 1247775"/>
                  <a:gd name="connsiteY1176" fmla="*/ 1603534 h 1857375"/>
                  <a:gd name="connsiteX1177" fmla="*/ 451961 w 1247775"/>
                  <a:gd name="connsiteY1177" fmla="*/ 1606391 h 1857375"/>
                  <a:gd name="connsiteX1178" fmla="*/ 445294 w 1247775"/>
                  <a:gd name="connsiteY1178" fmla="*/ 1609249 h 1857375"/>
                  <a:gd name="connsiteX1179" fmla="*/ 452914 w 1247775"/>
                  <a:gd name="connsiteY1179" fmla="*/ 1518761 h 1857375"/>
                  <a:gd name="connsiteX1180" fmla="*/ 451961 w 1247775"/>
                  <a:gd name="connsiteY1180" fmla="*/ 1517809 h 1857375"/>
                  <a:gd name="connsiteX1181" fmla="*/ 452914 w 1247775"/>
                  <a:gd name="connsiteY1181" fmla="*/ 1516856 h 1857375"/>
                  <a:gd name="connsiteX1182" fmla="*/ 454819 w 1247775"/>
                  <a:gd name="connsiteY1182" fmla="*/ 1517809 h 1857375"/>
                  <a:gd name="connsiteX1183" fmla="*/ 452914 w 1247775"/>
                  <a:gd name="connsiteY1183" fmla="*/ 1518761 h 1857375"/>
                  <a:gd name="connsiteX1184" fmla="*/ 666274 w 1247775"/>
                  <a:gd name="connsiteY1184" fmla="*/ 511969 h 1857375"/>
                  <a:gd name="connsiteX1185" fmla="*/ 668179 w 1247775"/>
                  <a:gd name="connsiteY1185" fmla="*/ 509111 h 1857375"/>
                  <a:gd name="connsiteX1186" fmla="*/ 668179 w 1247775"/>
                  <a:gd name="connsiteY1186" fmla="*/ 511969 h 1857375"/>
                  <a:gd name="connsiteX1187" fmla="*/ 666274 w 1247775"/>
                  <a:gd name="connsiteY1187" fmla="*/ 511969 h 1857375"/>
                  <a:gd name="connsiteX1188" fmla="*/ 657701 w 1247775"/>
                  <a:gd name="connsiteY1188" fmla="*/ 574834 h 1857375"/>
                  <a:gd name="connsiteX1189" fmla="*/ 659606 w 1247775"/>
                  <a:gd name="connsiteY1189" fmla="*/ 572929 h 1857375"/>
                  <a:gd name="connsiteX1190" fmla="*/ 659606 w 1247775"/>
                  <a:gd name="connsiteY1190" fmla="*/ 575786 h 1857375"/>
                  <a:gd name="connsiteX1191" fmla="*/ 657701 w 1247775"/>
                  <a:gd name="connsiteY1191" fmla="*/ 574834 h 1857375"/>
                  <a:gd name="connsiteX1192" fmla="*/ 502444 w 1247775"/>
                  <a:gd name="connsiteY1192" fmla="*/ 1197769 h 1857375"/>
                  <a:gd name="connsiteX1193" fmla="*/ 507206 w 1247775"/>
                  <a:gd name="connsiteY1193" fmla="*/ 1198721 h 1857375"/>
                  <a:gd name="connsiteX1194" fmla="*/ 511969 w 1247775"/>
                  <a:gd name="connsiteY1194" fmla="*/ 1197769 h 1857375"/>
                  <a:gd name="connsiteX1195" fmla="*/ 529114 w 1247775"/>
                  <a:gd name="connsiteY1195" fmla="*/ 1227296 h 1857375"/>
                  <a:gd name="connsiteX1196" fmla="*/ 526256 w 1247775"/>
                  <a:gd name="connsiteY1196" fmla="*/ 1230154 h 1857375"/>
                  <a:gd name="connsiteX1197" fmla="*/ 524351 w 1247775"/>
                  <a:gd name="connsiteY1197" fmla="*/ 1230154 h 1857375"/>
                  <a:gd name="connsiteX1198" fmla="*/ 504349 w 1247775"/>
                  <a:gd name="connsiteY1198" fmla="*/ 1220629 h 1857375"/>
                  <a:gd name="connsiteX1199" fmla="*/ 503396 w 1247775"/>
                  <a:gd name="connsiteY1199" fmla="*/ 1220629 h 1857375"/>
                  <a:gd name="connsiteX1200" fmla="*/ 497681 w 1247775"/>
                  <a:gd name="connsiteY1200" fmla="*/ 1213961 h 1857375"/>
                  <a:gd name="connsiteX1201" fmla="*/ 504349 w 1247775"/>
                  <a:gd name="connsiteY1201" fmla="*/ 1203484 h 1857375"/>
                  <a:gd name="connsiteX1202" fmla="*/ 502444 w 1247775"/>
                  <a:gd name="connsiteY1202" fmla="*/ 1197769 h 1857375"/>
                  <a:gd name="connsiteX1203" fmla="*/ 574834 w 1247775"/>
                  <a:gd name="connsiteY1203" fmla="*/ 1231106 h 1857375"/>
                  <a:gd name="connsiteX1204" fmla="*/ 574834 w 1247775"/>
                  <a:gd name="connsiteY1204" fmla="*/ 1231106 h 1857375"/>
                  <a:gd name="connsiteX1205" fmla="*/ 579596 w 1247775"/>
                  <a:gd name="connsiteY1205" fmla="*/ 1226344 h 1857375"/>
                  <a:gd name="connsiteX1206" fmla="*/ 579596 w 1247775"/>
                  <a:gd name="connsiteY1206" fmla="*/ 1229201 h 1857375"/>
                  <a:gd name="connsiteX1207" fmla="*/ 574834 w 1247775"/>
                  <a:gd name="connsiteY1207" fmla="*/ 1231106 h 1857375"/>
                  <a:gd name="connsiteX1208" fmla="*/ 516731 w 1247775"/>
                  <a:gd name="connsiteY1208" fmla="*/ 1371124 h 1857375"/>
                  <a:gd name="connsiteX1209" fmla="*/ 518636 w 1247775"/>
                  <a:gd name="connsiteY1209" fmla="*/ 1371124 h 1857375"/>
                  <a:gd name="connsiteX1210" fmla="*/ 516731 w 1247775"/>
                  <a:gd name="connsiteY1210" fmla="*/ 1373029 h 1857375"/>
                  <a:gd name="connsiteX1211" fmla="*/ 516731 w 1247775"/>
                  <a:gd name="connsiteY1211" fmla="*/ 1371124 h 1857375"/>
                  <a:gd name="connsiteX1212" fmla="*/ 615791 w 1247775"/>
                  <a:gd name="connsiteY1212" fmla="*/ 838676 h 1857375"/>
                  <a:gd name="connsiteX1213" fmla="*/ 627221 w 1247775"/>
                  <a:gd name="connsiteY1213" fmla="*/ 845344 h 1857375"/>
                  <a:gd name="connsiteX1214" fmla="*/ 627221 w 1247775"/>
                  <a:gd name="connsiteY1214" fmla="*/ 847249 h 1857375"/>
                  <a:gd name="connsiteX1215" fmla="*/ 626269 w 1247775"/>
                  <a:gd name="connsiteY1215" fmla="*/ 849154 h 1857375"/>
                  <a:gd name="connsiteX1216" fmla="*/ 620554 w 1247775"/>
                  <a:gd name="connsiteY1216" fmla="*/ 848201 h 1857375"/>
                  <a:gd name="connsiteX1217" fmla="*/ 610076 w 1247775"/>
                  <a:gd name="connsiteY1217" fmla="*/ 849154 h 1857375"/>
                  <a:gd name="connsiteX1218" fmla="*/ 610076 w 1247775"/>
                  <a:gd name="connsiteY1218" fmla="*/ 847249 h 1857375"/>
                  <a:gd name="connsiteX1219" fmla="*/ 609124 w 1247775"/>
                  <a:gd name="connsiteY1219" fmla="*/ 842486 h 1857375"/>
                  <a:gd name="connsiteX1220" fmla="*/ 615791 w 1247775"/>
                  <a:gd name="connsiteY1220" fmla="*/ 838676 h 1857375"/>
                  <a:gd name="connsiteX1221" fmla="*/ 571024 w 1247775"/>
                  <a:gd name="connsiteY1221" fmla="*/ 938689 h 1857375"/>
                  <a:gd name="connsiteX1222" fmla="*/ 577691 w 1247775"/>
                  <a:gd name="connsiteY1222" fmla="*/ 943451 h 1857375"/>
                  <a:gd name="connsiteX1223" fmla="*/ 575786 w 1247775"/>
                  <a:gd name="connsiteY1223" fmla="*/ 946309 h 1857375"/>
                  <a:gd name="connsiteX1224" fmla="*/ 571024 w 1247775"/>
                  <a:gd name="connsiteY1224" fmla="*/ 938689 h 1857375"/>
                  <a:gd name="connsiteX1225" fmla="*/ 571024 w 1247775"/>
                  <a:gd name="connsiteY1225" fmla="*/ 938689 h 1857375"/>
                  <a:gd name="connsiteX1226" fmla="*/ 552926 w 1247775"/>
                  <a:gd name="connsiteY1226" fmla="*/ 718661 h 1857375"/>
                  <a:gd name="connsiteX1227" fmla="*/ 566261 w 1247775"/>
                  <a:gd name="connsiteY1227" fmla="*/ 710089 h 1857375"/>
                  <a:gd name="connsiteX1228" fmla="*/ 568166 w 1247775"/>
                  <a:gd name="connsiteY1228" fmla="*/ 711041 h 1857375"/>
                  <a:gd name="connsiteX1229" fmla="*/ 567214 w 1247775"/>
                  <a:gd name="connsiteY1229" fmla="*/ 719614 h 1857375"/>
                  <a:gd name="connsiteX1230" fmla="*/ 567214 w 1247775"/>
                  <a:gd name="connsiteY1230" fmla="*/ 723424 h 1857375"/>
                  <a:gd name="connsiteX1231" fmla="*/ 565309 w 1247775"/>
                  <a:gd name="connsiteY1231" fmla="*/ 724376 h 1857375"/>
                  <a:gd name="connsiteX1232" fmla="*/ 552926 w 1247775"/>
                  <a:gd name="connsiteY1232" fmla="*/ 720566 h 1857375"/>
                  <a:gd name="connsiteX1233" fmla="*/ 552926 w 1247775"/>
                  <a:gd name="connsiteY1233" fmla="*/ 718661 h 1857375"/>
                  <a:gd name="connsiteX1234" fmla="*/ 553879 w 1247775"/>
                  <a:gd name="connsiteY1234" fmla="*/ 816769 h 1857375"/>
                  <a:gd name="connsiteX1235" fmla="*/ 559594 w 1247775"/>
                  <a:gd name="connsiteY1235" fmla="*/ 804386 h 1857375"/>
                  <a:gd name="connsiteX1236" fmla="*/ 561499 w 1247775"/>
                  <a:gd name="connsiteY1236" fmla="*/ 804386 h 1857375"/>
                  <a:gd name="connsiteX1237" fmla="*/ 569119 w 1247775"/>
                  <a:gd name="connsiteY1237" fmla="*/ 808196 h 1857375"/>
                  <a:gd name="connsiteX1238" fmla="*/ 568166 w 1247775"/>
                  <a:gd name="connsiteY1238" fmla="*/ 813911 h 1857375"/>
                  <a:gd name="connsiteX1239" fmla="*/ 563404 w 1247775"/>
                  <a:gd name="connsiteY1239" fmla="*/ 822484 h 1857375"/>
                  <a:gd name="connsiteX1240" fmla="*/ 563404 w 1247775"/>
                  <a:gd name="connsiteY1240" fmla="*/ 824389 h 1857375"/>
                  <a:gd name="connsiteX1241" fmla="*/ 550069 w 1247775"/>
                  <a:gd name="connsiteY1241" fmla="*/ 828199 h 1857375"/>
                  <a:gd name="connsiteX1242" fmla="*/ 553879 w 1247775"/>
                  <a:gd name="connsiteY1242" fmla="*/ 816769 h 1857375"/>
                  <a:gd name="connsiteX1243" fmla="*/ 547211 w 1247775"/>
                  <a:gd name="connsiteY1243" fmla="*/ 968216 h 1857375"/>
                  <a:gd name="connsiteX1244" fmla="*/ 547211 w 1247775"/>
                  <a:gd name="connsiteY1244" fmla="*/ 970121 h 1857375"/>
                  <a:gd name="connsiteX1245" fmla="*/ 552926 w 1247775"/>
                  <a:gd name="connsiteY1245" fmla="*/ 975836 h 1857375"/>
                  <a:gd name="connsiteX1246" fmla="*/ 558641 w 1247775"/>
                  <a:gd name="connsiteY1246" fmla="*/ 972026 h 1857375"/>
                  <a:gd name="connsiteX1247" fmla="*/ 558641 w 1247775"/>
                  <a:gd name="connsiteY1247" fmla="*/ 972026 h 1857375"/>
                  <a:gd name="connsiteX1248" fmla="*/ 563404 w 1247775"/>
                  <a:gd name="connsiteY1248" fmla="*/ 971074 h 1857375"/>
                  <a:gd name="connsiteX1249" fmla="*/ 562451 w 1247775"/>
                  <a:gd name="connsiteY1249" fmla="*/ 973931 h 1857375"/>
                  <a:gd name="connsiteX1250" fmla="*/ 567214 w 1247775"/>
                  <a:gd name="connsiteY1250" fmla="*/ 980599 h 1857375"/>
                  <a:gd name="connsiteX1251" fmla="*/ 571024 w 1247775"/>
                  <a:gd name="connsiteY1251" fmla="*/ 991076 h 1857375"/>
                  <a:gd name="connsiteX1252" fmla="*/ 567214 w 1247775"/>
                  <a:gd name="connsiteY1252" fmla="*/ 992029 h 1857375"/>
                  <a:gd name="connsiteX1253" fmla="*/ 559594 w 1247775"/>
                  <a:gd name="connsiteY1253" fmla="*/ 989171 h 1857375"/>
                  <a:gd name="connsiteX1254" fmla="*/ 548164 w 1247775"/>
                  <a:gd name="connsiteY1254" fmla="*/ 996791 h 1857375"/>
                  <a:gd name="connsiteX1255" fmla="*/ 545306 w 1247775"/>
                  <a:gd name="connsiteY1255" fmla="*/ 1001554 h 1857375"/>
                  <a:gd name="connsiteX1256" fmla="*/ 536734 w 1247775"/>
                  <a:gd name="connsiteY1256" fmla="*/ 994886 h 1857375"/>
                  <a:gd name="connsiteX1257" fmla="*/ 537686 w 1247775"/>
                  <a:gd name="connsiteY1257" fmla="*/ 992029 h 1857375"/>
                  <a:gd name="connsiteX1258" fmla="*/ 531019 w 1247775"/>
                  <a:gd name="connsiteY1258" fmla="*/ 985361 h 1857375"/>
                  <a:gd name="connsiteX1259" fmla="*/ 524351 w 1247775"/>
                  <a:gd name="connsiteY1259" fmla="*/ 992029 h 1857375"/>
                  <a:gd name="connsiteX1260" fmla="*/ 524351 w 1247775"/>
                  <a:gd name="connsiteY1260" fmla="*/ 993934 h 1857375"/>
                  <a:gd name="connsiteX1261" fmla="*/ 511016 w 1247775"/>
                  <a:gd name="connsiteY1261" fmla="*/ 1004411 h 1857375"/>
                  <a:gd name="connsiteX1262" fmla="*/ 504349 w 1247775"/>
                  <a:gd name="connsiteY1262" fmla="*/ 1000601 h 1857375"/>
                  <a:gd name="connsiteX1263" fmla="*/ 503396 w 1247775"/>
                  <a:gd name="connsiteY1263" fmla="*/ 1000601 h 1857375"/>
                  <a:gd name="connsiteX1264" fmla="*/ 501491 w 1247775"/>
                  <a:gd name="connsiteY1264" fmla="*/ 995839 h 1857375"/>
                  <a:gd name="connsiteX1265" fmla="*/ 502444 w 1247775"/>
                  <a:gd name="connsiteY1265" fmla="*/ 995839 h 1857375"/>
                  <a:gd name="connsiteX1266" fmla="*/ 524351 w 1247775"/>
                  <a:gd name="connsiteY1266" fmla="*/ 973931 h 1857375"/>
                  <a:gd name="connsiteX1267" fmla="*/ 524351 w 1247775"/>
                  <a:gd name="connsiteY1267" fmla="*/ 972979 h 1857375"/>
                  <a:gd name="connsiteX1268" fmla="*/ 529114 w 1247775"/>
                  <a:gd name="connsiteY1268" fmla="*/ 973931 h 1857375"/>
                  <a:gd name="connsiteX1269" fmla="*/ 541496 w 1247775"/>
                  <a:gd name="connsiteY1269" fmla="*/ 961549 h 1857375"/>
                  <a:gd name="connsiteX1270" fmla="*/ 529114 w 1247775"/>
                  <a:gd name="connsiteY1270" fmla="*/ 949166 h 1857375"/>
                  <a:gd name="connsiteX1271" fmla="*/ 519589 w 1247775"/>
                  <a:gd name="connsiteY1271" fmla="*/ 954881 h 1857375"/>
                  <a:gd name="connsiteX1272" fmla="*/ 520541 w 1247775"/>
                  <a:gd name="connsiteY1272" fmla="*/ 951071 h 1857375"/>
                  <a:gd name="connsiteX1273" fmla="*/ 500539 w 1247775"/>
                  <a:gd name="connsiteY1273" fmla="*/ 931069 h 1857375"/>
                  <a:gd name="connsiteX1274" fmla="*/ 492919 w 1247775"/>
                  <a:gd name="connsiteY1274" fmla="*/ 932974 h 1857375"/>
                  <a:gd name="connsiteX1275" fmla="*/ 484346 w 1247775"/>
                  <a:gd name="connsiteY1275" fmla="*/ 925354 h 1857375"/>
                  <a:gd name="connsiteX1276" fmla="*/ 486251 w 1247775"/>
                  <a:gd name="connsiteY1276" fmla="*/ 917734 h 1857375"/>
                  <a:gd name="connsiteX1277" fmla="*/ 485299 w 1247775"/>
                  <a:gd name="connsiteY1277" fmla="*/ 912971 h 1857375"/>
                  <a:gd name="connsiteX1278" fmla="*/ 488156 w 1247775"/>
                  <a:gd name="connsiteY1278" fmla="*/ 906304 h 1857375"/>
                  <a:gd name="connsiteX1279" fmla="*/ 486251 w 1247775"/>
                  <a:gd name="connsiteY1279" fmla="*/ 901541 h 1857375"/>
                  <a:gd name="connsiteX1280" fmla="*/ 492919 w 1247775"/>
                  <a:gd name="connsiteY1280" fmla="*/ 893921 h 1857375"/>
                  <a:gd name="connsiteX1281" fmla="*/ 505301 w 1247775"/>
                  <a:gd name="connsiteY1281" fmla="*/ 907256 h 1857375"/>
                  <a:gd name="connsiteX1282" fmla="*/ 505301 w 1247775"/>
                  <a:gd name="connsiteY1282" fmla="*/ 907256 h 1857375"/>
                  <a:gd name="connsiteX1283" fmla="*/ 525304 w 1247775"/>
                  <a:gd name="connsiteY1283" fmla="*/ 941546 h 1857375"/>
                  <a:gd name="connsiteX1284" fmla="*/ 537686 w 1247775"/>
                  <a:gd name="connsiteY1284" fmla="*/ 947261 h 1857375"/>
                  <a:gd name="connsiteX1285" fmla="*/ 538639 w 1247775"/>
                  <a:gd name="connsiteY1285" fmla="*/ 947261 h 1857375"/>
                  <a:gd name="connsiteX1286" fmla="*/ 539591 w 1247775"/>
                  <a:gd name="connsiteY1286" fmla="*/ 948214 h 1857375"/>
                  <a:gd name="connsiteX1287" fmla="*/ 539591 w 1247775"/>
                  <a:gd name="connsiteY1287" fmla="*/ 952024 h 1857375"/>
                  <a:gd name="connsiteX1288" fmla="*/ 547211 w 1247775"/>
                  <a:gd name="connsiteY1288" fmla="*/ 968216 h 1857375"/>
                  <a:gd name="connsiteX1289" fmla="*/ 549116 w 1247775"/>
                  <a:gd name="connsiteY1289" fmla="*/ 1032986 h 1857375"/>
                  <a:gd name="connsiteX1290" fmla="*/ 536734 w 1247775"/>
                  <a:gd name="connsiteY1290" fmla="*/ 1048226 h 1857375"/>
                  <a:gd name="connsiteX1291" fmla="*/ 532924 w 1247775"/>
                  <a:gd name="connsiteY1291" fmla="*/ 1048226 h 1857375"/>
                  <a:gd name="connsiteX1292" fmla="*/ 531019 w 1247775"/>
                  <a:gd name="connsiteY1292" fmla="*/ 1048226 h 1857375"/>
                  <a:gd name="connsiteX1293" fmla="*/ 531019 w 1247775"/>
                  <a:gd name="connsiteY1293" fmla="*/ 1047274 h 1857375"/>
                  <a:gd name="connsiteX1294" fmla="*/ 535781 w 1247775"/>
                  <a:gd name="connsiteY1294" fmla="*/ 1036796 h 1857375"/>
                  <a:gd name="connsiteX1295" fmla="*/ 534829 w 1247775"/>
                  <a:gd name="connsiteY1295" fmla="*/ 1032986 h 1857375"/>
                  <a:gd name="connsiteX1296" fmla="*/ 547211 w 1247775"/>
                  <a:gd name="connsiteY1296" fmla="*/ 1018699 h 1857375"/>
                  <a:gd name="connsiteX1297" fmla="*/ 548164 w 1247775"/>
                  <a:gd name="connsiteY1297" fmla="*/ 1019651 h 1857375"/>
                  <a:gd name="connsiteX1298" fmla="*/ 547211 w 1247775"/>
                  <a:gd name="connsiteY1298" fmla="*/ 1026319 h 1857375"/>
                  <a:gd name="connsiteX1299" fmla="*/ 549116 w 1247775"/>
                  <a:gd name="connsiteY1299" fmla="*/ 1032986 h 1857375"/>
                  <a:gd name="connsiteX1300" fmla="*/ 506254 w 1247775"/>
                  <a:gd name="connsiteY1300" fmla="*/ 814864 h 1857375"/>
                  <a:gd name="connsiteX1301" fmla="*/ 497681 w 1247775"/>
                  <a:gd name="connsiteY1301" fmla="*/ 812959 h 1857375"/>
                  <a:gd name="connsiteX1302" fmla="*/ 497681 w 1247775"/>
                  <a:gd name="connsiteY1302" fmla="*/ 812959 h 1857375"/>
                  <a:gd name="connsiteX1303" fmla="*/ 507206 w 1247775"/>
                  <a:gd name="connsiteY1303" fmla="*/ 806291 h 1857375"/>
                  <a:gd name="connsiteX1304" fmla="*/ 509111 w 1247775"/>
                  <a:gd name="connsiteY1304" fmla="*/ 805339 h 1857375"/>
                  <a:gd name="connsiteX1305" fmla="*/ 509111 w 1247775"/>
                  <a:gd name="connsiteY1305" fmla="*/ 806291 h 1857375"/>
                  <a:gd name="connsiteX1306" fmla="*/ 506254 w 1247775"/>
                  <a:gd name="connsiteY1306" fmla="*/ 812959 h 1857375"/>
                  <a:gd name="connsiteX1307" fmla="*/ 506254 w 1247775"/>
                  <a:gd name="connsiteY1307" fmla="*/ 814864 h 1857375"/>
                  <a:gd name="connsiteX1308" fmla="*/ 521494 w 1247775"/>
                  <a:gd name="connsiteY1308" fmla="*/ 822484 h 1857375"/>
                  <a:gd name="connsiteX1309" fmla="*/ 536734 w 1247775"/>
                  <a:gd name="connsiteY1309" fmla="*/ 832961 h 1857375"/>
                  <a:gd name="connsiteX1310" fmla="*/ 543401 w 1247775"/>
                  <a:gd name="connsiteY1310" fmla="*/ 832009 h 1857375"/>
                  <a:gd name="connsiteX1311" fmla="*/ 536734 w 1247775"/>
                  <a:gd name="connsiteY1311" fmla="*/ 842486 h 1857375"/>
                  <a:gd name="connsiteX1312" fmla="*/ 533876 w 1247775"/>
                  <a:gd name="connsiteY1312" fmla="*/ 842486 h 1857375"/>
                  <a:gd name="connsiteX1313" fmla="*/ 517684 w 1247775"/>
                  <a:gd name="connsiteY1313" fmla="*/ 854869 h 1857375"/>
                  <a:gd name="connsiteX1314" fmla="*/ 517684 w 1247775"/>
                  <a:gd name="connsiteY1314" fmla="*/ 854869 h 1857375"/>
                  <a:gd name="connsiteX1315" fmla="*/ 515779 w 1247775"/>
                  <a:gd name="connsiteY1315" fmla="*/ 854869 h 1857375"/>
                  <a:gd name="connsiteX1316" fmla="*/ 522446 w 1247775"/>
                  <a:gd name="connsiteY1316" fmla="*/ 838676 h 1857375"/>
                  <a:gd name="connsiteX1317" fmla="*/ 514826 w 1247775"/>
                  <a:gd name="connsiteY1317" fmla="*/ 820579 h 1857375"/>
                  <a:gd name="connsiteX1318" fmla="*/ 516731 w 1247775"/>
                  <a:gd name="connsiteY1318" fmla="*/ 819626 h 1857375"/>
                  <a:gd name="connsiteX1319" fmla="*/ 521494 w 1247775"/>
                  <a:gd name="connsiteY1319" fmla="*/ 822484 h 1857375"/>
                  <a:gd name="connsiteX1320" fmla="*/ 487204 w 1247775"/>
                  <a:gd name="connsiteY1320" fmla="*/ 723424 h 1857375"/>
                  <a:gd name="connsiteX1321" fmla="*/ 490061 w 1247775"/>
                  <a:gd name="connsiteY1321" fmla="*/ 728186 h 1857375"/>
                  <a:gd name="connsiteX1322" fmla="*/ 486251 w 1247775"/>
                  <a:gd name="connsiteY1322" fmla="*/ 731996 h 1857375"/>
                  <a:gd name="connsiteX1323" fmla="*/ 487204 w 1247775"/>
                  <a:gd name="connsiteY1323" fmla="*/ 723424 h 1857375"/>
                  <a:gd name="connsiteX1324" fmla="*/ 487204 w 1247775"/>
                  <a:gd name="connsiteY1324" fmla="*/ 723424 h 1857375"/>
                  <a:gd name="connsiteX1325" fmla="*/ 362426 w 1247775"/>
                  <a:gd name="connsiteY1325" fmla="*/ 708184 h 1857375"/>
                  <a:gd name="connsiteX1326" fmla="*/ 380524 w 1247775"/>
                  <a:gd name="connsiteY1326" fmla="*/ 695801 h 1857375"/>
                  <a:gd name="connsiteX1327" fmla="*/ 383381 w 1247775"/>
                  <a:gd name="connsiteY1327" fmla="*/ 694849 h 1857375"/>
                  <a:gd name="connsiteX1328" fmla="*/ 392906 w 1247775"/>
                  <a:gd name="connsiteY1328" fmla="*/ 705326 h 1857375"/>
                  <a:gd name="connsiteX1329" fmla="*/ 371951 w 1247775"/>
                  <a:gd name="connsiteY1329" fmla="*/ 726281 h 1857375"/>
                  <a:gd name="connsiteX1330" fmla="*/ 360521 w 1247775"/>
                  <a:gd name="connsiteY1330" fmla="*/ 708184 h 1857375"/>
                  <a:gd name="connsiteX1331" fmla="*/ 362426 w 1247775"/>
                  <a:gd name="connsiteY1331" fmla="*/ 708184 h 1857375"/>
                  <a:gd name="connsiteX1332" fmla="*/ 453866 w 1247775"/>
                  <a:gd name="connsiteY1332" fmla="*/ 781526 h 1857375"/>
                  <a:gd name="connsiteX1333" fmla="*/ 443389 w 1247775"/>
                  <a:gd name="connsiteY1333" fmla="*/ 791051 h 1857375"/>
                  <a:gd name="connsiteX1334" fmla="*/ 450056 w 1247775"/>
                  <a:gd name="connsiteY1334" fmla="*/ 800576 h 1857375"/>
                  <a:gd name="connsiteX1335" fmla="*/ 438626 w 1247775"/>
                  <a:gd name="connsiteY1335" fmla="*/ 809149 h 1857375"/>
                  <a:gd name="connsiteX1336" fmla="*/ 419576 w 1247775"/>
                  <a:gd name="connsiteY1336" fmla="*/ 830104 h 1857375"/>
                  <a:gd name="connsiteX1337" fmla="*/ 425291 w 1247775"/>
                  <a:gd name="connsiteY1337" fmla="*/ 844391 h 1857375"/>
                  <a:gd name="connsiteX1338" fmla="*/ 423386 w 1247775"/>
                  <a:gd name="connsiteY1338" fmla="*/ 846296 h 1857375"/>
                  <a:gd name="connsiteX1339" fmla="*/ 404336 w 1247775"/>
                  <a:gd name="connsiteY1339" fmla="*/ 832009 h 1857375"/>
                  <a:gd name="connsiteX1340" fmla="*/ 394811 w 1247775"/>
                  <a:gd name="connsiteY1340" fmla="*/ 828199 h 1857375"/>
                  <a:gd name="connsiteX1341" fmla="*/ 386239 w 1247775"/>
                  <a:gd name="connsiteY1341" fmla="*/ 831056 h 1857375"/>
                  <a:gd name="connsiteX1342" fmla="*/ 368141 w 1247775"/>
                  <a:gd name="connsiteY1342" fmla="*/ 842486 h 1857375"/>
                  <a:gd name="connsiteX1343" fmla="*/ 363379 w 1247775"/>
                  <a:gd name="connsiteY1343" fmla="*/ 837724 h 1857375"/>
                  <a:gd name="connsiteX1344" fmla="*/ 357664 w 1247775"/>
                  <a:gd name="connsiteY1344" fmla="*/ 826294 h 1857375"/>
                  <a:gd name="connsiteX1345" fmla="*/ 370046 w 1247775"/>
                  <a:gd name="connsiteY1345" fmla="*/ 807244 h 1857375"/>
                  <a:gd name="connsiteX1346" fmla="*/ 372904 w 1247775"/>
                  <a:gd name="connsiteY1346" fmla="*/ 807244 h 1857375"/>
                  <a:gd name="connsiteX1347" fmla="*/ 388144 w 1247775"/>
                  <a:gd name="connsiteY1347" fmla="*/ 803434 h 1857375"/>
                  <a:gd name="connsiteX1348" fmla="*/ 385286 w 1247775"/>
                  <a:gd name="connsiteY1348" fmla="*/ 811054 h 1857375"/>
                  <a:gd name="connsiteX1349" fmla="*/ 397669 w 1247775"/>
                  <a:gd name="connsiteY1349" fmla="*/ 823436 h 1857375"/>
                  <a:gd name="connsiteX1350" fmla="*/ 410051 w 1247775"/>
                  <a:gd name="connsiteY1350" fmla="*/ 811054 h 1857375"/>
                  <a:gd name="connsiteX1351" fmla="*/ 397669 w 1247775"/>
                  <a:gd name="connsiteY1351" fmla="*/ 798671 h 1857375"/>
                  <a:gd name="connsiteX1352" fmla="*/ 394811 w 1247775"/>
                  <a:gd name="connsiteY1352" fmla="*/ 799624 h 1857375"/>
                  <a:gd name="connsiteX1353" fmla="*/ 398621 w 1247775"/>
                  <a:gd name="connsiteY1353" fmla="*/ 795814 h 1857375"/>
                  <a:gd name="connsiteX1354" fmla="*/ 416719 w 1247775"/>
                  <a:gd name="connsiteY1354" fmla="*/ 787241 h 1857375"/>
                  <a:gd name="connsiteX1355" fmla="*/ 424339 w 1247775"/>
                  <a:gd name="connsiteY1355" fmla="*/ 788194 h 1857375"/>
                  <a:gd name="connsiteX1356" fmla="*/ 456724 w 1247775"/>
                  <a:gd name="connsiteY1356" fmla="*/ 759619 h 1857375"/>
                  <a:gd name="connsiteX1357" fmla="*/ 460534 w 1247775"/>
                  <a:gd name="connsiteY1357" fmla="*/ 759619 h 1857375"/>
                  <a:gd name="connsiteX1358" fmla="*/ 482441 w 1247775"/>
                  <a:gd name="connsiteY1358" fmla="*/ 743426 h 1857375"/>
                  <a:gd name="connsiteX1359" fmla="*/ 498634 w 1247775"/>
                  <a:gd name="connsiteY1359" fmla="*/ 757714 h 1857375"/>
                  <a:gd name="connsiteX1360" fmla="*/ 514826 w 1247775"/>
                  <a:gd name="connsiteY1360" fmla="*/ 742474 h 1857375"/>
                  <a:gd name="connsiteX1361" fmla="*/ 515779 w 1247775"/>
                  <a:gd name="connsiteY1361" fmla="*/ 742474 h 1857375"/>
                  <a:gd name="connsiteX1362" fmla="*/ 513874 w 1247775"/>
                  <a:gd name="connsiteY1362" fmla="*/ 751999 h 1857375"/>
                  <a:gd name="connsiteX1363" fmla="*/ 513874 w 1247775"/>
                  <a:gd name="connsiteY1363" fmla="*/ 755809 h 1857375"/>
                  <a:gd name="connsiteX1364" fmla="*/ 509111 w 1247775"/>
                  <a:gd name="connsiteY1364" fmla="*/ 768191 h 1857375"/>
                  <a:gd name="connsiteX1365" fmla="*/ 514826 w 1247775"/>
                  <a:gd name="connsiteY1365" fmla="*/ 781526 h 1857375"/>
                  <a:gd name="connsiteX1366" fmla="*/ 510064 w 1247775"/>
                  <a:gd name="connsiteY1366" fmla="*/ 788194 h 1857375"/>
                  <a:gd name="connsiteX1367" fmla="*/ 501491 w 1247775"/>
                  <a:gd name="connsiteY1367" fmla="*/ 783431 h 1857375"/>
                  <a:gd name="connsiteX1368" fmla="*/ 491966 w 1247775"/>
                  <a:gd name="connsiteY1368" fmla="*/ 780574 h 1857375"/>
                  <a:gd name="connsiteX1369" fmla="*/ 490061 w 1247775"/>
                  <a:gd name="connsiteY1369" fmla="*/ 780574 h 1857375"/>
                  <a:gd name="connsiteX1370" fmla="*/ 490061 w 1247775"/>
                  <a:gd name="connsiteY1370" fmla="*/ 779621 h 1857375"/>
                  <a:gd name="connsiteX1371" fmla="*/ 477679 w 1247775"/>
                  <a:gd name="connsiteY1371" fmla="*/ 767239 h 1857375"/>
                  <a:gd name="connsiteX1372" fmla="*/ 465296 w 1247775"/>
                  <a:gd name="connsiteY1372" fmla="*/ 779621 h 1857375"/>
                  <a:gd name="connsiteX1373" fmla="*/ 471011 w 1247775"/>
                  <a:gd name="connsiteY1373" fmla="*/ 790099 h 1857375"/>
                  <a:gd name="connsiteX1374" fmla="*/ 458629 w 1247775"/>
                  <a:gd name="connsiteY1374" fmla="*/ 799624 h 1857375"/>
                  <a:gd name="connsiteX1375" fmla="*/ 457676 w 1247775"/>
                  <a:gd name="connsiteY1375" fmla="*/ 799624 h 1857375"/>
                  <a:gd name="connsiteX1376" fmla="*/ 462439 w 1247775"/>
                  <a:gd name="connsiteY1376" fmla="*/ 791051 h 1857375"/>
                  <a:gd name="connsiteX1377" fmla="*/ 453866 w 1247775"/>
                  <a:gd name="connsiteY1377" fmla="*/ 781526 h 1857375"/>
                  <a:gd name="connsiteX1378" fmla="*/ 481489 w 1247775"/>
                  <a:gd name="connsiteY1378" fmla="*/ 946309 h 1857375"/>
                  <a:gd name="connsiteX1379" fmla="*/ 480536 w 1247775"/>
                  <a:gd name="connsiteY1379" fmla="*/ 951071 h 1857375"/>
                  <a:gd name="connsiteX1380" fmla="*/ 470059 w 1247775"/>
                  <a:gd name="connsiteY1380" fmla="*/ 936784 h 1857375"/>
                  <a:gd name="connsiteX1381" fmla="*/ 473869 w 1247775"/>
                  <a:gd name="connsiteY1381" fmla="*/ 935831 h 1857375"/>
                  <a:gd name="connsiteX1382" fmla="*/ 473869 w 1247775"/>
                  <a:gd name="connsiteY1382" fmla="*/ 935831 h 1857375"/>
                  <a:gd name="connsiteX1383" fmla="*/ 481489 w 1247775"/>
                  <a:gd name="connsiteY1383" fmla="*/ 946309 h 1857375"/>
                  <a:gd name="connsiteX1384" fmla="*/ 345281 w 1247775"/>
                  <a:gd name="connsiteY1384" fmla="*/ 1095851 h 1857375"/>
                  <a:gd name="connsiteX1385" fmla="*/ 345281 w 1247775"/>
                  <a:gd name="connsiteY1385" fmla="*/ 1095851 h 1857375"/>
                  <a:gd name="connsiteX1386" fmla="*/ 345281 w 1247775"/>
                  <a:gd name="connsiteY1386" fmla="*/ 1095851 h 1857375"/>
                  <a:gd name="connsiteX1387" fmla="*/ 345281 w 1247775"/>
                  <a:gd name="connsiteY1387" fmla="*/ 1095851 h 1857375"/>
                  <a:gd name="connsiteX1388" fmla="*/ 423386 w 1247775"/>
                  <a:gd name="connsiteY1388" fmla="*/ 1187291 h 1857375"/>
                  <a:gd name="connsiteX1389" fmla="*/ 421481 w 1247775"/>
                  <a:gd name="connsiteY1389" fmla="*/ 1188244 h 1857375"/>
                  <a:gd name="connsiteX1390" fmla="*/ 423386 w 1247775"/>
                  <a:gd name="connsiteY1390" fmla="*/ 1181576 h 1857375"/>
                  <a:gd name="connsiteX1391" fmla="*/ 426244 w 1247775"/>
                  <a:gd name="connsiteY1391" fmla="*/ 1182529 h 1857375"/>
                  <a:gd name="connsiteX1392" fmla="*/ 430054 w 1247775"/>
                  <a:gd name="connsiteY1392" fmla="*/ 1185386 h 1857375"/>
                  <a:gd name="connsiteX1393" fmla="*/ 423386 w 1247775"/>
                  <a:gd name="connsiteY1393" fmla="*/ 1187291 h 1857375"/>
                  <a:gd name="connsiteX1394" fmla="*/ 432911 w 1247775"/>
                  <a:gd name="connsiteY1394" fmla="*/ 1183481 h 1857375"/>
                  <a:gd name="connsiteX1395" fmla="*/ 432911 w 1247775"/>
                  <a:gd name="connsiteY1395" fmla="*/ 1183481 h 1857375"/>
                  <a:gd name="connsiteX1396" fmla="*/ 432911 w 1247775"/>
                  <a:gd name="connsiteY1396" fmla="*/ 1183481 h 1857375"/>
                  <a:gd name="connsiteX1397" fmla="*/ 432911 w 1247775"/>
                  <a:gd name="connsiteY1397" fmla="*/ 1183481 h 1857375"/>
                  <a:gd name="connsiteX1398" fmla="*/ 455771 w 1247775"/>
                  <a:gd name="connsiteY1398" fmla="*/ 1106329 h 1857375"/>
                  <a:gd name="connsiteX1399" fmla="*/ 443389 w 1247775"/>
                  <a:gd name="connsiteY1399" fmla="*/ 1117759 h 1857375"/>
                  <a:gd name="connsiteX1400" fmla="*/ 433864 w 1247775"/>
                  <a:gd name="connsiteY1400" fmla="*/ 1115854 h 1857375"/>
                  <a:gd name="connsiteX1401" fmla="*/ 400526 w 1247775"/>
                  <a:gd name="connsiteY1401" fmla="*/ 1149191 h 1857375"/>
                  <a:gd name="connsiteX1402" fmla="*/ 403384 w 1247775"/>
                  <a:gd name="connsiteY1402" fmla="*/ 1162526 h 1857375"/>
                  <a:gd name="connsiteX1403" fmla="*/ 387191 w 1247775"/>
                  <a:gd name="connsiteY1403" fmla="*/ 1179671 h 1857375"/>
                  <a:gd name="connsiteX1404" fmla="*/ 394811 w 1247775"/>
                  <a:gd name="connsiteY1404" fmla="*/ 1193959 h 1857375"/>
                  <a:gd name="connsiteX1405" fmla="*/ 389096 w 1247775"/>
                  <a:gd name="connsiteY1405" fmla="*/ 1206341 h 1857375"/>
                  <a:gd name="connsiteX1406" fmla="*/ 399574 w 1247775"/>
                  <a:gd name="connsiteY1406" fmla="*/ 1221581 h 1857375"/>
                  <a:gd name="connsiteX1407" fmla="*/ 409099 w 1247775"/>
                  <a:gd name="connsiteY1407" fmla="*/ 1231106 h 1857375"/>
                  <a:gd name="connsiteX1408" fmla="*/ 392906 w 1247775"/>
                  <a:gd name="connsiteY1408" fmla="*/ 1250156 h 1857375"/>
                  <a:gd name="connsiteX1409" fmla="*/ 390049 w 1247775"/>
                  <a:gd name="connsiteY1409" fmla="*/ 1251109 h 1857375"/>
                  <a:gd name="connsiteX1410" fmla="*/ 388144 w 1247775"/>
                  <a:gd name="connsiteY1410" fmla="*/ 1245394 h 1857375"/>
                  <a:gd name="connsiteX1411" fmla="*/ 390049 w 1247775"/>
                  <a:gd name="connsiteY1411" fmla="*/ 1241584 h 1857375"/>
                  <a:gd name="connsiteX1412" fmla="*/ 396716 w 1247775"/>
                  <a:gd name="connsiteY1412" fmla="*/ 1230154 h 1857375"/>
                  <a:gd name="connsiteX1413" fmla="*/ 388144 w 1247775"/>
                  <a:gd name="connsiteY1413" fmla="*/ 1217771 h 1857375"/>
                  <a:gd name="connsiteX1414" fmla="*/ 378619 w 1247775"/>
                  <a:gd name="connsiteY1414" fmla="*/ 1207294 h 1857375"/>
                  <a:gd name="connsiteX1415" fmla="*/ 362426 w 1247775"/>
                  <a:gd name="connsiteY1415" fmla="*/ 1199674 h 1857375"/>
                  <a:gd name="connsiteX1416" fmla="*/ 343376 w 1247775"/>
                  <a:gd name="connsiteY1416" fmla="*/ 1212056 h 1857375"/>
                  <a:gd name="connsiteX1417" fmla="*/ 339566 w 1247775"/>
                  <a:gd name="connsiteY1417" fmla="*/ 1216819 h 1857375"/>
                  <a:gd name="connsiteX1418" fmla="*/ 316706 w 1247775"/>
                  <a:gd name="connsiteY1418" fmla="*/ 1233964 h 1857375"/>
                  <a:gd name="connsiteX1419" fmla="*/ 315754 w 1247775"/>
                  <a:gd name="connsiteY1419" fmla="*/ 1231106 h 1857375"/>
                  <a:gd name="connsiteX1420" fmla="*/ 315754 w 1247775"/>
                  <a:gd name="connsiteY1420" fmla="*/ 1229201 h 1857375"/>
                  <a:gd name="connsiteX1421" fmla="*/ 310991 w 1247775"/>
                  <a:gd name="connsiteY1421" fmla="*/ 1213961 h 1857375"/>
                  <a:gd name="connsiteX1422" fmla="*/ 331946 w 1247775"/>
                  <a:gd name="connsiteY1422" fmla="*/ 1186339 h 1857375"/>
                  <a:gd name="connsiteX1423" fmla="*/ 316706 w 1247775"/>
                  <a:gd name="connsiteY1423" fmla="*/ 1161574 h 1857375"/>
                  <a:gd name="connsiteX1424" fmla="*/ 316706 w 1247775"/>
                  <a:gd name="connsiteY1424" fmla="*/ 1160621 h 1857375"/>
                  <a:gd name="connsiteX1425" fmla="*/ 320516 w 1247775"/>
                  <a:gd name="connsiteY1425" fmla="*/ 1156811 h 1857375"/>
                  <a:gd name="connsiteX1426" fmla="*/ 323374 w 1247775"/>
                  <a:gd name="connsiteY1426" fmla="*/ 1157764 h 1857375"/>
                  <a:gd name="connsiteX1427" fmla="*/ 322421 w 1247775"/>
                  <a:gd name="connsiteY1427" fmla="*/ 1160621 h 1857375"/>
                  <a:gd name="connsiteX1428" fmla="*/ 328136 w 1247775"/>
                  <a:gd name="connsiteY1428" fmla="*/ 1166336 h 1857375"/>
                  <a:gd name="connsiteX1429" fmla="*/ 330041 w 1247775"/>
                  <a:gd name="connsiteY1429" fmla="*/ 1166336 h 1857375"/>
                  <a:gd name="connsiteX1430" fmla="*/ 335756 w 1247775"/>
                  <a:gd name="connsiteY1430" fmla="*/ 1168241 h 1857375"/>
                  <a:gd name="connsiteX1431" fmla="*/ 346234 w 1247775"/>
                  <a:gd name="connsiteY1431" fmla="*/ 1157764 h 1857375"/>
                  <a:gd name="connsiteX1432" fmla="*/ 345281 w 1247775"/>
                  <a:gd name="connsiteY1432" fmla="*/ 1153954 h 1857375"/>
                  <a:gd name="connsiteX1433" fmla="*/ 353854 w 1247775"/>
                  <a:gd name="connsiteY1433" fmla="*/ 1146334 h 1857375"/>
                  <a:gd name="connsiteX1434" fmla="*/ 366236 w 1247775"/>
                  <a:gd name="connsiteY1434" fmla="*/ 1151096 h 1857375"/>
                  <a:gd name="connsiteX1435" fmla="*/ 382429 w 1247775"/>
                  <a:gd name="connsiteY1435" fmla="*/ 1140619 h 1857375"/>
                  <a:gd name="connsiteX1436" fmla="*/ 386239 w 1247775"/>
                  <a:gd name="connsiteY1436" fmla="*/ 1142524 h 1857375"/>
                  <a:gd name="connsiteX1437" fmla="*/ 391001 w 1247775"/>
                  <a:gd name="connsiteY1437" fmla="*/ 1137761 h 1857375"/>
                  <a:gd name="connsiteX1438" fmla="*/ 386239 w 1247775"/>
                  <a:gd name="connsiteY1438" fmla="*/ 1132999 h 1857375"/>
                  <a:gd name="connsiteX1439" fmla="*/ 384334 w 1247775"/>
                  <a:gd name="connsiteY1439" fmla="*/ 1133951 h 1857375"/>
                  <a:gd name="connsiteX1440" fmla="*/ 384334 w 1247775"/>
                  <a:gd name="connsiteY1440" fmla="*/ 1133951 h 1857375"/>
                  <a:gd name="connsiteX1441" fmla="*/ 383381 w 1247775"/>
                  <a:gd name="connsiteY1441" fmla="*/ 1129189 h 1857375"/>
                  <a:gd name="connsiteX1442" fmla="*/ 385286 w 1247775"/>
                  <a:gd name="connsiteY1442" fmla="*/ 1122521 h 1857375"/>
                  <a:gd name="connsiteX1443" fmla="*/ 378619 w 1247775"/>
                  <a:gd name="connsiteY1443" fmla="*/ 1109186 h 1857375"/>
                  <a:gd name="connsiteX1444" fmla="*/ 388144 w 1247775"/>
                  <a:gd name="connsiteY1444" fmla="*/ 1101566 h 1857375"/>
                  <a:gd name="connsiteX1445" fmla="*/ 390049 w 1247775"/>
                  <a:gd name="connsiteY1445" fmla="*/ 1100614 h 1857375"/>
                  <a:gd name="connsiteX1446" fmla="*/ 411004 w 1247775"/>
                  <a:gd name="connsiteY1446" fmla="*/ 1113949 h 1857375"/>
                  <a:gd name="connsiteX1447" fmla="*/ 434816 w 1247775"/>
                  <a:gd name="connsiteY1447" fmla="*/ 1090136 h 1857375"/>
                  <a:gd name="connsiteX1448" fmla="*/ 433864 w 1247775"/>
                  <a:gd name="connsiteY1448" fmla="*/ 1083469 h 1857375"/>
                  <a:gd name="connsiteX1449" fmla="*/ 443389 w 1247775"/>
                  <a:gd name="connsiteY1449" fmla="*/ 1086326 h 1857375"/>
                  <a:gd name="connsiteX1450" fmla="*/ 442436 w 1247775"/>
                  <a:gd name="connsiteY1450" fmla="*/ 1090136 h 1857375"/>
                  <a:gd name="connsiteX1451" fmla="*/ 450056 w 1247775"/>
                  <a:gd name="connsiteY1451" fmla="*/ 1097756 h 1857375"/>
                  <a:gd name="connsiteX1452" fmla="*/ 457676 w 1247775"/>
                  <a:gd name="connsiteY1452" fmla="*/ 1090136 h 1857375"/>
                  <a:gd name="connsiteX1453" fmla="*/ 454819 w 1247775"/>
                  <a:gd name="connsiteY1453" fmla="*/ 1084421 h 1857375"/>
                  <a:gd name="connsiteX1454" fmla="*/ 466249 w 1247775"/>
                  <a:gd name="connsiteY1454" fmla="*/ 1073944 h 1857375"/>
                  <a:gd name="connsiteX1455" fmla="*/ 473869 w 1247775"/>
                  <a:gd name="connsiteY1455" fmla="*/ 1076801 h 1857375"/>
                  <a:gd name="connsiteX1456" fmla="*/ 479584 w 1247775"/>
                  <a:gd name="connsiteY1456" fmla="*/ 1074896 h 1857375"/>
                  <a:gd name="connsiteX1457" fmla="*/ 480536 w 1247775"/>
                  <a:gd name="connsiteY1457" fmla="*/ 1075849 h 1857375"/>
                  <a:gd name="connsiteX1458" fmla="*/ 491014 w 1247775"/>
                  <a:gd name="connsiteY1458" fmla="*/ 1085374 h 1857375"/>
                  <a:gd name="connsiteX1459" fmla="*/ 500539 w 1247775"/>
                  <a:gd name="connsiteY1459" fmla="*/ 1078706 h 1857375"/>
                  <a:gd name="connsiteX1460" fmla="*/ 505301 w 1247775"/>
                  <a:gd name="connsiteY1460" fmla="*/ 1077754 h 1857375"/>
                  <a:gd name="connsiteX1461" fmla="*/ 515779 w 1247775"/>
                  <a:gd name="connsiteY1461" fmla="*/ 1084421 h 1857375"/>
                  <a:gd name="connsiteX1462" fmla="*/ 518636 w 1247775"/>
                  <a:gd name="connsiteY1462" fmla="*/ 1083469 h 1857375"/>
                  <a:gd name="connsiteX1463" fmla="*/ 521494 w 1247775"/>
                  <a:gd name="connsiteY1463" fmla="*/ 1087279 h 1857375"/>
                  <a:gd name="connsiteX1464" fmla="*/ 521494 w 1247775"/>
                  <a:gd name="connsiteY1464" fmla="*/ 1090136 h 1857375"/>
                  <a:gd name="connsiteX1465" fmla="*/ 538639 w 1247775"/>
                  <a:gd name="connsiteY1465" fmla="*/ 1107281 h 1857375"/>
                  <a:gd name="connsiteX1466" fmla="*/ 549116 w 1247775"/>
                  <a:gd name="connsiteY1466" fmla="*/ 1103471 h 1857375"/>
                  <a:gd name="connsiteX1467" fmla="*/ 553879 w 1247775"/>
                  <a:gd name="connsiteY1467" fmla="*/ 1106329 h 1857375"/>
                  <a:gd name="connsiteX1468" fmla="*/ 563404 w 1247775"/>
                  <a:gd name="connsiteY1468" fmla="*/ 1113949 h 1857375"/>
                  <a:gd name="connsiteX1469" fmla="*/ 559594 w 1247775"/>
                  <a:gd name="connsiteY1469" fmla="*/ 1118711 h 1857375"/>
                  <a:gd name="connsiteX1470" fmla="*/ 557689 w 1247775"/>
                  <a:gd name="connsiteY1470" fmla="*/ 1118711 h 1857375"/>
                  <a:gd name="connsiteX1471" fmla="*/ 547211 w 1247775"/>
                  <a:gd name="connsiteY1471" fmla="*/ 1120616 h 1857375"/>
                  <a:gd name="connsiteX1472" fmla="*/ 542449 w 1247775"/>
                  <a:gd name="connsiteY1472" fmla="*/ 1118711 h 1857375"/>
                  <a:gd name="connsiteX1473" fmla="*/ 538639 w 1247775"/>
                  <a:gd name="connsiteY1473" fmla="*/ 1119664 h 1857375"/>
                  <a:gd name="connsiteX1474" fmla="*/ 518636 w 1247775"/>
                  <a:gd name="connsiteY1474" fmla="*/ 1104424 h 1857375"/>
                  <a:gd name="connsiteX1475" fmla="*/ 486251 w 1247775"/>
                  <a:gd name="connsiteY1475" fmla="*/ 1087279 h 1857375"/>
                  <a:gd name="connsiteX1476" fmla="*/ 455771 w 1247775"/>
                  <a:gd name="connsiteY1476" fmla="*/ 1106329 h 1857375"/>
                  <a:gd name="connsiteX1477" fmla="*/ 483394 w 1247775"/>
                  <a:gd name="connsiteY1477" fmla="*/ 1196816 h 1857375"/>
                  <a:gd name="connsiteX1478" fmla="*/ 469106 w 1247775"/>
                  <a:gd name="connsiteY1478" fmla="*/ 1192054 h 1857375"/>
                  <a:gd name="connsiteX1479" fmla="*/ 465296 w 1247775"/>
                  <a:gd name="connsiteY1479" fmla="*/ 1192054 h 1857375"/>
                  <a:gd name="connsiteX1480" fmla="*/ 462439 w 1247775"/>
                  <a:gd name="connsiteY1480" fmla="*/ 1189196 h 1857375"/>
                  <a:gd name="connsiteX1481" fmla="*/ 466249 w 1247775"/>
                  <a:gd name="connsiteY1481" fmla="*/ 1178719 h 1857375"/>
                  <a:gd name="connsiteX1482" fmla="*/ 462439 w 1247775"/>
                  <a:gd name="connsiteY1482" fmla="*/ 1167289 h 1857375"/>
                  <a:gd name="connsiteX1483" fmla="*/ 462439 w 1247775"/>
                  <a:gd name="connsiteY1483" fmla="*/ 1167289 h 1857375"/>
                  <a:gd name="connsiteX1484" fmla="*/ 475774 w 1247775"/>
                  <a:gd name="connsiteY1484" fmla="*/ 1170146 h 1857375"/>
                  <a:gd name="connsiteX1485" fmla="*/ 491014 w 1247775"/>
                  <a:gd name="connsiteY1485" fmla="*/ 1165384 h 1857375"/>
                  <a:gd name="connsiteX1486" fmla="*/ 502444 w 1247775"/>
                  <a:gd name="connsiteY1486" fmla="*/ 1162526 h 1857375"/>
                  <a:gd name="connsiteX1487" fmla="*/ 507206 w 1247775"/>
                  <a:gd name="connsiteY1487" fmla="*/ 1165384 h 1857375"/>
                  <a:gd name="connsiteX1488" fmla="*/ 513874 w 1247775"/>
                  <a:gd name="connsiteY1488" fmla="*/ 1158716 h 1857375"/>
                  <a:gd name="connsiteX1489" fmla="*/ 512921 w 1247775"/>
                  <a:gd name="connsiteY1489" fmla="*/ 1155859 h 1857375"/>
                  <a:gd name="connsiteX1490" fmla="*/ 517684 w 1247775"/>
                  <a:gd name="connsiteY1490" fmla="*/ 1150144 h 1857375"/>
                  <a:gd name="connsiteX1491" fmla="*/ 525304 w 1247775"/>
                  <a:gd name="connsiteY1491" fmla="*/ 1153001 h 1857375"/>
                  <a:gd name="connsiteX1492" fmla="*/ 528161 w 1247775"/>
                  <a:gd name="connsiteY1492" fmla="*/ 1152049 h 1857375"/>
                  <a:gd name="connsiteX1493" fmla="*/ 526256 w 1247775"/>
                  <a:gd name="connsiteY1493" fmla="*/ 1160621 h 1857375"/>
                  <a:gd name="connsiteX1494" fmla="*/ 526256 w 1247775"/>
                  <a:gd name="connsiteY1494" fmla="*/ 1161574 h 1857375"/>
                  <a:gd name="connsiteX1495" fmla="*/ 514826 w 1247775"/>
                  <a:gd name="connsiteY1495" fmla="*/ 1177766 h 1857375"/>
                  <a:gd name="connsiteX1496" fmla="*/ 507206 w 1247775"/>
                  <a:gd name="connsiteY1496" fmla="*/ 1174909 h 1857375"/>
                  <a:gd name="connsiteX1497" fmla="*/ 495776 w 1247775"/>
                  <a:gd name="connsiteY1497" fmla="*/ 1186339 h 1857375"/>
                  <a:gd name="connsiteX1498" fmla="*/ 497681 w 1247775"/>
                  <a:gd name="connsiteY1498" fmla="*/ 1192054 h 1857375"/>
                  <a:gd name="connsiteX1499" fmla="*/ 491966 w 1247775"/>
                  <a:gd name="connsiteY1499" fmla="*/ 1190149 h 1857375"/>
                  <a:gd name="connsiteX1500" fmla="*/ 483394 w 1247775"/>
                  <a:gd name="connsiteY1500" fmla="*/ 1196816 h 1857375"/>
                  <a:gd name="connsiteX1501" fmla="*/ 507206 w 1247775"/>
                  <a:gd name="connsiteY1501" fmla="*/ 1716881 h 1857375"/>
                  <a:gd name="connsiteX1502" fmla="*/ 506254 w 1247775"/>
                  <a:gd name="connsiteY1502" fmla="*/ 1714976 h 1857375"/>
                  <a:gd name="connsiteX1503" fmla="*/ 508159 w 1247775"/>
                  <a:gd name="connsiteY1503" fmla="*/ 1714976 h 1857375"/>
                  <a:gd name="connsiteX1504" fmla="*/ 510064 w 1247775"/>
                  <a:gd name="connsiteY1504" fmla="*/ 1714976 h 1857375"/>
                  <a:gd name="connsiteX1505" fmla="*/ 510064 w 1247775"/>
                  <a:gd name="connsiteY1505" fmla="*/ 1714976 h 1857375"/>
                  <a:gd name="connsiteX1506" fmla="*/ 507206 w 1247775"/>
                  <a:gd name="connsiteY1506" fmla="*/ 1716881 h 185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</a:cxnLst>
                <a:rect l="l" t="t" r="r" b="b"/>
                <a:pathLst>
                  <a:path w="1247775" h="1857375">
                    <a:moveTo>
                      <a:pt x="1172051" y="974884"/>
                    </a:moveTo>
                    <a:cubicBezTo>
                      <a:pt x="1133951" y="944404"/>
                      <a:pt x="1065371" y="835819"/>
                      <a:pt x="1037749" y="787241"/>
                    </a:cubicBezTo>
                    <a:lnTo>
                      <a:pt x="1026319" y="764381"/>
                    </a:lnTo>
                    <a:cubicBezTo>
                      <a:pt x="1025366" y="760571"/>
                      <a:pt x="1024414" y="755809"/>
                      <a:pt x="1023461" y="751046"/>
                    </a:cubicBezTo>
                    <a:cubicBezTo>
                      <a:pt x="1024414" y="751046"/>
                      <a:pt x="1024414" y="750094"/>
                      <a:pt x="1024414" y="750094"/>
                    </a:cubicBezTo>
                    <a:cubicBezTo>
                      <a:pt x="1024414" y="748189"/>
                      <a:pt x="1025366" y="746284"/>
                      <a:pt x="1025366" y="744379"/>
                    </a:cubicBezTo>
                    <a:cubicBezTo>
                      <a:pt x="1025366" y="739616"/>
                      <a:pt x="1024414" y="735806"/>
                      <a:pt x="1022509" y="731996"/>
                    </a:cubicBezTo>
                    <a:cubicBezTo>
                      <a:pt x="1021556" y="691039"/>
                      <a:pt x="1032986" y="639604"/>
                      <a:pt x="1037749" y="609124"/>
                    </a:cubicBezTo>
                    <a:cubicBezTo>
                      <a:pt x="1041559" y="583406"/>
                      <a:pt x="1035844" y="532924"/>
                      <a:pt x="1025366" y="473869"/>
                    </a:cubicBezTo>
                    <a:cubicBezTo>
                      <a:pt x="1025366" y="473869"/>
                      <a:pt x="1025366" y="472916"/>
                      <a:pt x="1025366" y="472916"/>
                    </a:cubicBezTo>
                    <a:cubicBezTo>
                      <a:pt x="1025366" y="469106"/>
                      <a:pt x="1024414" y="466249"/>
                      <a:pt x="1023461" y="463391"/>
                    </a:cubicBezTo>
                    <a:cubicBezTo>
                      <a:pt x="1022509" y="459581"/>
                      <a:pt x="1021556" y="454819"/>
                      <a:pt x="1020604" y="450056"/>
                    </a:cubicBezTo>
                    <a:cubicBezTo>
                      <a:pt x="1021556" y="447199"/>
                      <a:pt x="1021556" y="445294"/>
                      <a:pt x="1021556" y="442436"/>
                    </a:cubicBezTo>
                    <a:cubicBezTo>
                      <a:pt x="1021556" y="435769"/>
                      <a:pt x="1018699" y="429101"/>
                      <a:pt x="1014889" y="424339"/>
                    </a:cubicBezTo>
                    <a:cubicBezTo>
                      <a:pt x="1010126" y="404336"/>
                      <a:pt x="1005364" y="383381"/>
                      <a:pt x="1000601" y="362426"/>
                    </a:cubicBezTo>
                    <a:cubicBezTo>
                      <a:pt x="999649" y="357664"/>
                      <a:pt x="997744" y="351949"/>
                      <a:pt x="996791" y="347186"/>
                    </a:cubicBezTo>
                    <a:cubicBezTo>
                      <a:pt x="996791" y="344329"/>
                      <a:pt x="995839" y="342424"/>
                      <a:pt x="994886" y="339566"/>
                    </a:cubicBezTo>
                    <a:cubicBezTo>
                      <a:pt x="967264" y="254794"/>
                      <a:pt x="902494" y="161449"/>
                      <a:pt x="892969" y="148114"/>
                    </a:cubicBezTo>
                    <a:cubicBezTo>
                      <a:pt x="892016" y="147161"/>
                      <a:pt x="892016" y="146209"/>
                      <a:pt x="891064" y="144304"/>
                    </a:cubicBezTo>
                    <a:cubicBezTo>
                      <a:pt x="891064" y="144304"/>
                      <a:pt x="891064" y="144304"/>
                      <a:pt x="891064" y="144304"/>
                    </a:cubicBezTo>
                    <a:cubicBezTo>
                      <a:pt x="890111" y="141446"/>
                      <a:pt x="888206" y="139541"/>
                      <a:pt x="886301" y="137636"/>
                    </a:cubicBezTo>
                    <a:cubicBezTo>
                      <a:pt x="884396" y="114776"/>
                      <a:pt x="865346" y="97631"/>
                      <a:pt x="842486" y="97631"/>
                    </a:cubicBezTo>
                    <a:cubicBezTo>
                      <a:pt x="834866" y="97631"/>
                      <a:pt x="828199" y="99536"/>
                      <a:pt x="821531" y="103346"/>
                    </a:cubicBezTo>
                    <a:cubicBezTo>
                      <a:pt x="820579" y="92869"/>
                      <a:pt x="812959" y="83344"/>
                      <a:pt x="803434" y="80486"/>
                    </a:cubicBezTo>
                    <a:cubicBezTo>
                      <a:pt x="799624" y="72866"/>
                      <a:pt x="792956" y="66199"/>
                      <a:pt x="784384" y="63341"/>
                    </a:cubicBezTo>
                    <a:cubicBezTo>
                      <a:pt x="779621" y="50006"/>
                      <a:pt x="766286" y="40481"/>
                      <a:pt x="751046" y="40481"/>
                    </a:cubicBezTo>
                    <a:cubicBezTo>
                      <a:pt x="737711" y="40481"/>
                      <a:pt x="726281" y="48101"/>
                      <a:pt x="719614" y="58579"/>
                    </a:cubicBezTo>
                    <a:cubicBezTo>
                      <a:pt x="715804" y="56674"/>
                      <a:pt x="712946" y="55721"/>
                      <a:pt x="708184" y="55721"/>
                    </a:cubicBezTo>
                    <a:cubicBezTo>
                      <a:pt x="707231" y="55721"/>
                      <a:pt x="705326" y="55721"/>
                      <a:pt x="704374" y="55721"/>
                    </a:cubicBezTo>
                    <a:cubicBezTo>
                      <a:pt x="703421" y="52864"/>
                      <a:pt x="700564" y="50006"/>
                      <a:pt x="698659" y="48101"/>
                    </a:cubicBezTo>
                    <a:cubicBezTo>
                      <a:pt x="701516" y="45244"/>
                      <a:pt x="703421" y="41434"/>
                      <a:pt x="703421" y="37624"/>
                    </a:cubicBezTo>
                    <a:cubicBezTo>
                      <a:pt x="703421" y="29051"/>
                      <a:pt x="696754" y="22384"/>
                      <a:pt x="688181" y="22384"/>
                    </a:cubicBezTo>
                    <a:cubicBezTo>
                      <a:pt x="685324" y="22384"/>
                      <a:pt x="681514" y="23336"/>
                      <a:pt x="679609" y="25241"/>
                    </a:cubicBezTo>
                    <a:cubicBezTo>
                      <a:pt x="676751" y="20479"/>
                      <a:pt x="672941" y="16669"/>
                      <a:pt x="667226" y="16669"/>
                    </a:cubicBezTo>
                    <a:cubicBezTo>
                      <a:pt x="667226" y="16669"/>
                      <a:pt x="667226" y="16669"/>
                      <a:pt x="667226" y="16669"/>
                    </a:cubicBezTo>
                    <a:cubicBezTo>
                      <a:pt x="665321" y="10954"/>
                      <a:pt x="659606" y="7144"/>
                      <a:pt x="652939" y="7144"/>
                    </a:cubicBezTo>
                    <a:cubicBezTo>
                      <a:pt x="644366" y="7144"/>
                      <a:pt x="637699" y="13811"/>
                      <a:pt x="637699" y="22384"/>
                    </a:cubicBezTo>
                    <a:cubicBezTo>
                      <a:pt x="637699" y="30956"/>
                      <a:pt x="644366" y="37624"/>
                      <a:pt x="652939" y="37624"/>
                    </a:cubicBezTo>
                    <a:cubicBezTo>
                      <a:pt x="654844" y="37624"/>
                      <a:pt x="656749" y="37624"/>
                      <a:pt x="658654" y="36671"/>
                    </a:cubicBezTo>
                    <a:cubicBezTo>
                      <a:pt x="660559" y="38576"/>
                      <a:pt x="663416" y="40481"/>
                      <a:pt x="667226" y="40481"/>
                    </a:cubicBezTo>
                    <a:cubicBezTo>
                      <a:pt x="669131" y="40481"/>
                      <a:pt x="670084" y="40481"/>
                      <a:pt x="671989" y="39529"/>
                    </a:cubicBezTo>
                    <a:cubicBezTo>
                      <a:pt x="671989" y="41434"/>
                      <a:pt x="672941" y="43339"/>
                      <a:pt x="673894" y="45244"/>
                    </a:cubicBezTo>
                    <a:cubicBezTo>
                      <a:pt x="671036" y="46196"/>
                      <a:pt x="669131" y="48101"/>
                      <a:pt x="667226" y="50006"/>
                    </a:cubicBezTo>
                    <a:cubicBezTo>
                      <a:pt x="659606" y="50959"/>
                      <a:pt x="652939" y="57626"/>
                      <a:pt x="652939" y="65246"/>
                    </a:cubicBezTo>
                    <a:cubicBezTo>
                      <a:pt x="652939" y="72866"/>
                      <a:pt x="657701" y="78581"/>
                      <a:pt x="664369" y="80486"/>
                    </a:cubicBezTo>
                    <a:cubicBezTo>
                      <a:pt x="665321" y="81439"/>
                      <a:pt x="666274" y="82391"/>
                      <a:pt x="666274" y="83344"/>
                    </a:cubicBezTo>
                    <a:cubicBezTo>
                      <a:pt x="663416" y="86201"/>
                      <a:pt x="661511" y="90011"/>
                      <a:pt x="661511" y="94774"/>
                    </a:cubicBezTo>
                    <a:cubicBezTo>
                      <a:pt x="661511" y="96679"/>
                      <a:pt x="661511" y="99536"/>
                      <a:pt x="662464" y="101441"/>
                    </a:cubicBezTo>
                    <a:cubicBezTo>
                      <a:pt x="662464" y="101441"/>
                      <a:pt x="661511" y="101441"/>
                      <a:pt x="661511" y="101441"/>
                    </a:cubicBezTo>
                    <a:cubicBezTo>
                      <a:pt x="650081" y="101441"/>
                      <a:pt x="640556" y="110966"/>
                      <a:pt x="640556" y="122396"/>
                    </a:cubicBezTo>
                    <a:cubicBezTo>
                      <a:pt x="640556" y="130016"/>
                      <a:pt x="644366" y="136684"/>
                      <a:pt x="651034" y="140494"/>
                    </a:cubicBezTo>
                    <a:cubicBezTo>
                      <a:pt x="650081" y="142399"/>
                      <a:pt x="649129" y="144304"/>
                      <a:pt x="649129" y="146209"/>
                    </a:cubicBezTo>
                    <a:cubicBezTo>
                      <a:pt x="649129" y="151924"/>
                      <a:pt x="653891" y="156686"/>
                      <a:pt x="659606" y="156686"/>
                    </a:cubicBezTo>
                    <a:cubicBezTo>
                      <a:pt x="665321" y="156686"/>
                      <a:pt x="670084" y="151924"/>
                      <a:pt x="670084" y="146209"/>
                    </a:cubicBezTo>
                    <a:cubicBezTo>
                      <a:pt x="670084" y="145256"/>
                      <a:pt x="670084" y="143351"/>
                      <a:pt x="669131" y="142399"/>
                    </a:cubicBezTo>
                    <a:cubicBezTo>
                      <a:pt x="670084" y="141446"/>
                      <a:pt x="671989" y="141446"/>
                      <a:pt x="672941" y="140494"/>
                    </a:cubicBezTo>
                    <a:cubicBezTo>
                      <a:pt x="672941" y="141446"/>
                      <a:pt x="671989" y="143351"/>
                      <a:pt x="671989" y="145256"/>
                    </a:cubicBezTo>
                    <a:cubicBezTo>
                      <a:pt x="671989" y="152876"/>
                      <a:pt x="677704" y="158591"/>
                      <a:pt x="685324" y="158591"/>
                    </a:cubicBezTo>
                    <a:cubicBezTo>
                      <a:pt x="692944" y="158591"/>
                      <a:pt x="698659" y="152876"/>
                      <a:pt x="698659" y="145256"/>
                    </a:cubicBezTo>
                    <a:cubicBezTo>
                      <a:pt x="698659" y="137636"/>
                      <a:pt x="692944" y="131921"/>
                      <a:pt x="685324" y="131921"/>
                    </a:cubicBezTo>
                    <a:cubicBezTo>
                      <a:pt x="683419" y="131921"/>
                      <a:pt x="681514" y="132874"/>
                      <a:pt x="679609" y="132874"/>
                    </a:cubicBezTo>
                    <a:cubicBezTo>
                      <a:pt x="680561" y="130016"/>
                      <a:pt x="681514" y="128111"/>
                      <a:pt x="681514" y="125254"/>
                    </a:cubicBezTo>
                    <a:cubicBezTo>
                      <a:pt x="681514" y="125254"/>
                      <a:pt x="682466" y="125254"/>
                      <a:pt x="682466" y="125254"/>
                    </a:cubicBezTo>
                    <a:cubicBezTo>
                      <a:pt x="691039" y="125254"/>
                      <a:pt x="698659" y="118586"/>
                      <a:pt x="699611" y="110014"/>
                    </a:cubicBezTo>
                    <a:cubicBezTo>
                      <a:pt x="701516" y="110966"/>
                      <a:pt x="704374" y="111919"/>
                      <a:pt x="706279" y="111919"/>
                    </a:cubicBezTo>
                    <a:cubicBezTo>
                      <a:pt x="706279" y="112871"/>
                      <a:pt x="706279" y="112871"/>
                      <a:pt x="706279" y="113824"/>
                    </a:cubicBezTo>
                    <a:cubicBezTo>
                      <a:pt x="706279" y="117634"/>
                      <a:pt x="709136" y="120491"/>
                      <a:pt x="711994" y="122396"/>
                    </a:cubicBezTo>
                    <a:cubicBezTo>
                      <a:pt x="712946" y="135731"/>
                      <a:pt x="724376" y="146209"/>
                      <a:pt x="738664" y="146209"/>
                    </a:cubicBezTo>
                    <a:cubicBezTo>
                      <a:pt x="749141" y="146209"/>
                      <a:pt x="758666" y="139541"/>
                      <a:pt x="763429" y="130969"/>
                    </a:cubicBezTo>
                    <a:cubicBezTo>
                      <a:pt x="765334" y="131921"/>
                      <a:pt x="767239" y="131921"/>
                      <a:pt x="770096" y="132874"/>
                    </a:cubicBezTo>
                    <a:cubicBezTo>
                      <a:pt x="772001" y="135731"/>
                      <a:pt x="774859" y="138589"/>
                      <a:pt x="778669" y="140494"/>
                    </a:cubicBezTo>
                    <a:cubicBezTo>
                      <a:pt x="776764" y="141446"/>
                      <a:pt x="774859" y="143351"/>
                      <a:pt x="773906" y="145256"/>
                    </a:cubicBezTo>
                    <a:cubicBezTo>
                      <a:pt x="772954" y="141446"/>
                      <a:pt x="770096" y="138589"/>
                      <a:pt x="765334" y="138589"/>
                    </a:cubicBezTo>
                    <a:cubicBezTo>
                      <a:pt x="760571" y="138589"/>
                      <a:pt x="756761" y="142399"/>
                      <a:pt x="756761" y="147161"/>
                    </a:cubicBezTo>
                    <a:cubicBezTo>
                      <a:pt x="756761" y="150971"/>
                      <a:pt x="758666" y="153829"/>
                      <a:pt x="761524" y="154781"/>
                    </a:cubicBezTo>
                    <a:cubicBezTo>
                      <a:pt x="759619" y="156686"/>
                      <a:pt x="757714" y="158591"/>
                      <a:pt x="757714" y="161449"/>
                    </a:cubicBezTo>
                    <a:cubicBezTo>
                      <a:pt x="757714" y="163354"/>
                      <a:pt x="758666" y="165259"/>
                      <a:pt x="759619" y="167164"/>
                    </a:cubicBezTo>
                    <a:cubicBezTo>
                      <a:pt x="759619" y="168116"/>
                      <a:pt x="759619" y="168116"/>
                      <a:pt x="759619" y="169069"/>
                    </a:cubicBezTo>
                    <a:cubicBezTo>
                      <a:pt x="755809" y="161449"/>
                      <a:pt x="748189" y="155734"/>
                      <a:pt x="738664" y="155734"/>
                    </a:cubicBezTo>
                    <a:cubicBezTo>
                      <a:pt x="737711" y="155734"/>
                      <a:pt x="736759" y="155734"/>
                      <a:pt x="735806" y="155734"/>
                    </a:cubicBezTo>
                    <a:cubicBezTo>
                      <a:pt x="733901" y="153829"/>
                      <a:pt x="731996" y="152876"/>
                      <a:pt x="729139" y="152876"/>
                    </a:cubicBezTo>
                    <a:cubicBezTo>
                      <a:pt x="724376" y="152876"/>
                      <a:pt x="719614" y="156686"/>
                      <a:pt x="719614" y="162401"/>
                    </a:cubicBezTo>
                    <a:cubicBezTo>
                      <a:pt x="719614" y="163354"/>
                      <a:pt x="719614" y="164306"/>
                      <a:pt x="720566" y="165259"/>
                    </a:cubicBezTo>
                    <a:cubicBezTo>
                      <a:pt x="718661" y="168116"/>
                      <a:pt x="716756" y="170974"/>
                      <a:pt x="716756" y="173831"/>
                    </a:cubicBezTo>
                    <a:cubicBezTo>
                      <a:pt x="714851" y="173831"/>
                      <a:pt x="713899" y="172879"/>
                      <a:pt x="711994" y="172879"/>
                    </a:cubicBezTo>
                    <a:cubicBezTo>
                      <a:pt x="704374" y="172879"/>
                      <a:pt x="697706" y="174784"/>
                      <a:pt x="691991" y="178594"/>
                    </a:cubicBezTo>
                    <a:cubicBezTo>
                      <a:pt x="688181" y="176689"/>
                      <a:pt x="684371" y="175736"/>
                      <a:pt x="680561" y="175736"/>
                    </a:cubicBezTo>
                    <a:cubicBezTo>
                      <a:pt x="678656" y="175736"/>
                      <a:pt x="675799" y="175736"/>
                      <a:pt x="673894" y="176689"/>
                    </a:cubicBezTo>
                    <a:cubicBezTo>
                      <a:pt x="674846" y="175736"/>
                      <a:pt x="675799" y="173831"/>
                      <a:pt x="675799" y="172879"/>
                    </a:cubicBezTo>
                    <a:cubicBezTo>
                      <a:pt x="675799" y="169069"/>
                      <a:pt x="671989" y="165259"/>
                      <a:pt x="668179" y="165259"/>
                    </a:cubicBezTo>
                    <a:cubicBezTo>
                      <a:pt x="664369" y="165259"/>
                      <a:pt x="660559" y="169069"/>
                      <a:pt x="660559" y="172879"/>
                    </a:cubicBezTo>
                    <a:cubicBezTo>
                      <a:pt x="660559" y="176689"/>
                      <a:pt x="663416" y="179546"/>
                      <a:pt x="667226" y="180499"/>
                    </a:cubicBezTo>
                    <a:cubicBezTo>
                      <a:pt x="661511" y="184309"/>
                      <a:pt x="657701" y="191929"/>
                      <a:pt x="657701" y="199549"/>
                    </a:cubicBezTo>
                    <a:cubicBezTo>
                      <a:pt x="657701" y="202406"/>
                      <a:pt x="658654" y="205264"/>
                      <a:pt x="659606" y="207169"/>
                    </a:cubicBezTo>
                    <a:cubicBezTo>
                      <a:pt x="657701" y="207169"/>
                      <a:pt x="655796" y="207169"/>
                      <a:pt x="654844" y="208121"/>
                    </a:cubicBezTo>
                    <a:cubicBezTo>
                      <a:pt x="652939" y="206216"/>
                      <a:pt x="651034" y="205264"/>
                      <a:pt x="648176" y="205264"/>
                    </a:cubicBezTo>
                    <a:cubicBezTo>
                      <a:pt x="643414" y="205264"/>
                      <a:pt x="639604" y="209074"/>
                      <a:pt x="639604" y="213836"/>
                    </a:cubicBezTo>
                    <a:cubicBezTo>
                      <a:pt x="639604" y="215741"/>
                      <a:pt x="640556" y="216694"/>
                      <a:pt x="640556" y="217646"/>
                    </a:cubicBezTo>
                    <a:cubicBezTo>
                      <a:pt x="637699" y="219551"/>
                      <a:pt x="635794" y="222409"/>
                      <a:pt x="634841" y="226219"/>
                    </a:cubicBezTo>
                    <a:cubicBezTo>
                      <a:pt x="632936" y="224314"/>
                      <a:pt x="630079" y="223361"/>
                      <a:pt x="627221" y="223361"/>
                    </a:cubicBezTo>
                    <a:cubicBezTo>
                      <a:pt x="626269" y="215741"/>
                      <a:pt x="621506" y="209074"/>
                      <a:pt x="613886" y="205264"/>
                    </a:cubicBezTo>
                    <a:cubicBezTo>
                      <a:pt x="617696" y="205264"/>
                      <a:pt x="620554" y="204311"/>
                      <a:pt x="623411" y="203359"/>
                    </a:cubicBezTo>
                    <a:cubicBezTo>
                      <a:pt x="625316" y="206216"/>
                      <a:pt x="629126" y="209074"/>
                      <a:pt x="632936" y="209074"/>
                    </a:cubicBezTo>
                    <a:cubicBezTo>
                      <a:pt x="639604" y="209074"/>
                      <a:pt x="644366" y="204311"/>
                      <a:pt x="644366" y="197644"/>
                    </a:cubicBezTo>
                    <a:cubicBezTo>
                      <a:pt x="644366" y="194786"/>
                      <a:pt x="643414" y="191929"/>
                      <a:pt x="640556" y="189071"/>
                    </a:cubicBezTo>
                    <a:cubicBezTo>
                      <a:pt x="644366" y="183356"/>
                      <a:pt x="646271" y="176689"/>
                      <a:pt x="646271" y="170021"/>
                    </a:cubicBezTo>
                    <a:cubicBezTo>
                      <a:pt x="646271" y="153829"/>
                      <a:pt x="634841" y="139541"/>
                      <a:pt x="619601" y="135731"/>
                    </a:cubicBezTo>
                    <a:cubicBezTo>
                      <a:pt x="617696" y="133826"/>
                      <a:pt x="615791" y="132874"/>
                      <a:pt x="612934" y="132874"/>
                    </a:cubicBezTo>
                    <a:cubicBezTo>
                      <a:pt x="611029" y="132874"/>
                      <a:pt x="609124" y="133826"/>
                      <a:pt x="607219" y="134779"/>
                    </a:cubicBezTo>
                    <a:cubicBezTo>
                      <a:pt x="605314" y="134779"/>
                      <a:pt x="602456" y="135731"/>
                      <a:pt x="600551" y="135731"/>
                    </a:cubicBezTo>
                    <a:cubicBezTo>
                      <a:pt x="601504" y="133826"/>
                      <a:pt x="601504" y="131921"/>
                      <a:pt x="601504" y="129064"/>
                    </a:cubicBezTo>
                    <a:cubicBezTo>
                      <a:pt x="603409" y="130016"/>
                      <a:pt x="605314" y="130969"/>
                      <a:pt x="607219" y="130969"/>
                    </a:cubicBezTo>
                    <a:cubicBezTo>
                      <a:pt x="611981" y="130969"/>
                      <a:pt x="616744" y="127159"/>
                      <a:pt x="616744" y="121444"/>
                    </a:cubicBezTo>
                    <a:cubicBezTo>
                      <a:pt x="616744" y="115729"/>
                      <a:pt x="612934" y="111919"/>
                      <a:pt x="607219" y="111919"/>
                    </a:cubicBezTo>
                    <a:cubicBezTo>
                      <a:pt x="604361" y="111919"/>
                      <a:pt x="601504" y="113824"/>
                      <a:pt x="599599" y="116681"/>
                    </a:cubicBezTo>
                    <a:cubicBezTo>
                      <a:pt x="597694" y="112871"/>
                      <a:pt x="594836" y="110014"/>
                      <a:pt x="591979" y="107156"/>
                    </a:cubicBezTo>
                    <a:cubicBezTo>
                      <a:pt x="593884" y="108109"/>
                      <a:pt x="596741" y="108109"/>
                      <a:pt x="598646" y="108109"/>
                    </a:cubicBezTo>
                    <a:cubicBezTo>
                      <a:pt x="612934" y="108109"/>
                      <a:pt x="624364" y="97631"/>
                      <a:pt x="626269" y="84296"/>
                    </a:cubicBezTo>
                    <a:cubicBezTo>
                      <a:pt x="628174" y="85249"/>
                      <a:pt x="629126" y="85249"/>
                      <a:pt x="631031" y="85249"/>
                    </a:cubicBezTo>
                    <a:cubicBezTo>
                      <a:pt x="638651" y="85249"/>
                      <a:pt x="644366" y="79534"/>
                      <a:pt x="644366" y="71914"/>
                    </a:cubicBezTo>
                    <a:cubicBezTo>
                      <a:pt x="644366" y="64294"/>
                      <a:pt x="638651" y="58579"/>
                      <a:pt x="631031" y="58579"/>
                    </a:cubicBezTo>
                    <a:cubicBezTo>
                      <a:pt x="626269" y="58579"/>
                      <a:pt x="622459" y="60484"/>
                      <a:pt x="620554" y="64294"/>
                    </a:cubicBezTo>
                    <a:cubicBezTo>
                      <a:pt x="615791" y="57626"/>
                      <a:pt x="607219" y="53816"/>
                      <a:pt x="598646" y="53816"/>
                    </a:cubicBezTo>
                    <a:cubicBezTo>
                      <a:pt x="591026" y="53816"/>
                      <a:pt x="584359" y="56674"/>
                      <a:pt x="578644" y="62389"/>
                    </a:cubicBezTo>
                    <a:cubicBezTo>
                      <a:pt x="578644" y="61436"/>
                      <a:pt x="578644" y="59531"/>
                      <a:pt x="578644" y="58579"/>
                    </a:cubicBezTo>
                    <a:cubicBezTo>
                      <a:pt x="578644" y="47149"/>
                      <a:pt x="569119" y="37624"/>
                      <a:pt x="557689" y="37624"/>
                    </a:cubicBezTo>
                    <a:cubicBezTo>
                      <a:pt x="546259" y="37624"/>
                      <a:pt x="536734" y="47149"/>
                      <a:pt x="536734" y="58579"/>
                    </a:cubicBezTo>
                    <a:cubicBezTo>
                      <a:pt x="536734" y="70009"/>
                      <a:pt x="546259" y="79534"/>
                      <a:pt x="557689" y="79534"/>
                    </a:cubicBezTo>
                    <a:cubicBezTo>
                      <a:pt x="562451" y="79534"/>
                      <a:pt x="567214" y="77629"/>
                      <a:pt x="571024" y="74771"/>
                    </a:cubicBezTo>
                    <a:cubicBezTo>
                      <a:pt x="570071" y="77629"/>
                      <a:pt x="570071" y="80486"/>
                      <a:pt x="570071" y="83344"/>
                    </a:cubicBezTo>
                    <a:cubicBezTo>
                      <a:pt x="570071" y="92869"/>
                      <a:pt x="574834" y="101441"/>
                      <a:pt x="582454" y="106204"/>
                    </a:cubicBezTo>
                    <a:cubicBezTo>
                      <a:pt x="580549" y="106204"/>
                      <a:pt x="579596" y="105251"/>
                      <a:pt x="577691" y="105251"/>
                    </a:cubicBezTo>
                    <a:cubicBezTo>
                      <a:pt x="570071" y="105251"/>
                      <a:pt x="563404" y="109061"/>
                      <a:pt x="559594" y="113824"/>
                    </a:cubicBezTo>
                    <a:cubicBezTo>
                      <a:pt x="555784" y="107156"/>
                      <a:pt x="549116" y="103346"/>
                      <a:pt x="541496" y="103346"/>
                    </a:cubicBezTo>
                    <a:cubicBezTo>
                      <a:pt x="530066" y="103346"/>
                      <a:pt x="519589" y="112871"/>
                      <a:pt x="519589" y="125254"/>
                    </a:cubicBezTo>
                    <a:cubicBezTo>
                      <a:pt x="519589" y="137636"/>
                      <a:pt x="529114" y="147161"/>
                      <a:pt x="541496" y="147161"/>
                    </a:cubicBezTo>
                    <a:cubicBezTo>
                      <a:pt x="547211" y="147161"/>
                      <a:pt x="552926" y="144304"/>
                      <a:pt x="556736" y="140494"/>
                    </a:cubicBezTo>
                    <a:cubicBezTo>
                      <a:pt x="560546" y="148114"/>
                      <a:pt x="569119" y="153829"/>
                      <a:pt x="578644" y="153829"/>
                    </a:cubicBezTo>
                    <a:cubicBezTo>
                      <a:pt x="579596" y="153829"/>
                      <a:pt x="580549" y="153829"/>
                      <a:pt x="581501" y="153829"/>
                    </a:cubicBezTo>
                    <a:cubicBezTo>
                      <a:pt x="578644" y="158591"/>
                      <a:pt x="576739" y="165259"/>
                      <a:pt x="576739" y="170974"/>
                    </a:cubicBezTo>
                    <a:cubicBezTo>
                      <a:pt x="576739" y="172879"/>
                      <a:pt x="576739" y="174784"/>
                      <a:pt x="577691" y="176689"/>
                    </a:cubicBezTo>
                    <a:cubicBezTo>
                      <a:pt x="571976" y="172879"/>
                      <a:pt x="565309" y="170974"/>
                      <a:pt x="557689" y="170974"/>
                    </a:cubicBezTo>
                    <a:cubicBezTo>
                      <a:pt x="545306" y="170974"/>
                      <a:pt x="533876" y="176689"/>
                      <a:pt x="526256" y="186214"/>
                    </a:cubicBezTo>
                    <a:cubicBezTo>
                      <a:pt x="523399" y="181451"/>
                      <a:pt x="518636" y="177641"/>
                      <a:pt x="512921" y="177641"/>
                    </a:cubicBezTo>
                    <a:cubicBezTo>
                      <a:pt x="504349" y="177641"/>
                      <a:pt x="497681" y="184309"/>
                      <a:pt x="497681" y="192881"/>
                    </a:cubicBezTo>
                    <a:cubicBezTo>
                      <a:pt x="497681" y="201454"/>
                      <a:pt x="504349" y="208121"/>
                      <a:pt x="512921" y="208121"/>
                    </a:cubicBezTo>
                    <a:cubicBezTo>
                      <a:pt x="514826" y="208121"/>
                      <a:pt x="516731" y="208121"/>
                      <a:pt x="518636" y="207169"/>
                    </a:cubicBezTo>
                    <a:cubicBezTo>
                      <a:pt x="518636" y="208121"/>
                      <a:pt x="518636" y="209074"/>
                      <a:pt x="518636" y="210026"/>
                    </a:cubicBezTo>
                    <a:cubicBezTo>
                      <a:pt x="518636" y="222409"/>
                      <a:pt x="524351" y="232886"/>
                      <a:pt x="532924" y="239554"/>
                    </a:cubicBezTo>
                    <a:cubicBezTo>
                      <a:pt x="531019" y="242411"/>
                      <a:pt x="530066" y="246221"/>
                      <a:pt x="530066" y="249079"/>
                    </a:cubicBezTo>
                    <a:cubicBezTo>
                      <a:pt x="530066" y="250031"/>
                      <a:pt x="530066" y="250031"/>
                      <a:pt x="530066" y="250984"/>
                    </a:cubicBezTo>
                    <a:cubicBezTo>
                      <a:pt x="523399" y="255746"/>
                      <a:pt x="517684" y="261461"/>
                      <a:pt x="514826" y="270034"/>
                    </a:cubicBezTo>
                    <a:cubicBezTo>
                      <a:pt x="508159" y="274796"/>
                      <a:pt x="503396" y="283369"/>
                      <a:pt x="503396" y="291941"/>
                    </a:cubicBezTo>
                    <a:cubicBezTo>
                      <a:pt x="503396" y="307181"/>
                      <a:pt x="515779" y="319564"/>
                      <a:pt x="531019" y="319564"/>
                    </a:cubicBezTo>
                    <a:cubicBezTo>
                      <a:pt x="534829" y="319564"/>
                      <a:pt x="537686" y="318611"/>
                      <a:pt x="540544" y="317659"/>
                    </a:cubicBezTo>
                    <a:cubicBezTo>
                      <a:pt x="543401" y="318611"/>
                      <a:pt x="546259" y="318611"/>
                      <a:pt x="549116" y="318611"/>
                    </a:cubicBezTo>
                    <a:cubicBezTo>
                      <a:pt x="564356" y="318611"/>
                      <a:pt x="577691" y="309086"/>
                      <a:pt x="582454" y="295751"/>
                    </a:cubicBezTo>
                    <a:cubicBezTo>
                      <a:pt x="583406" y="295751"/>
                      <a:pt x="583406" y="294799"/>
                      <a:pt x="584359" y="294799"/>
                    </a:cubicBezTo>
                    <a:cubicBezTo>
                      <a:pt x="584359" y="294799"/>
                      <a:pt x="585311" y="294799"/>
                      <a:pt x="585311" y="294799"/>
                    </a:cubicBezTo>
                    <a:cubicBezTo>
                      <a:pt x="587216" y="301466"/>
                      <a:pt x="591026" y="306229"/>
                      <a:pt x="596741" y="310991"/>
                    </a:cubicBezTo>
                    <a:cubicBezTo>
                      <a:pt x="596741" y="310991"/>
                      <a:pt x="596741" y="311944"/>
                      <a:pt x="596741" y="311944"/>
                    </a:cubicBezTo>
                    <a:cubicBezTo>
                      <a:pt x="596741" y="312896"/>
                      <a:pt x="596741" y="312896"/>
                      <a:pt x="596741" y="313849"/>
                    </a:cubicBezTo>
                    <a:cubicBezTo>
                      <a:pt x="595789" y="315754"/>
                      <a:pt x="595789" y="318611"/>
                      <a:pt x="595789" y="321469"/>
                    </a:cubicBezTo>
                    <a:cubicBezTo>
                      <a:pt x="595789" y="328136"/>
                      <a:pt x="598646" y="333851"/>
                      <a:pt x="603409" y="337661"/>
                    </a:cubicBezTo>
                    <a:cubicBezTo>
                      <a:pt x="603409" y="338614"/>
                      <a:pt x="603409" y="339566"/>
                      <a:pt x="603409" y="339566"/>
                    </a:cubicBezTo>
                    <a:cubicBezTo>
                      <a:pt x="603409" y="347186"/>
                      <a:pt x="608171" y="352901"/>
                      <a:pt x="614839" y="354806"/>
                    </a:cubicBezTo>
                    <a:cubicBezTo>
                      <a:pt x="612934" y="356711"/>
                      <a:pt x="611029" y="359569"/>
                      <a:pt x="611029" y="363379"/>
                    </a:cubicBezTo>
                    <a:cubicBezTo>
                      <a:pt x="604361" y="356711"/>
                      <a:pt x="595789" y="352901"/>
                      <a:pt x="586264" y="352901"/>
                    </a:cubicBezTo>
                    <a:cubicBezTo>
                      <a:pt x="567214" y="352901"/>
                      <a:pt x="551974" y="368141"/>
                      <a:pt x="551974" y="387191"/>
                    </a:cubicBezTo>
                    <a:cubicBezTo>
                      <a:pt x="551974" y="390049"/>
                      <a:pt x="551974" y="392906"/>
                      <a:pt x="552926" y="395764"/>
                    </a:cubicBezTo>
                    <a:cubicBezTo>
                      <a:pt x="550069" y="391001"/>
                      <a:pt x="546259" y="387191"/>
                      <a:pt x="541496" y="385286"/>
                    </a:cubicBezTo>
                    <a:cubicBezTo>
                      <a:pt x="539591" y="379571"/>
                      <a:pt x="533876" y="375761"/>
                      <a:pt x="527209" y="375761"/>
                    </a:cubicBezTo>
                    <a:cubicBezTo>
                      <a:pt x="518636" y="375761"/>
                      <a:pt x="511969" y="382429"/>
                      <a:pt x="511969" y="391001"/>
                    </a:cubicBezTo>
                    <a:cubicBezTo>
                      <a:pt x="511969" y="391954"/>
                      <a:pt x="511969" y="391954"/>
                      <a:pt x="511969" y="392906"/>
                    </a:cubicBezTo>
                    <a:cubicBezTo>
                      <a:pt x="508159" y="397669"/>
                      <a:pt x="506254" y="402431"/>
                      <a:pt x="506254" y="409099"/>
                    </a:cubicBezTo>
                    <a:cubicBezTo>
                      <a:pt x="506254" y="414814"/>
                      <a:pt x="508159" y="420529"/>
                      <a:pt x="511969" y="425291"/>
                    </a:cubicBezTo>
                    <a:cubicBezTo>
                      <a:pt x="511016" y="427196"/>
                      <a:pt x="511016" y="428149"/>
                      <a:pt x="511016" y="430054"/>
                    </a:cubicBezTo>
                    <a:cubicBezTo>
                      <a:pt x="511016" y="437674"/>
                      <a:pt x="516731" y="443389"/>
                      <a:pt x="524351" y="443389"/>
                    </a:cubicBezTo>
                    <a:cubicBezTo>
                      <a:pt x="530066" y="443389"/>
                      <a:pt x="535781" y="439579"/>
                      <a:pt x="537686" y="433864"/>
                    </a:cubicBezTo>
                    <a:cubicBezTo>
                      <a:pt x="537686" y="433864"/>
                      <a:pt x="537686" y="433864"/>
                      <a:pt x="537686" y="433864"/>
                    </a:cubicBezTo>
                    <a:cubicBezTo>
                      <a:pt x="537686" y="436721"/>
                      <a:pt x="538639" y="439579"/>
                      <a:pt x="539591" y="441484"/>
                    </a:cubicBezTo>
                    <a:cubicBezTo>
                      <a:pt x="535781" y="442436"/>
                      <a:pt x="531971" y="445294"/>
                      <a:pt x="531971" y="450056"/>
                    </a:cubicBezTo>
                    <a:cubicBezTo>
                      <a:pt x="531971" y="454819"/>
                      <a:pt x="535781" y="458629"/>
                      <a:pt x="540544" y="458629"/>
                    </a:cubicBezTo>
                    <a:cubicBezTo>
                      <a:pt x="545306" y="458629"/>
                      <a:pt x="549116" y="454819"/>
                      <a:pt x="549116" y="451009"/>
                    </a:cubicBezTo>
                    <a:cubicBezTo>
                      <a:pt x="551974" y="451961"/>
                      <a:pt x="554831" y="452914"/>
                      <a:pt x="557689" y="452914"/>
                    </a:cubicBezTo>
                    <a:cubicBezTo>
                      <a:pt x="559594" y="452914"/>
                      <a:pt x="561499" y="452914"/>
                      <a:pt x="563404" y="451961"/>
                    </a:cubicBezTo>
                    <a:cubicBezTo>
                      <a:pt x="563404" y="452914"/>
                      <a:pt x="564356" y="453866"/>
                      <a:pt x="565309" y="454819"/>
                    </a:cubicBezTo>
                    <a:cubicBezTo>
                      <a:pt x="562451" y="456724"/>
                      <a:pt x="560546" y="460534"/>
                      <a:pt x="560546" y="464344"/>
                    </a:cubicBezTo>
                    <a:cubicBezTo>
                      <a:pt x="560546" y="465296"/>
                      <a:pt x="560546" y="466249"/>
                      <a:pt x="560546" y="467201"/>
                    </a:cubicBezTo>
                    <a:cubicBezTo>
                      <a:pt x="555784" y="471964"/>
                      <a:pt x="551974" y="478631"/>
                      <a:pt x="551974" y="487204"/>
                    </a:cubicBezTo>
                    <a:cubicBezTo>
                      <a:pt x="551974" y="487204"/>
                      <a:pt x="551974" y="488156"/>
                      <a:pt x="551974" y="488156"/>
                    </a:cubicBezTo>
                    <a:cubicBezTo>
                      <a:pt x="549116" y="491014"/>
                      <a:pt x="548164" y="494824"/>
                      <a:pt x="548164" y="499586"/>
                    </a:cubicBezTo>
                    <a:cubicBezTo>
                      <a:pt x="548164" y="509111"/>
                      <a:pt x="555784" y="517684"/>
                      <a:pt x="566261" y="517684"/>
                    </a:cubicBezTo>
                    <a:cubicBezTo>
                      <a:pt x="569119" y="517684"/>
                      <a:pt x="571976" y="516731"/>
                      <a:pt x="573881" y="515779"/>
                    </a:cubicBezTo>
                    <a:cubicBezTo>
                      <a:pt x="571976" y="517684"/>
                      <a:pt x="571024" y="520541"/>
                      <a:pt x="571024" y="523399"/>
                    </a:cubicBezTo>
                    <a:cubicBezTo>
                      <a:pt x="571024" y="527209"/>
                      <a:pt x="572929" y="530066"/>
                      <a:pt x="574834" y="531971"/>
                    </a:cubicBezTo>
                    <a:cubicBezTo>
                      <a:pt x="574834" y="531971"/>
                      <a:pt x="574834" y="532924"/>
                      <a:pt x="574834" y="532924"/>
                    </a:cubicBezTo>
                    <a:cubicBezTo>
                      <a:pt x="574834" y="539591"/>
                      <a:pt x="580549" y="544354"/>
                      <a:pt x="586264" y="544354"/>
                    </a:cubicBezTo>
                    <a:cubicBezTo>
                      <a:pt x="591026" y="544354"/>
                      <a:pt x="594836" y="541496"/>
                      <a:pt x="596741" y="537686"/>
                    </a:cubicBezTo>
                    <a:cubicBezTo>
                      <a:pt x="597694" y="537686"/>
                      <a:pt x="597694" y="536734"/>
                      <a:pt x="598646" y="536734"/>
                    </a:cubicBezTo>
                    <a:cubicBezTo>
                      <a:pt x="602456" y="540544"/>
                      <a:pt x="607219" y="542449"/>
                      <a:pt x="611981" y="542449"/>
                    </a:cubicBezTo>
                    <a:cubicBezTo>
                      <a:pt x="622459" y="542449"/>
                      <a:pt x="631984" y="533876"/>
                      <a:pt x="631984" y="522446"/>
                    </a:cubicBezTo>
                    <a:cubicBezTo>
                      <a:pt x="635794" y="524351"/>
                      <a:pt x="639604" y="525304"/>
                      <a:pt x="643414" y="525304"/>
                    </a:cubicBezTo>
                    <a:cubicBezTo>
                      <a:pt x="636746" y="526256"/>
                      <a:pt x="632936" y="531971"/>
                      <a:pt x="632936" y="538639"/>
                    </a:cubicBezTo>
                    <a:cubicBezTo>
                      <a:pt x="632936" y="539591"/>
                      <a:pt x="632936" y="541496"/>
                      <a:pt x="633889" y="542449"/>
                    </a:cubicBezTo>
                    <a:cubicBezTo>
                      <a:pt x="629126" y="544354"/>
                      <a:pt x="626269" y="549116"/>
                      <a:pt x="626269" y="554831"/>
                    </a:cubicBezTo>
                    <a:cubicBezTo>
                      <a:pt x="626269" y="554831"/>
                      <a:pt x="626269" y="554831"/>
                      <a:pt x="626269" y="555784"/>
                    </a:cubicBezTo>
                    <a:cubicBezTo>
                      <a:pt x="624364" y="551021"/>
                      <a:pt x="619601" y="548164"/>
                      <a:pt x="614839" y="548164"/>
                    </a:cubicBezTo>
                    <a:cubicBezTo>
                      <a:pt x="608171" y="548164"/>
                      <a:pt x="602456" y="553879"/>
                      <a:pt x="602456" y="560546"/>
                    </a:cubicBezTo>
                    <a:cubicBezTo>
                      <a:pt x="602456" y="567214"/>
                      <a:pt x="608171" y="572929"/>
                      <a:pt x="614839" y="572929"/>
                    </a:cubicBezTo>
                    <a:cubicBezTo>
                      <a:pt x="621506" y="572929"/>
                      <a:pt x="627221" y="567214"/>
                      <a:pt x="627221" y="560546"/>
                    </a:cubicBezTo>
                    <a:cubicBezTo>
                      <a:pt x="627221" y="560546"/>
                      <a:pt x="627221" y="560546"/>
                      <a:pt x="627221" y="560546"/>
                    </a:cubicBezTo>
                    <a:cubicBezTo>
                      <a:pt x="628174" y="562451"/>
                      <a:pt x="629126" y="564356"/>
                      <a:pt x="631031" y="566261"/>
                    </a:cubicBezTo>
                    <a:cubicBezTo>
                      <a:pt x="629126" y="567214"/>
                      <a:pt x="628174" y="569119"/>
                      <a:pt x="628174" y="571024"/>
                    </a:cubicBezTo>
                    <a:cubicBezTo>
                      <a:pt x="628174" y="573881"/>
                      <a:pt x="631031" y="576739"/>
                      <a:pt x="633889" y="576739"/>
                    </a:cubicBezTo>
                    <a:cubicBezTo>
                      <a:pt x="636746" y="576739"/>
                      <a:pt x="639604" y="573881"/>
                      <a:pt x="639604" y="571024"/>
                    </a:cubicBezTo>
                    <a:cubicBezTo>
                      <a:pt x="639604" y="570071"/>
                      <a:pt x="639604" y="570071"/>
                      <a:pt x="639604" y="569119"/>
                    </a:cubicBezTo>
                    <a:cubicBezTo>
                      <a:pt x="639604" y="569119"/>
                      <a:pt x="640556" y="569119"/>
                      <a:pt x="640556" y="569119"/>
                    </a:cubicBezTo>
                    <a:cubicBezTo>
                      <a:pt x="642461" y="569119"/>
                      <a:pt x="644366" y="568166"/>
                      <a:pt x="646271" y="568166"/>
                    </a:cubicBezTo>
                    <a:cubicBezTo>
                      <a:pt x="647224" y="569119"/>
                      <a:pt x="647224" y="569119"/>
                      <a:pt x="648176" y="570071"/>
                    </a:cubicBezTo>
                    <a:cubicBezTo>
                      <a:pt x="647224" y="571024"/>
                      <a:pt x="647224" y="571976"/>
                      <a:pt x="647224" y="573881"/>
                    </a:cubicBezTo>
                    <a:cubicBezTo>
                      <a:pt x="647224" y="575786"/>
                      <a:pt x="648176" y="577691"/>
                      <a:pt x="650081" y="579596"/>
                    </a:cubicBezTo>
                    <a:cubicBezTo>
                      <a:pt x="646271" y="580549"/>
                      <a:pt x="642461" y="584359"/>
                      <a:pt x="642461" y="589121"/>
                    </a:cubicBezTo>
                    <a:cubicBezTo>
                      <a:pt x="642461" y="592931"/>
                      <a:pt x="644366" y="595789"/>
                      <a:pt x="648176" y="597694"/>
                    </a:cubicBezTo>
                    <a:cubicBezTo>
                      <a:pt x="649129" y="601504"/>
                      <a:pt x="651986" y="604361"/>
                      <a:pt x="656749" y="605314"/>
                    </a:cubicBezTo>
                    <a:lnTo>
                      <a:pt x="656749" y="608171"/>
                    </a:lnTo>
                    <a:cubicBezTo>
                      <a:pt x="654844" y="605314"/>
                      <a:pt x="651034" y="603409"/>
                      <a:pt x="647224" y="603409"/>
                    </a:cubicBezTo>
                    <a:cubicBezTo>
                      <a:pt x="640556" y="603409"/>
                      <a:pt x="635794" y="609124"/>
                      <a:pt x="635794" y="614839"/>
                    </a:cubicBezTo>
                    <a:cubicBezTo>
                      <a:pt x="635794" y="615791"/>
                      <a:pt x="635794" y="616744"/>
                      <a:pt x="636746" y="617696"/>
                    </a:cubicBezTo>
                    <a:cubicBezTo>
                      <a:pt x="635794" y="617696"/>
                      <a:pt x="634841" y="617696"/>
                      <a:pt x="634841" y="617696"/>
                    </a:cubicBezTo>
                    <a:cubicBezTo>
                      <a:pt x="627221" y="617696"/>
                      <a:pt x="620554" y="619601"/>
                      <a:pt x="614839" y="623411"/>
                    </a:cubicBezTo>
                    <a:cubicBezTo>
                      <a:pt x="614839" y="623411"/>
                      <a:pt x="614839" y="623411"/>
                      <a:pt x="613886" y="623411"/>
                    </a:cubicBezTo>
                    <a:cubicBezTo>
                      <a:pt x="611981" y="623411"/>
                      <a:pt x="610076" y="623411"/>
                      <a:pt x="609124" y="624364"/>
                    </a:cubicBezTo>
                    <a:cubicBezTo>
                      <a:pt x="609124" y="624364"/>
                      <a:pt x="609124" y="624364"/>
                      <a:pt x="609124" y="624364"/>
                    </a:cubicBezTo>
                    <a:cubicBezTo>
                      <a:pt x="609124" y="617696"/>
                      <a:pt x="603409" y="611981"/>
                      <a:pt x="596741" y="611981"/>
                    </a:cubicBezTo>
                    <a:cubicBezTo>
                      <a:pt x="592931" y="611981"/>
                      <a:pt x="589121" y="613886"/>
                      <a:pt x="587216" y="617696"/>
                    </a:cubicBezTo>
                    <a:cubicBezTo>
                      <a:pt x="582454" y="610076"/>
                      <a:pt x="573881" y="605314"/>
                      <a:pt x="564356" y="605314"/>
                    </a:cubicBezTo>
                    <a:cubicBezTo>
                      <a:pt x="554831" y="605314"/>
                      <a:pt x="547211" y="610076"/>
                      <a:pt x="542449" y="616744"/>
                    </a:cubicBezTo>
                    <a:cubicBezTo>
                      <a:pt x="541496" y="616744"/>
                      <a:pt x="541496" y="616744"/>
                      <a:pt x="540544" y="615791"/>
                    </a:cubicBezTo>
                    <a:cubicBezTo>
                      <a:pt x="539591" y="613886"/>
                      <a:pt x="537686" y="611029"/>
                      <a:pt x="536734" y="609124"/>
                    </a:cubicBezTo>
                    <a:cubicBezTo>
                      <a:pt x="546259" y="608171"/>
                      <a:pt x="553879" y="602456"/>
                      <a:pt x="556736" y="593884"/>
                    </a:cubicBezTo>
                    <a:cubicBezTo>
                      <a:pt x="560546" y="590074"/>
                      <a:pt x="563404" y="585311"/>
                      <a:pt x="563404" y="579596"/>
                    </a:cubicBezTo>
                    <a:cubicBezTo>
                      <a:pt x="563404" y="578644"/>
                      <a:pt x="563404" y="576739"/>
                      <a:pt x="563404" y="575786"/>
                    </a:cubicBezTo>
                    <a:cubicBezTo>
                      <a:pt x="563404" y="575786"/>
                      <a:pt x="564356" y="575786"/>
                      <a:pt x="564356" y="575786"/>
                    </a:cubicBezTo>
                    <a:cubicBezTo>
                      <a:pt x="567214" y="575786"/>
                      <a:pt x="570071" y="574834"/>
                      <a:pt x="572929" y="573881"/>
                    </a:cubicBezTo>
                    <a:cubicBezTo>
                      <a:pt x="571024" y="577691"/>
                      <a:pt x="569119" y="581501"/>
                      <a:pt x="569119" y="585311"/>
                    </a:cubicBezTo>
                    <a:cubicBezTo>
                      <a:pt x="569119" y="597694"/>
                      <a:pt x="578644" y="607219"/>
                      <a:pt x="591026" y="607219"/>
                    </a:cubicBezTo>
                    <a:cubicBezTo>
                      <a:pt x="603409" y="607219"/>
                      <a:pt x="612934" y="597694"/>
                      <a:pt x="612934" y="585311"/>
                    </a:cubicBezTo>
                    <a:cubicBezTo>
                      <a:pt x="612934" y="572929"/>
                      <a:pt x="603409" y="563404"/>
                      <a:pt x="591026" y="563404"/>
                    </a:cubicBezTo>
                    <a:cubicBezTo>
                      <a:pt x="586264" y="563404"/>
                      <a:pt x="582454" y="564356"/>
                      <a:pt x="579596" y="567214"/>
                    </a:cubicBezTo>
                    <a:cubicBezTo>
                      <a:pt x="580549" y="564356"/>
                      <a:pt x="581501" y="561499"/>
                      <a:pt x="581501" y="558641"/>
                    </a:cubicBezTo>
                    <a:cubicBezTo>
                      <a:pt x="581501" y="549116"/>
                      <a:pt x="573881" y="541496"/>
                      <a:pt x="564356" y="541496"/>
                    </a:cubicBezTo>
                    <a:cubicBezTo>
                      <a:pt x="554831" y="541496"/>
                      <a:pt x="547211" y="549116"/>
                      <a:pt x="547211" y="558641"/>
                    </a:cubicBezTo>
                    <a:cubicBezTo>
                      <a:pt x="547211" y="559594"/>
                      <a:pt x="547211" y="559594"/>
                      <a:pt x="547211" y="560546"/>
                    </a:cubicBezTo>
                    <a:cubicBezTo>
                      <a:pt x="546259" y="560546"/>
                      <a:pt x="545306" y="560546"/>
                      <a:pt x="543401" y="560546"/>
                    </a:cubicBezTo>
                    <a:cubicBezTo>
                      <a:pt x="537686" y="560546"/>
                      <a:pt x="531971" y="563404"/>
                      <a:pt x="528161" y="567214"/>
                    </a:cubicBezTo>
                    <a:cubicBezTo>
                      <a:pt x="527209" y="567214"/>
                      <a:pt x="527209" y="568166"/>
                      <a:pt x="526256" y="568166"/>
                    </a:cubicBezTo>
                    <a:cubicBezTo>
                      <a:pt x="526256" y="567214"/>
                      <a:pt x="526256" y="567214"/>
                      <a:pt x="526256" y="566261"/>
                    </a:cubicBezTo>
                    <a:cubicBezTo>
                      <a:pt x="526256" y="556736"/>
                      <a:pt x="518636" y="548164"/>
                      <a:pt x="508159" y="548164"/>
                    </a:cubicBezTo>
                    <a:cubicBezTo>
                      <a:pt x="498634" y="548164"/>
                      <a:pt x="490061" y="555784"/>
                      <a:pt x="490061" y="566261"/>
                    </a:cubicBezTo>
                    <a:cubicBezTo>
                      <a:pt x="490061" y="575786"/>
                      <a:pt x="497681" y="584359"/>
                      <a:pt x="508159" y="584359"/>
                    </a:cubicBezTo>
                    <a:cubicBezTo>
                      <a:pt x="510064" y="584359"/>
                      <a:pt x="511969" y="584359"/>
                      <a:pt x="513874" y="583406"/>
                    </a:cubicBezTo>
                    <a:cubicBezTo>
                      <a:pt x="513874" y="585311"/>
                      <a:pt x="512921" y="587216"/>
                      <a:pt x="512921" y="588169"/>
                    </a:cubicBezTo>
                    <a:cubicBezTo>
                      <a:pt x="512921" y="591979"/>
                      <a:pt x="513874" y="595789"/>
                      <a:pt x="515779" y="599599"/>
                    </a:cubicBezTo>
                    <a:cubicBezTo>
                      <a:pt x="514826" y="599599"/>
                      <a:pt x="512921" y="599599"/>
                      <a:pt x="511969" y="599599"/>
                    </a:cubicBezTo>
                    <a:cubicBezTo>
                      <a:pt x="510064" y="599599"/>
                      <a:pt x="508159" y="599599"/>
                      <a:pt x="506254" y="600551"/>
                    </a:cubicBezTo>
                    <a:cubicBezTo>
                      <a:pt x="504349" y="596741"/>
                      <a:pt x="501491" y="594836"/>
                      <a:pt x="497681" y="594836"/>
                    </a:cubicBezTo>
                    <a:cubicBezTo>
                      <a:pt x="492919" y="594836"/>
                      <a:pt x="490061" y="597694"/>
                      <a:pt x="489109" y="602456"/>
                    </a:cubicBezTo>
                    <a:cubicBezTo>
                      <a:pt x="488156" y="602456"/>
                      <a:pt x="487204" y="602456"/>
                      <a:pt x="487204" y="603409"/>
                    </a:cubicBezTo>
                    <a:cubicBezTo>
                      <a:pt x="483394" y="601504"/>
                      <a:pt x="479584" y="599599"/>
                      <a:pt x="475774" y="599599"/>
                    </a:cubicBezTo>
                    <a:cubicBezTo>
                      <a:pt x="464344" y="599599"/>
                      <a:pt x="454819" y="609124"/>
                      <a:pt x="454819" y="620554"/>
                    </a:cubicBezTo>
                    <a:cubicBezTo>
                      <a:pt x="454819" y="622459"/>
                      <a:pt x="454819" y="624364"/>
                      <a:pt x="455771" y="625316"/>
                    </a:cubicBezTo>
                    <a:cubicBezTo>
                      <a:pt x="452914" y="626269"/>
                      <a:pt x="450056" y="630079"/>
                      <a:pt x="450056" y="633889"/>
                    </a:cubicBezTo>
                    <a:cubicBezTo>
                      <a:pt x="450056" y="638651"/>
                      <a:pt x="453866" y="643414"/>
                      <a:pt x="459581" y="643414"/>
                    </a:cubicBezTo>
                    <a:cubicBezTo>
                      <a:pt x="459581" y="656749"/>
                      <a:pt x="471011" y="668179"/>
                      <a:pt x="484346" y="668179"/>
                    </a:cubicBezTo>
                    <a:cubicBezTo>
                      <a:pt x="490061" y="668179"/>
                      <a:pt x="494824" y="666274"/>
                      <a:pt x="498634" y="663416"/>
                    </a:cubicBezTo>
                    <a:cubicBezTo>
                      <a:pt x="500539" y="663416"/>
                      <a:pt x="501491" y="663416"/>
                      <a:pt x="503396" y="662464"/>
                    </a:cubicBezTo>
                    <a:cubicBezTo>
                      <a:pt x="505301" y="663416"/>
                      <a:pt x="508159" y="663416"/>
                      <a:pt x="511016" y="664369"/>
                    </a:cubicBezTo>
                    <a:cubicBezTo>
                      <a:pt x="511016" y="665321"/>
                      <a:pt x="511969" y="666274"/>
                      <a:pt x="511969" y="667226"/>
                    </a:cubicBezTo>
                    <a:cubicBezTo>
                      <a:pt x="511969" y="667226"/>
                      <a:pt x="511969" y="668179"/>
                      <a:pt x="511969" y="668179"/>
                    </a:cubicBezTo>
                    <a:cubicBezTo>
                      <a:pt x="511969" y="671989"/>
                      <a:pt x="512921" y="674846"/>
                      <a:pt x="513874" y="677704"/>
                    </a:cubicBezTo>
                    <a:cubicBezTo>
                      <a:pt x="512921" y="677704"/>
                      <a:pt x="512921" y="677704"/>
                      <a:pt x="511969" y="678656"/>
                    </a:cubicBezTo>
                    <a:cubicBezTo>
                      <a:pt x="509111" y="673894"/>
                      <a:pt x="504349" y="671036"/>
                      <a:pt x="498634" y="671036"/>
                    </a:cubicBezTo>
                    <a:cubicBezTo>
                      <a:pt x="493871" y="671036"/>
                      <a:pt x="490061" y="672941"/>
                      <a:pt x="487204" y="675799"/>
                    </a:cubicBezTo>
                    <a:cubicBezTo>
                      <a:pt x="485299" y="674846"/>
                      <a:pt x="483394" y="673894"/>
                      <a:pt x="481489" y="673894"/>
                    </a:cubicBezTo>
                    <a:cubicBezTo>
                      <a:pt x="474821" y="673894"/>
                      <a:pt x="470059" y="678656"/>
                      <a:pt x="470059" y="685324"/>
                    </a:cubicBezTo>
                    <a:cubicBezTo>
                      <a:pt x="470059" y="691991"/>
                      <a:pt x="474821" y="696754"/>
                      <a:pt x="481489" y="696754"/>
                    </a:cubicBezTo>
                    <a:cubicBezTo>
                      <a:pt x="482441" y="696754"/>
                      <a:pt x="483394" y="696754"/>
                      <a:pt x="484346" y="695801"/>
                    </a:cubicBezTo>
                    <a:cubicBezTo>
                      <a:pt x="485299" y="697706"/>
                      <a:pt x="486251" y="698659"/>
                      <a:pt x="488156" y="700564"/>
                    </a:cubicBezTo>
                    <a:cubicBezTo>
                      <a:pt x="487204" y="704374"/>
                      <a:pt x="486251" y="708184"/>
                      <a:pt x="486251" y="712946"/>
                    </a:cubicBezTo>
                    <a:cubicBezTo>
                      <a:pt x="486251" y="713899"/>
                      <a:pt x="486251" y="714851"/>
                      <a:pt x="486251" y="715804"/>
                    </a:cubicBezTo>
                    <a:cubicBezTo>
                      <a:pt x="480536" y="707231"/>
                      <a:pt x="471011" y="701516"/>
                      <a:pt x="460534" y="701516"/>
                    </a:cubicBezTo>
                    <a:cubicBezTo>
                      <a:pt x="450056" y="701516"/>
                      <a:pt x="441484" y="706279"/>
                      <a:pt x="435769" y="714851"/>
                    </a:cubicBezTo>
                    <a:cubicBezTo>
                      <a:pt x="432911" y="712946"/>
                      <a:pt x="429101" y="711994"/>
                      <a:pt x="426244" y="711041"/>
                    </a:cubicBezTo>
                    <a:cubicBezTo>
                      <a:pt x="429101" y="708184"/>
                      <a:pt x="431006" y="705326"/>
                      <a:pt x="432911" y="701516"/>
                    </a:cubicBezTo>
                    <a:cubicBezTo>
                      <a:pt x="435769" y="698659"/>
                      <a:pt x="437674" y="695801"/>
                      <a:pt x="437674" y="691039"/>
                    </a:cubicBezTo>
                    <a:cubicBezTo>
                      <a:pt x="437674" y="686276"/>
                      <a:pt x="434816" y="681514"/>
                      <a:pt x="431006" y="679609"/>
                    </a:cubicBezTo>
                    <a:cubicBezTo>
                      <a:pt x="426244" y="672941"/>
                      <a:pt x="418624" y="668179"/>
                      <a:pt x="410051" y="668179"/>
                    </a:cubicBezTo>
                    <a:cubicBezTo>
                      <a:pt x="408146" y="668179"/>
                      <a:pt x="406241" y="668179"/>
                      <a:pt x="404336" y="669131"/>
                    </a:cubicBezTo>
                    <a:cubicBezTo>
                      <a:pt x="403384" y="666274"/>
                      <a:pt x="402431" y="663416"/>
                      <a:pt x="401479" y="661511"/>
                    </a:cubicBezTo>
                    <a:cubicBezTo>
                      <a:pt x="404336" y="657701"/>
                      <a:pt x="407194" y="653891"/>
                      <a:pt x="409099" y="650081"/>
                    </a:cubicBezTo>
                    <a:cubicBezTo>
                      <a:pt x="410051" y="649129"/>
                      <a:pt x="410051" y="648176"/>
                      <a:pt x="410051" y="647224"/>
                    </a:cubicBezTo>
                    <a:cubicBezTo>
                      <a:pt x="410051" y="647224"/>
                      <a:pt x="410051" y="647224"/>
                      <a:pt x="410051" y="647224"/>
                    </a:cubicBezTo>
                    <a:cubicBezTo>
                      <a:pt x="411004" y="643414"/>
                      <a:pt x="411956" y="638651"/>
                      <a:pt x="411956" y="634841"/>
                    </a:cubicBezTo>
                    <a:cubicBezTo>
                      <a:pt x="411956" y="611981"/>
                      <a:pt x="392906" y="592931"/>
                      <a:pt x="370046" y="592931"/>
                    </a:cubicBezTo>
                    <a:cubicBezTo>
                      <a:pt x="366236" y="592931"/>
                      <a:pt x="363379" y="593884"/>
                      <a:pt x="360521" y="593884"/>
                    </a:cubicBezTo>
                    <a:cubicBezTo>
                      <a:pt x="361474" y="591979"/>
                      <a:pt x="362426" y="590074"/>
                      <a:pt x="362426" y="588169"/>
                    </a:cubicBezTo>
                    <a:cubicBezTo>
                      <a:pt x="362426" y="581501"/>
                      <a:pt x="356711" y="576739"/>
                      <a:pt x="350996" y="576739"/>
                    </a:cubicBezTo>
                    <a:cubicBezTo>
                      <a:pt x="347186" y="576739"/>
                      <a:pt x="344329" y="578644"/>
                      <a:pt x="342424" y="580549"/>
                    </a:cubicBezTo>
                    <a:cubicBezTo>
                      <a:pt x="340519" y="579596"/>
                      <a:pt x="338614" y="578644"/>
                      <a:pt x="335756" y="578644"/>
                    </a:cubicBezTo>
                    <a:cubicBezTo>
                      <a:pt x="329089" y="578644"/>
                      <a:pt x="324326" y="583406"/>
                      <a:pt x="324326" y="590074"/>
                    </a:cubicBezTo>
                    <a:cubicBezTo>
                      <a:pt x="324326" y="596741"/>
                      <a:pt x="329089" y="601504"/>
                      <a:pt x="335756" y="601504"/>
                    </a:cubicBezTo>
                    <a:cubicBezTo>
                      <a:pt x="339566" y="601504"/>
                      <a:pt x="342424" y="599599"/>
                      <a:pt x="344329" y="597694"/>
                    </a:cubicBezTo>
                    <a:cubicBezTo>
                      <a:pt x="345281" y="598646"/>
                      <a:pt x="346234" y="598646"/>
                      <a:pt x="348139" y="599599"/>
                    </a:cubicBezTo>
                    <a:cubicBezTo>
                      <a:pt x="331946" y="597694"/>
                      <a:pt x="324326" y="611029"/>
                      <a:pt x="324326" y="625316"/>
                    </a:cubicBezTo>
                    <a:cubicBezTo>
                      <a:pt x="324326" y="626269"/>
                      <a:pt x="324326" y="626269"/>
                      <a:pt x="324326" y="627221"/>
                    </a:cubicBezTo>
                    <a:cubicBezTo>
                      <a:pt x="321469" y="629126"/>
                      <a:pt x="318611" y="631031"/>
                      <a:pt x="316706" y="633889"/>
                    </a:cubicBezTo>
                    <a:cubicBezTo>
                      <a:pt x="316706" y="633889"/>
                      <a:pt x="316706" y="633889"/>
                      <a:pt x="316706" y="633889"/>
                    </a:cubicBezTo>
                    <a:cubicBezTo>
                      <a:pt x="316706" y="632936"/>
                      <a:pt x="316706" y="631984"/>
                      <a:pt x="316706" y="631031"/>
                    </a:cubicBezTo>
                    <a:cubicBezTo>
                      <a:pt x="316706" y="625316"/>
                      <a:pt x="313849" y="620554"/>
                      <a:pt x="310039" y="616744"/>
                    </a:cubicBezTo>
                    <a:cubicBezTo>
                      <a:pt x="310039" y="609124"/>
                      <a:pt x="303371" y="602456"/>
                      <a:pt x="294799" y="602456"/>
                    </a:cubicBezTo>
                    <a:cubicBezTo>
                      <a:pt x="286226" y="602456"/>
                      <a:pt x="279559" y="609124"/>
                      <a:pt x="279559" y="617696"/>
                    </a:cubicBezTo>
                    <a:cubicBezTo>
                      <a:pt x="279559" y="619601"/>
                      <a:pt x="280511" y="621506"/>
                      <a:pt x="280511" y="623411"/>
                    </a:cubicBezTo>
                    <a:cubicBezTo>
                      <a:pt x="279559" y="625316"/>
                      <a:pt x="278606" y="628174"/>
                      <a:pt x="278606" y="631031"/>
                    </a:cubicBezTo>
                    <a:cubicBezTo>
                      <a:pt x="278606" y="641509"/>
                      <a:pt x="287179" y="650081"/>
                      <a:pt x="297656" y="650081"/>
                    </a:cubicBezTo>
                    <a:cubicBezTo>
                      <a:pt x="302419" y="650081"/>
                      <a:pt x="306229" y="648176"/>
                      <a:pt x="310039" y="645319"/>
                    </a:cubicBezTo>
                    <a:cubicBezTo>
                      <a:pt x="310039" y="645319"/>
                      <a:pt x="310039" y="645319"/>
                      <a:pt x="310991" y="645319"/>
                    </a:cubicBezTo>
                    <a:cubicBezTo>
                      <a:pt x="310039" y="648176"/>
                      <a:pt x="310039" y="650081"/>
                      <a:pt x="310039" y="652939"/>
                    </a:cubicBezTo>
                    <a:cubicBezTo>
                      <a:pt x="310039" y="657701"/>
                      <a:pt x="310991" y="662464"/>
                      <a:pt x="312896" y="666274"/>
                    </a:cubicBezTo>
                    <a:cubicBezTo>
                      <a:pt x="310991" y="666274"/>
                      <a:pt x="310039" y="665321"/>
                      <a:pt x="308134" y="665321"/>
                    </a:cubicBezTo>
                    <a:cubicBezTo>
                      <a:pt x="306229" y="665321"/>
                      <a:pt x="305276" y="665321"/>
                      <a:pt x="304324" y="666274"/>
                    </a:cubicBezTo>
                    <a:cubicBezTo>
                      <a:pt x="304324" y="665321"/>
                      <a:pt x="304324" y="665321"/>
                      <a:pt x="304324" y="664369"/>
                    </a:cubicBezTo>
                    <a:cubicBezTo>
                      <a:pt x="304324" y="656749"/>
                      <a:pt x="297656" y="650081"/>
                      <a:pt x="290036" y="650081"/>
                    </a:cubicBezTo>
                    <a:cubicBezTo>
                      <a:pt x="282416" y="650081"/>
                      <a:pt x="275749" y="656749"/>
                      <a:pt x="275749" y="664369"/>
                    </a:cubicBezTo>
                    <a:cubicBezTo>
                      <a:pt x="275749" y="671989"/>
                      <a:pt x="282416" y="678656"/>
                      <a:pt x="290036" y="678656"/>
                    </a:cubicBezTo>
                    <a:cubicBezTo>
                      <a:pt x="289084" y="680561"/>
                      <a:pt x="289084" y="683419"/>
                      <a:pt x="289084" y="685324"/>
                    </a:cubicBezTo>
                    <a:cubicBezTo>
                      <a:pt x="289084" y="696754"/>
                      <a:pt x="297656" y="705326"/>
                      <a:pt x="309086" y="705326"/>
                    </a:cubicBezTo>
                    <a:cubicBezTo>
                      <a:pt x="320516" y="705326"/>
                      <a:pt x="329089" y="696754"/>
                      <a:pt x="329089" y="685324"/>
                    </a:cubicBezTo>
                    <a:cubicBezTo>
                      <a:pt x="329089" y="683419"/>
                      <a:pt x="329089" y="681514"/>
                      <a:pt x="328136" y="679609"/>
                    </a:cubicBezTo>
                    <a:cubicBezTo>
                      <a:pt x="330994" y="680561"/>
                      <a:pt x="333851" y="681514"/>
                      <a:pt x="337661" y="682466"/>
                    </a:cubicBezTo>
                    <a:cubicBezTo>
                      <a:pt x="338614" y="685324"/>
                      <a:pt x="340519" y="688181"/>
                      <a:pt x="342424" y="690086"/>
                    </a:cubicBezTo>
                    <a:cubicBezTo>
                      <a:pt x="342424" y="692944"/>
                      <a:pt x="343376" y="695801"/>
                      <a:pt x="345281" y="698659"/>
                    </a:cubicBezTo>
                    <a:cubicBezTo>
                      <a:pt x="345281" y="698659"/>
                      <a:pt x="344329" y="698659"/>
                      <a:pt x="344329" y="698659"/>
                    </a:cubicBezTo>
                    <a:cubicBezTo>
                      <a:pt x="335756" y="698659"/>
                      <a:pt x="329089" y="705326"/>
                      <a:pt x="329089" y="713899"/>
                    </a:cubicBezTo>
                    <a:cubicBezTo>
                      <a:pt x="329089" y="714851"/>
                      <a:pt x="329089" y="714851"/>
                      <a:pt x="329089" y="715804"/>
                    </a:cubicBezTo>
                    <a:cubicBezTo>
                      <a:pt x="328136" y="716756"/>
                      <a:pt x="328136" y="717709"/>
                      <a:pt x="327184" y="719614"/>
                    </a:cubicBezTo>
                    <a:cubicBezTo>
                      <a:pt x="324326" y="716756"/>
                      <a:pt x="320516" y="715804"/>
                      <a:pt x="316706" y="715804"/>
                    </a:cubicBezTo>
                    <a:cubicBezTo>
                      <a:pt x="308134" y="715804"/>
                      <a:pt x="300514" y="722471"/>
                      <a:pt x="300514" y="731996"/>
                    </a:cubicBezTo>
                    <a:cubicBezTo>
                      <a:pt x="300514" y="740569"/>
                      <a:pt x="307181" y="748189"/>
                      <a:pt x="316706" y="748189"/>
                    </a:cubicBezTo>
                    <a:cubicBezTo>
                      <a:pt x="321469" y="748189"/>
                      <a:pt x="325279" y="746284"/>
                      <a:pt x="328136" y="743426"/>
                    </a:cubicBezTo>
                    <a:cubicBezTo>
                      <a:pt x="330041" y="746284"/>
                      <a:pt x="331946" y="748189"/>
                      <a:pt x="333851" y="750094"/>
                    </a:cubicBezTo>
                    <a:cubicBezTo>
                      <a:pt x="333851" y="750094"/>
                      <a:pt x="333851" y="750094"/>
                      <a:pt x="333851" y="750094"/>
                    </a:cubicBezTo>
                    <a:cubicBezTo>
                      <a:pt x="328136" y="750094"/>
                      <a:pt x="324326" y="754856"/>
                      <a:pt x="324326" y="759619"/>
                    </a:cubicBezTo>
                    <a:cubicBezTo>
                      <a:pt x="324326" y="764381"/>
                      <a:pt x="329089" y="769144"/>
                      <a:pt x="333851" y="769144"/>
                    </a:cubicBezTo>
                    <a:cubicBezTo>
                      <a:pt x="336709" y="769144"/>
                      <a:pt x="339566" y="767239"/>
                      <a:pt x="341471" y="765334"/>
                    </a:cubicBezTo>
                    <a:cubicBezTo>
                      <a:pt x="340519" y="768191"/>
                      <a:pt x="339566" y="772001"/>
                      <a:pt x="339566" y="774859"/>
                    </a:cubicBezTo>
                    <a:cubicBezTo>
                      <a:pt x="339566" y="779621"/>
                      <a:pt x="340519" y="783431"/>
                      <a:pt x="342424" y="788194"/>
                    </a:cubicBezTo>
                    <a:cubicBezTo>
                      <a:pt x="338614" y="789146"/>
                      <a:pt x="334804" y="792004"/>
                      <a:pt x="332899" y="794861"/>
                    </a:cubicBezTo>
                    <a:cubicBezTo>
                      <a:pt x="332899" y="793909"/>
                      <a:pt x="332899" y="793909"/>
                      <a:pt x="332899" y="792956"/>
                    </a:cubicBezTo>
                    <a:cubicBezTo>
                      <a:pt x="332899" y="782479"/>
                      <a:pt x="324326" y="772954"/>
                      <a:pt x="313849" y="772954"/>
                    </a:cubicBezTo>
                    <a:cubicBezTo>
                      <a:pt x="312896" y="772001"/>
                      <a:pt x="310991" y="772001"/>
                      <a:pt x="309086" y="772001"/>
                    </a:cubicBezTo>
                    <a:cubicBezTo>
                      <a:pt x="305276" y="772001"/>
                      <a:pt x="301466" y="774859"/>
                      <a:pt x="299561" y="777716"/>
                    </a:cubicBezTo>
                    <a:cubicBezTo>
                      <a:pt x="294799" y="781526"/>
                      <a:pt x="292894" y="787241"/>
                      <a:pt x="292894" y="792956"/>
                    </a:cubicBezTo>
                    <a:cubicBezTo>
                      <a:pt x="292894" y="804386"/>
                      <a:pt x="302419" y="812959"/>
                      <a:pt x="312896" y="812959"/>
                    </a:cubicBezTo>
                    <a:cubicBezTo>
                      <a:pt x="318611" y="812959"/>
                      <a:pt x="324326" y="810101"/>
                      <a:pt x="328136" y="806291"/>
                    </a:cubicBezTo>
                    <a:cubicBezTo>
                      <a:pt x="328136" y="807244"/>
                      <a:pt x="328136" y="807244"/>
                      <a:pt x="328136" y="808196"/>
                    </a:cubicBezTo>
                    <a:cubicBezTo>
                      <a:pt x="328136" y="812959"/>
                      <a:pt x="330041" y="816769"/>
                      <a:pt x="331946" y="820579"/>
                    </a:cubicBezTo>
                    <a:cubicBezTo>
                      <a:pt x="321469" y="824389"/>
                      <a:pt x="314801" y="832961"/>
                      <a:pt x="314801" y="844391"/>
                    </a:cubicBezTo>
                    <a:cubicBezTo>
                      <a:pt x="314801" y="858679"/>
                      <a:pt x="326231" y="870109"/>
                      <a:pt x="340519" y="870109"/>
                    </a:cubicBezTo>
                    <a:cubicBezTo>
                      <a:pt x="344329" y="870109"/>
                      <a:pt x="348139" y="869156"/>
                      <a:pt x="351949" y="867251"/>
                    </a:cubicBezTo>
                    <a:cubicBezTo>
                      <a:pt x="352901" y="867251"/>
                      <a:pt x="352901" y="867251"/>
                      <a:pt x="353854" y="867251"/>
                    </a:cubicBezTo>
                    <a:cubicBezTo>
                      <a:pt x="353854" y="868204"/>
                      <a:pt x="352901" y="870109"/>
                      <a:pt x="352901" y="871061"/>
                    </a:cubicBezTo>
                    <a:cubicBezTo>
                      <a:pt x="352901" y="878681"/>
                      <a:pt x="359569" y="885349"/>
                      <a:pt x="367189" y="885349"/>
                    </a:cubicBezTo>
                    <a:cubicBezTo>
                      <a:pt x="367189" y="885349"/>
                      <a:pt x="368141" y="885349"/>
                      <a:pt x="368141" y="885349"/>
                    </a:cubicBezTo>
                    <a:cubicBezTo>
                      <a:pt x="369094" y="887254"/>
                      <a:pt x="370046" y="888206"/>
                      <a:pt x="371951" y="890111"/>
                    </a:cubicBezTo>
                    <a:cubicBezTo>
                      <a:pt x="371951" y="891064"/>
                      <a:pt x="372904" y="891064"/>
                      <a:pt x="372904" y="892016"/>
                    </a:cubicBezTo>
                    <a:cubicBezTo>
                      <a:pt x="370999" y="891064"/>
                      <a:pt x="369094" y="890111"/>
                      <a:pt x="367189" y="890111"/>
                    </a:cubicBezTo>
                    <a:cubicBezTo>
                      <a:pt x="362426" y="890111"/>
                      <a:pt x="358616" y="893921"/>
                      <a:pt x="358616" y="898684"/>
                    </a:cubicBezTo>
                    <a:cubicBezTo>
                      <a:pt x="358616" y="903446"/>
                      <a:pt x="362426" y="907256"/>
                      <a:pt x="367189" y="907256"/>
                    </a:cubicBezTo>
                    <a:cubicBezTo>
                      <a:pt x="371951" y="907256"/>
                      <a:pt x="375761" y="903446"/>
                      <a:pt x="375761" y="898684"/>
                    </a:cubicBezTo>
                    <a:cubicBezTo>
                      <a:pt x="375761" y="896779"/>
                      <a:pt x="374809" y="894874"/>
                      <a:pt x="373856" y="892969"/>
                    </a:cubicBezTo>
                    <a:cubicBezTo>
                      <a:pt x="376714" y="896779"/>
                      <a:pt x="381476" y="899636"/>
                      <a:pt x="386239" y="899636"/>
                    </a:cubicBezTo>
                    <a:cubicBezTo>
                      <a:pt x="386239" y="899636"/>
                      <a:pt x="386239" y="899636"/>
                      <a:pt x="386239" y="899636"/>
                    </a:cubicBezTo>
                    <a:cubicBezTo>
                      <a:pt x="391954" y="912019"/>
                      <a:pt x="404336" y="920591"/>
                      <a:pt x="417671" y="920591"/>
                    </a:cubicBezTo>
                    <a:cubicBezTo>
                      <a:pt x="417671" y="920591"/>
                      <a:pt x="417671" y="920591"/>
                      <a:pt x="417671" y="920591"/>
                    </a:cubicBezTo>
                    <a:cubicBezTo>
                      <a:pt x="418624" y="923449"/>
                      <a:pt x="421481" y="926306"/>
                      <a:pt x="425291" y="926306"/>
                    </a:cubicBezTo>
                    <a:cubicBezTo>
                      <a:pt x="428149" y="926306"/>
                      <a:pt x="430054" y="925354"/>
                      <a:pt x="431006" y="923449"/>
                    </a:cubicBezTo>
                    <a:cubicBezTo>
                      <a:pt x="432911" y="924401"/>
                      <a:pt x="433864" y="924401"/>
                      <a:pt x="435769" y="924401"/>
                    </a:cubicBezTo>
                    <a:cubicBezTo>
                      <a:pt x="440531" y="924401"/>
                      <a:pt x="445294" y="921544"/>
                      <a:pt x="447199" y="916781"/>
                    </a:cubicBezTo>
                    <a:cubicBezTo>
                      <a:pt x="448151" y="916781"/>
                      <a:pt x="449104" y="917734"/>
                      <a:pt x="450056" y="917734"/>
                    </a:cubicBezTo>
                    <a:cubicBezTo>
                      <a:pt x="450056" y="918686"/>
                      <a:pt x="449104" y="920591"/>
                      <a:pt x="449104" y="922496"/>
                    </a:cubicBezTo>
                    <a:cubicBezTo>
                      <a:pt x="449104" y="928211"/>
                      <a:pt x="451009" y="932974"/>
                      <a:pt x="454819" y="935831"/>
                    </a:cubicBezTo>
                    <a:cubicBezTo>
                      <a:pt x="454819" y="935831"/>
                      <a:pt x="454819" y="935831"/>
                      <a:pt x="454819" y="935831"/>
                    </a:cubicBezTo>
                    <a:cubicBezTo>
                      <a:pt x="452914" y="935831"/>
                      <a:pt x="451009" y="935831"/>
                      <a:pt x="449104" y="936784"/>
                    </a:cubicBezTo>
                    <a:cubicBezTo>
                      <a:pt x="446246" y="935831"/>
                      <a:pt x="442436" y="934879"/>
                      <a:pt x="438626" y="934879"/>
                    </a:cubicBezTo>
                    <a:cubicBezTo>
                      <a:pt x="430054" y="934879"/>
                      <a:pt x="422434" y="937736"/>
                      <a:pt x="415766" y="942499"/>
                    </a:cubicBezTo>
                    <a:cubicBezTo>
                      <a:pt x="415766" y="941546"/>
                      <a:pt x="415766" y="940594"/>
                      <a:pt x="415766" y="939641"/>
                    </a:cubicBezTo>
                    <a:cubicBezTo>
                      <a:pt x="415766" y="932021"/>
                      <a:pt x="410051" y="925354"/>
                      <a:pt x="401479" y="925354"/>
                    </a:cubicBezTo>
                    <a:cubicBezTo>
                      <a:pt x="393859" y="925354"/>
                      <a:pt x="387191" y="932021"/>
                      <a:pt x="387191" y="939641"/>
                    </a:cubicBezTo>
                    <a:cubicBezTo>
                      <a:pt x="387191" y="947261"/>
                      <a:pt x="393859" y="953929"/>
                      <a:pt x="401479" y="953929"/>
                    </a:cubicBezTo>
                    <a:cubicBezTo>
                      <a:pt x="402431" y="953929"/>
                      <a:pt x="403384" y="953929"/>
                      <a:pt x="405289" y="953929"/>
                    </a:cubicBezTo>
                    <a:cubicBezTo>
                      <a:pt x="401479" y="959644"/>
                      <a:pt x="399574" y="966311"/>
                      <a:pt x="399574" y="973931"/>
                    </a:cubicBezTo>
                    <a:cubicBezTo>
                      <a:pt x="397669" y="973931"/>
                      <a:pt x="395764" y="972979"/>
                      <a:pt x="392906" y="972979"/>
                    </a:cubicBezTo>
                    <a:cubicBezTo>
                      <a:pt x="374809" y="972979"/>
                      <a:pt x="359569" y="988219"/>
                      <a:pt x="359569" y="1006316"/>
                    </a:cubicBezTo>
                    <a:cubicBezTo>
                      <a:pt x="359569" y="1024414"/>
                      <a:pt x="374809" y="1039654"/>
                      <a:pt x="392906" y="1039654"/>
                    </a:cubicBezTo>
                    <a:cubicBezTo>
                      <a:pt x="396716" y="1039654"/>
                      <a:pt x="400526" y="1038701"/>
                      <a:pt x="404336" y="1037749"/>
                    </a:cubicBezTo>
                    <a:cubicBezTo>
                      <a:pt x="405289" y="1038701"/>
                      <a:pt x="407194" y="1038701"/>
                      <a:pt x="409099" y="1038701"/>
                    </a:cubicBezTo>
                    <a:cubicBezTo>
                      <a:pt x="414814" y="1038701"/>
                      <a:pt x="418624" y="1034891"/>
                      <a:pt x="418624" y="1029176"/>
                    </a:cubicBezTo>
                    <a:cubicBezTo>
                      <a:pt x="418624" y="1029176"/>
                      <a:pt x="418624" y="1028224"/>
                      <a:pt x="418624" y="1028224"/>
                    </a:cubicBezTo>
                    <a:cubicBezTo>
                      <a:pt x="419576" y="1027271"/>
                      <a:pt x="420529" y="1025366"/>
                      <a:pt x="421481" y="1024414"/>
                    </a:cubicBezTo>
                    <a:cubicBezTo>
                      <a:pt x="422434" y="1025366"/>
                      <a:pt x="423386" y="1025366"/>
                      <a:pt x="424339" y="1026319"/>
                    </a:cubicBezTo>
                    <a:cubicBezTo>
                      <a:pt x="426244" y="1030129"/>
                      <a:pt x="429101" y="1033939"/>
                      <a:pt x="432911" y="1035844"/>
                    </a:cubicBezTo>
                    <a:cubicBezTo>
                      <a:pt x="431006" y="1036796"/>
                      <a:pt x="429101" y="1039654"/>
                      <a:pt x="429101" y="1042511"/>
                    </a:cubicBezTo>
                    <a:cubicBezTo>
                      <a:pt x="429101" y="1046321"/>
                      <a:pt x="431959" y="1050131"/>
                      <a:pt x="436721" y="1050131"/>
                    </a:cubicBezTo>
                    <a:cubicBezTo>
                      <a:pt x="440531" y="1050131"/>
                      <a:pt x="444341" y="1047274"/>
                      <a:pt x="444341" y="1042511"/>
                    </a:cubicBezTo>
                    <a:cubicBezTo>
                      <a:pt x="444341" y="1040606"/>
                      <a:pt x="443389" y="1038701"/>
                      <a:pt x="442436" y="1037749"/>
                    </a:cubicBezTo>
                    <a:cubicBezTo>
                      <a:pt x="444341" y="1037749"/>
                      <a:pt x="446246" y="1036796"/>
                      <a:pt x="447199" y="1036796"/>
                    </a:cubicBezTo>
                    <a:cubicBezTo>
                      <a:pt x="449104" y="1038701"/>
                      <a:pt x="451009" y="1040606"/>
                      <a:pt x="452914" y="1042511"/>
                    </a:cubicBezTo>
                    <a:cubicBezTo>
                      <a:pt x="451009" y="1044416"/>
                      <a:pt x="449104" y="1046321"/>
                      <a:pt x="447199" y="1048226"/>
                    </a:cubicBezTo>
                    <a:cubicBezTo>
                      <a:pt x="447199" y="1048226"/>
                      <a:pt x="447199" y="1048226"/>
                      <a:pt x="447199" y="1048226"/>
                    </a:cubicBezTo>
                    <a:cubicBezTo>
                      <a:pt x="434816" y="1048226"/>
                      <a:pt x="424339" y="1058704"/>
                      <a:pt x="424339" y="1071086"/>
                    </a:cubicBezTo>
                    <a:cubicBezTo>
                      <a:pt x="424339" y="1072991"/>
                      <a:pt x="424339" y="1074896"/>
                      <a:pt x="425291" y="1076801"/>
                    </a:cubicBezTo>
                    <a:cubicBezTo>
                      <a:pt x="421481" y="1073944"/>
                      <a:pt x="416719" y="1072991"/>
                      <a:pt x="412909" y="1072991"/>
                    </a:cubicBezTo>
                    <a:cubicBezTo>
                      <a:pt x="399574" y="1072991"/>
                      <a:pt x="389096" y="1083469"/>
                      <a:pt x="389096" y="1096804"/>
                    </a:cubicBezTo>
                    <a:cubicBezTo>
                      <a:pt x="389096" y="1097756"/>
                      <a:pt x="389096" y="1097756"/>
                      <a:pt x="389096" y="1098709"/>
                    </a:cubicBezTo>
                    <a:cubicBezTo>
                      <a:pt x="389096" y="1098709"/>
                      <a:pt x="389096" y="1098709"/>
                      <a:pt x="389096" y="1098709"/>
                    </a:cubicBezTo>
                    <a:cubicBezTo>
                      <a:pt x="387191" y="1093946"/>
                      <a:pt x="382429" y="1091089"/>
                      <a:pt x="377666" y="1091089"/>
                    </a:cubicBezTo>
                    <a:cubicBezTo>
                      <a:pt x="375761" y="1091089"/>
                      <a:pt x="373856" y="1092041"/>
                      <a:pt x="371951" y="1092994"/>
                    </a:cubicBezTo>
                    <a:cubicBezTo>
                      <a:pt x="373856" y="1090136"/>
                      <a:pt x="374809" y="1086326"/>
                      <a:pt x="374809" y="1082516"/>
                    </a:cubicBezTo>
                    <a:cubicBezTo>
                      <a:pt x="374809" y="1078706"/>
                      <a:pt x="373856" y="1074896"/>
                      <a:pt x="371951" y="1072039"/>
                    </a:cubicBezTo>
                    <a:cubicBezTo>
                      <a:pt x="372904" y="1072039"/>
                      <a:pt x="374809" y="1072991"/>
                      <a:pt x="375761" y="1072991"/>
                    </a:cubicBezTo>
                    <a:cubicBezTo>
                      <a:pt x="382429" y="1072991"/>
                      <a:pt x="388144" y="1067276"/>
                      <a:pt x="388144" y="1060609"/>
                    </a:cubicBezTo>
                    <a:cubicBezTo>
                      <a:pt x="388144" y="1060609"/>
                      <a:pt x="388144" y="1060609"/>
                      <a:pt x="388144" y="1060609"/>
                    </a:cubicBezTo>
                    <a:cubicBezTo>
                      <a:pt x="389096" y="1058704"/>
                      <a:pt x="390049" y="1056799"/>
                      <a:pt x="390049" y="1054894"/>
                    </a:cubicBezTo>
                    <a:cubicBezTo>
                      <a:pt x="390049" y="1050131"/>
                      <a:pt x="386239" y="1046321"/>
                      <a:pt x="381476" y="1046321"/>
                    </a:cubicBezTo>
                    <a:cubicBezTo>
                      <a:pt x="379571" y="1046321"/>
                      <a:pt x="377666" y="1047274"/>
                      <a:pt x="375761" y="1048226"/>
                    </a:cubicBezTo>
                    <a:cubicBezTo>
                      <a:pt x="375761" y="1048226"/>
                      <a:pt x="375761" y="1048226"/>
                      <a:pt x="374809" y="1048226"/>
                    </a:cubicBezTo>
                    <a:cubicBezTo>
                      <a:pt x="368141" y="1048226"/>
                      <a:pt x="362426" y="1053941"/>
                      <a:pt x="362426" y="1060609"/>
                    </a:cubicBezTo>
                    <a:cubicBezTo>
                      <a:pt x="362426" y="1062514"/>
                      <a:pt x="362426" y="1063466"/>
                      <a:pt x="363379" y="1065371"/>
                    </a:cubicBezTo>
                    <a:cubicBezTo>
                      <a:pt x="360521" y="1063466"/>
                      <a:pt x="357664" y="1062514"/>
                      <a:pt x="353854" y="1062514"/>
                    </a:cubicBezTo>
                    <a:cubicBezTo>
                      <a:pt x="342424" y="1062514"/>
                      <a:pt x="333851" y="1072039"/>
                      <a:pt x="333851" y="1082516"/>
                    </a:cubicBezTo>
                    <a:cubicBezTo>
                      <a:pt x="333851" y="1087279"/>
                      <a:pt x="335756" y="1091089"/>
                      <a:pt x="338614" y="1094899"/>
                    </a:cubicBezTo>
                    <a:cubicBezTo>
                      <a:pt x="337661" y="1094899"/>
                      <a:pt x="337661" y="1094899"/>
                      <a:pt x="336709" y="1094899"/>
                    </a:cubicBezTo>
                    <a:cubicBezTo>
                      <a:pt x="330994" y="1094899"/>
                      <a:pt x="327184" y="1099661"/>
                      <a:pt x="327184" y="1104424"/>
                    </a:cubicBezTo>
                    <a:cubicBezTo>
                      <a:pt x="327184" y="1105376"/>
                      <a:pt x="327184" y="1106329"/>
                      <a:pt x="328136" y="1107281"/>
                    </a:cubicBezTo>
                    <a:cubicBezTo>
                      <a:pt x="327184" y="1107281"/>
                      <a:pt x="325279" y="1107281"/>
                      <a:pt x="324326" y="1108234"/>
                    </a:cubicBezTo>
                    <a:cubicBezTo>
                      <a:pt x="324326" y="1108234"/>
                      <a:pt x="324326" y="1108234"/>
                      <a:pt x="324326" y="1108234"/>
                    </a:cubicBezTo>
                    <a:cubicBezTo>
                      <a:pt x="324326" y="1108234"/>
                      <a:pt x="323374" y="1108234"/>
                      <a:pt x="323374" y="1108234"/>
                    </a:cubicBezTo>
                    <a:cubicBezTo>
                      <a:pt x="325279" y="1106329"/>
                      <a:pt x="326231" y="1103471"/>
                      <a:pt x="326231" y="1100614"/>
                    </a:cubicBezTo>
                    <a:cubicBezTo>
                      <a:pt x="326231" y="1092994"/>
                      <a:pt x="319564" y="1086326"/>
                      <a:pt x="311944" y="1086326"/>
                    </a:cubicBezTo>
                    <a:cubicBezTo>
                      <a:pt x="310039" y="1086326"/>
                      <a:pt x="308134" y="1086326"/>
                      <a:pt x="307181" y="1087279"/>
                    </a:cubicBezTo>
                    <a:cubicBezTo>
                      <a:pt x="309086" y="1085374"/>
                      <a:pt x="310039" y="1083469"/>
                      <a:pt x="310991" y="1080611"/>
                    </a:cubicBezTo>
                    <a:cubicBezTo>
                      <a:pt x="311944" y="1080611"/>
                      <a:pt x="311944" y="1080611"/>
                      <a:pt x="312896" y="1080611"/>
                    </a:cubicBezTo>
                    <a:cubicBezTo>
                      <a:pt x="330041" y="1080611"/>
                      <a:pt x="343376" y="1067276"/>
                      <a:pt x="343376" y="1050131"/>
                    </a:cubicBezTo>
                    <a:cubicBezTo>
                      <a:pt x="343376" y="1048226"/>
                      <a:pt x="343376" y="1046321"/>
                      <a:pt x="342424" y="1044416"/>
                    </a:cubicBezTo>
                    <a:cubicBezTo>
                      <a:pt x="347186" y="1042511"/>
                      <a:pt x="350996" y="1037749"/>
                      <a:pt x="350996" y="1032034"/>
                    </a:cubicBezTo>
                    <a:cubicBezTo>
                      <a:pt x="350996" y="1024414"/>
                      <a:pt x="345281" y="1018699"/>
                      <a:pt x="337661" y="1018699"/>
                    </a:cubicBezTo>
                    <a:cubicBezTo>
                      <a:pt x="333851" y="1018699"/>
                      <a:pt x="330041" y="1020604"/>
                      <a:pt x="327184" y="1023461"/>
                    </a:cubicBezTo>
                    <a:cubicBezTo>
                      <a:pt x="325279" y="1022509"/>
                      <a:pt x="324326" y="1021556"/>
                      <a:pt x="322421" y="1021556"/>
                    </a:cubicBezTo>
                    <a:cubicBezTo>
                      <a:pt x="322421" y="1021556"/>
                      <a:pt x="322421" y="1020604"/>
                      <a:pt x="322421" y="1020604"/>
                    </a:cubicBezTo>
                    <a:cubicBezTo>
                      <a:pt x="327184" y="1016794"/>
                      <a:pt x="330041" y="1012031"/>
                      <a:pt x="330041" y="1005364"/>
                    </a:cubicBezTo>
                    <a:cubicBezTo>
                      <a:pt x="330041" y="995839"/>
                      <a:pt x="322421" y="988219"/>
                      <a:pt x="312896" y="987266"/>
                    </a:cubicBezTo>
                    <a:cubicBezTo>
                      <a:pt x="314801" y="985361"/>
                      <a:pt x="316706" y="982504"/>
                      <a:pt x="317659" y="978694"/>
                    </a:cubicBezTo>
                    <a:cubicBezTo>
                      <a:pt x="321469" y="976789"/>
                      <a:pt x="325279" y="973931"/>
                      <a:pt x="328136" y="971074"/>
                    </a:cubicBezTo>
                    <a:cubicBezTo>
                      <a:pt x="332899" y="974884"/>
                      <a:pt x="338614" y="976789"/>
                      <a:pt x="345281" y="976789"/>
                    </a:cubicBezTo>
                    <a:cubicBezTo>
                      <a:pt x="361474" y="976789"/>
                      <a:pt x="374809" y="963454"/>
                      <a:pt x="374809" y="947261"/>
                    </a:cubicBezTo>
                    <a:cubicBezTo>
                      <a:pt x="374809" y="932974"/>
                      <a:pt x="364331" y="921544"/>
                      <a:pt x="350996" y="918686"/>
                    </a:cubicBezTo>
                    <a:cubicBezTo>
                      <a:pt x="350996" y="917734"/>
                      <a:pt x="350044" y="916781"/>
                      <a:pt x="350044" y="915829"/>
                    </a:cubicBezTo>
                    <a:cubicBezTo>
                      <a:pt x="354806" y="913924"/>
                      <a:pt x="357664" y="909161"/>
                      <a:pt x="357664" y="903446"/>
                    </a:cubicBezTo>
                    <a:cubicBezTo>
                      <a:pt x="357664" y="895826"/>
                      <a:pt x="351949" y="890111"/>
                      <a:pt x="344329" y="890111"/>
                    </a:cubicBezTo>
                    <a:cubicBezTo>
                      <a:pt x="336709" y="890111"/>
                      <a:pt x="330994" y="895826"/>
                      <a:pt x="330994" y="903446"/>
                    </a:cubicBezTo>
                    <a:cubicBezTo>
                      <a:pt x="330994" y="905351"/>
                      <a:pt x="330994" y="906304"/>
                      <a:pt x="331946" y="908209"/>
                    </a:cubicBezTo>
                    <a:cubicBezTo>
                      <a:pt x="327184" y="910114"/>
                      <a:pt x="324326" y="913924"/>
                      <a:pt x="323374" y="918686"/>
                    </a:cubicBezTo>
                    <a:cubicBezTo>
                      <a:pt x="317659" y="914876"/>
                      <a:pt x="310991" y="912971"/>
                      <a:pt x="304324" y="912971"/>
                    </a:cubicBezTo>
                    <a:cubicBezTo>
                      <a:pt x="295751" y="912971"/>
                      <a:pt x="287179" y="916781"/>
                      <a:pt x="281464" y="921544"/>
                    </a:cubicBezTo>
                    <a:cubicBezTo>
                      <a:pt x="281464" y="921544"/>
                      <a:pt x="281464" y="920591"/>
                      <a:pt x="281464" y="920591"/>
                    </a:cubicBezTo>
                    <a:cubicBezTo>
                      <a:pt x="281464" y="907256"/>
                      <a:pt x="270034" y="895826"/>
                      <a:pt x="256699" y="895826"/>
                    </a:cubicBezTo>
                    <a:cubicBezTo>
                      <a:pt x="254794" y="895826"/>
                      <a:pt x="252889" y="895826"/>
                      <a:pt x="251936" y="896779"/>
                    </a:cubicBezTo>
                    <a:cubicBezTo>
                      <a:pt x="250984" y="886301"/>
                      <a:pt x="244316" y="877729"/>
                      <a:pt x="234791" y="872966"/>
                    </a:cubicBezTo>
                    <a:cubicBezTo>
                      <a:pt x="234791" y="872966"/>
                      <a:pt x="234791" y="872966"/>
                      <a:pt x="234791" y="872966"/>
                    </a:cubicBezTo>
                    <a:cubicBezTo>
                      <a:pt x="244316" y="872966"/>
                      <a:pt x="250984" y="865346"/>
                      <a:pt x="250984" y="856774"/>
                    </a:cubicBezTo>
                    <a:cubicBezTo>
                      <a:pt x="250984" y="847249"/>
                      <a:pt x="243364" y="840581"/>
                      <a:pt x="234791" y="840581"/>
                    </a:cubicBezTo>
                    <a:cubicBezTo>
                      <a:pt x="226219" y="840581"/>
                      <a:pt x="218599" y="848201"/>
                      <a:pt x="218599" y="856774"/>
                    </a:cubicBezTo>
                    <a:cubicBezTo>
                      <a:pt x="218599" y="862489"/>
                      <a:pt x="222409" y="868204"/>
                      <a:pt x="227171" y="871061"/>
                    </a:cubicBezTo>
                    <a:cubicBezTo>
                      <a:pt x="226219" y="871061"/>
                      <a:pt x="224314" y="871061"/>
                      <a:pt x="223361" y="871061"/>
                    </a:cubicBezTo>
                    <a:cubicBezTo>
                      <a:pt x="221456" y="871061"/>
                      <a:pt x="218599" y="871061"/>
                      <a:pt x="216694" y="872014"/>
                    </a:cubicBezTo>
                    <a:cubicBezTo>
                      <a:pt x="215741" y="871061"/>
                      <a:pt x="214789" y="871061"/>
                      <a:pt x="213836" y="870109"/>
                    </a:cubicBezTo>
                    <a:cubicBezTo>
                      <a:pt x="211931" y="864394"/>
                      <a:pt x="207169" y="859631"/>
                      <a:pt x="200501" y="859631"/>
                    </a:cubicBezTo>
                    <a:cubicBezTo>
                      <a:pt x="199549" y="859631"/>
                      <a:pt x="197644" y="859631"/>
                      <a:pt x="196691" y="860584"/>
                    </a:cubicBezTo>
                    <a:cubicBezTo>
                      <a:pt x="196691" y="860584"/>
                      <a:pt x="196691" y="860584"/>
                      <a:pt x="196691" y="860584"/>
                    </a:cubicBezTo>
                    <a:cubicBezTo>
                      <a:pt x="196691" y="856774"/>
                      <a:pt x="195739" y="852964"/>
                      <a:pt x="194786" y="849154"/>
                    </a:cubicBezTo>
                    <a:cubicBezTo>
                      <a:pt x="196691" y="847249"/>
                      <a:pt x="197644" y="845344"/>
                      <a:pt x="198596" y="842486"/>
                    </a:cubicBezTo>
                    <a:cubicBezTo>
                      <a:pt x="201454" y="838676"/>
                      <a:pt x="203359" y="832961"/>
                      <a:pt x="203359" y="827246"/>
                    </a:cubicBezTo>
                    <a:cubicBezTo>
                      <a:pt x="203359" y="823436"/>
                      <a:pt x="202406" y="819626"/>
                      <a:pt x="200501" y="815816"/>
                    </a:cubicBezTo>
                    <a:cubicBezTo>
                      <a:pt x="202406" y="815816"/>
                      <a:pt x="203359" y="816769"/>
                      <a:pt x="205264" y="816769"/>
                    </a:cubicBezTo>
                    <a:cubicBezTo>
                      <a:pt x="216694" y="816769"/>
                      <a:pt x="226219" y="807244"/>
                      <a:pt x="226219" y="795814"/>
                    </a:cubicBezTo>
                    <a:cubicBezTo>
                      <a:pt x="226219" y="784384"/>
                      <a:pt x="216694" y="774859"/>
                      <a:pt x="205264" y="774859"/>
                    </a:cubicBezTo>
                    <a:cubicBezTo>
                      <a:pt x="193834" y="774859"/>
                      <a:pt x="184309" y="784384"/>
                      <a:pt x="184309" y="795814"/>
                    </a:cubicBezTo>
                    <a:cubicBezTo>
                      <a:pt x="184309" y="798671"/>
                      <a:pt x="185261" y="801529"/>
                      <a:pt x="186214" y="803434"/>
                    </a:cubicBezTo>
                    <a:cubicBezTo>
                      <a:pt x="183356" y="802481"/>
                      <a:pt x="180499" y="802481"/>
                      <a:pt x="177641" y="802481"/>
                    </a:cubicBezTo>
                    <a:cubicBezTo>
                      <a:pt x="170021" y="802481"/>
                      <a:pt x="162401" y="806291"/>
                      <a:pt x="157639" y="812006"/>
                    </a:cubicBezTo>
                    <a:cubicBezTo>
                      <a:pt x="153829" y="806291"/>
                      <a:pt x="147161" y="802481"/>
                      <a:pt x="140494" y="802481"/>
                    </a:cubicBezTo>
                    <a:cubicBezTo>
                      <a:pt x="136684" y="802481"/>
                      <a:pt x="133826" y="803434"/>
                      <a:pt x="130969" y="804386"/>
                    </a:cubicBezTo>
                    <a:cubicBezTo>
                      <a:pt x="130016" y="798671"/>
                      <a:pt x="126206" y="794861"/>
                      <a:pt x="120491" y="794861"/>
                    </a:cubicBezTo>
                    <a:cubicBezTo>
                      <a:pt x="116681" y="794861"/>
                      <a:pt x="112871" y="797719"/>
                      <a:pt x="110966" y="800576"/>
                    </a:cubicBezTo>
                    <a:cubicBezTo>
                      <a:pt x="103346" y="803434"/>
                      <a:pt x="98584" y="811054"/>
                      <a:pt x="98584" y="818674"/>
                    </a:cubicBezTo>
                    <a:cubicBezTo>
                      <a:pt x="98584" y="829151"/>
                      <a:pt x="107156" y="838676"/>
                      <a:pt x="118586" y="838676"/>
                    </a:cubicBezTo>
                    <a:cubicBezTo>
                      <a:pt x="121444" y="838676"/>
                      <a:pt x="124301" y="837724"/>
                      <a:pt x="126206" y="836771"/>
                    </a:cubicBezTo>
                    <a:cubicBezTo>
                      <a:pt x="130016" y="840581"/>
                      <a:pt x="134779" y="842486"/>
                      <a:pt x="140494" y="842486"/>
                    </a:cubicBezTo>
                    <a:cubicBezTo>
                      <a:pt x="143351" y="842486"/>
                      <a:pt x="146209" y="841534"/>
                      <a:pt x="148114" y="840581"/>
                    </a:cubicBezTo>
                    <a:cubicBezTo>
                      <a:pt x="144304" y="845344"/>
                      <a:pt x="141446" y="852011"/>
                      <a:pt x="141446" y="858679"/>
                    </a:cubicBezTo>
                    <a:cubicBezTo>
                      <a:pt x="141446" y="871061"/>
                      <a:pt x="150019" y="881539"/>
                      <a:pt x="161449" y="885349"/>
                    </a:cubicBezTo>
                    <a:cubicBezTo>
                      <a:pt x="156686" y="892969"/>
                      <a:pt x="153829" y="901541"/>
                      <a:pt x="153829" y="911066"/>
                    </a:cubicBezTo>
                    <a:cubicBezTo>
                      <a:pt x="153829" y="922496"/>
                      <a:pt x="158591" y="932974"/>
                      <a:pt x="165259" y="940594"/>
                    </a:cubicBezTo>
                    <a:cubicBezTo>
                      <a:pt x="159544" y="942499"/>
                      <a:pt x="154781" y="948214"/>
                      <a:pt x="154781" y="955834"/>
                    </a:cubicBezTo>
                    <a:cubicBezTo>
                      <a:pt x="154781" y="964406"/>
                      <a:pt x="161449" y="972026"/>
                      <a:pt x="170974" y="972026"/>
                    </a:cubicBezTo>
                    <a:cubicBezTo>
                      <a:pt x="179546" y="972026"/>
                      <a:pt x="186214" y="965359"/>
                      <a:pt x="187166" y="957739"/>
                    </a:cubicBezTo>
                    <a:cubicBezTo>
                      <a:pt x="187166" y="957739"/>
                      <a:pt x="188119" y="957739"/>
                      <a:pt x="188119" y="957739"/>
                    </a:cubicBezTo>
                    <a:cubicBezTo>
                      <a:pt x="190024" y="957739"/>
                      <a:pt x="191929" y="956786"/>
                      <a:pt x="192881" y="955834"/>
                    </a:cubicBezTo>
                    <a:cubicBezTo>
                      <a:pt x="194786" y="955834"/>
                      <a:pt x="196691" y="956786"/>
                      <a:pt x="199549" y="956786"/>
                    </a:cubicBezTo>
                    <a:cubicBezTo>
                      <a:pt x="204311" y="956786"/>
                      <a:pt x="208121" y="955834"/>
                      <a:pt x="211931" y="954881"/>
                    </a:cubicBezTo>
                    <a:cubicBezTo>
                      <a:pt x="211931" y="954881"/>
                      <a:pt x="211931" y="954881"/>
                      <a:pt x="211931" y="954881"/>
                    </a:cubicBezTo>
                    <a:cubicBezTo>
                      <a:pt x="218599" y="954881"/>
                      <a:pt x="224314" y="952024"/>
                      <a:pt x="228124" y="948214"/>
                    </a:cubicBezTo>
                    <a:cubicBezTo>
                      <a:pt x="230029" y="952024"/>
                      <a:pt x="233839" y="954881"/>
                      <a:pt x="237649" y="954881"/>
                    </a:cubicBezTo>
                    <a:cubicBezTo>
                      <a:pt x="239554" y="954881"/>
                      <a:pt x="240506" y="954881"/>
                      <a:pt x="241459" y="953929"/>
                    </a:cubicBezTo>
                    <a:cubicBezTo>
                      <a:pt x="245269" y="956786"/>
                      <a:pt x="249079" y="957739"/>
                      <a:pt x="254794" y="957739"/>
                    </a:cubicBezTo>
                    <a:cubicBezTo>
                      <a:pt x="259556" y="957739"/>
                      <a:pt x="263366" y="956786"/>
                      <a:pt x="267176" y="953929"/>
                    </a:cubicBezTo>
                    <a:cubicBezTo>
                      <a:pt x="268129" y="953929"/>
                      <a:pt x="268129" y="953929"/>
                      <a:pt x="269081" y="953929"/>
                    </a:cubicBezTo>
                    <a:cubicBezTo>
                      <a:pt x="270034" y="953929"/>
                      <a:pt x="271939" y="953929"/>
                      <a:pt x="272891" y="952976"/>
                    </a:cubicBezTo>
                    <a:cubicBezTo>
                      <a:pt x="273844" y="959644"/>
                      <a:pt x="276701" y="965359"/>
                      <a:pt x="281464" y="970121"/>
                    </a:cubicBezTo>
                    <a:cubicBezTo>
                      <a:pt x="280511" y="970121"/>
                      <a:pt x="278606" y="970121"/>
                      <a:pt x="277654" y="970121"/>
                    </a:cubicBezTo>
                    <a:cubicBezTo>
                      <a:pt x="276701" y="970121"/>
                      <a:pt x="276701" y="970121"/>
                      <a:pt x="275749" y="970121"/>
                    </a:cubicBezTo>
                    <a:cubicBezTo>
                      <a:pt x="275749" y="964406"/>
                      <a:pt x="270986" y="959644"/>
                      <a:pt x="265271" y="959644"/>
                    </a:cubicBezTo>
                    <a:cubicBezTo>
                      <a:pt x="259556" y="959644"/>
                      <a:pt x="254794" y="964406"/>
                      <a:pt x="254794" y="970121"/>
                    </a:cubicBezTo>
                    <a:cubicBezTo>
                      <a:pt x="254794" y="973931"/>
                      <a:pt x="256699" y="977741"/>
                      <a:pt x="260509" y="979646"/>
                    </a:cubicBezTo>
                    <a:cubicBezTo>
                      <a:pt x="259556" y="981551"/>
                      <a:pt x="258604" y="983456"/>
                      <a:pt x="257651" y="986314"/>
                    </a:cubicBezTo>
                    <a:cubicBezTo>
                      <a:pt x="254794" y="984409"/>
                      <a:pt x="250984" y="982504"/>
                      <a:pt x="247174" y="982504"/>
                    </a:cubicBezTo>
                    <a:cubicBezTo>
                      <a:pt x="246221" y="972979"/>
                      <a:pt x="239554" y="966311"/>
                      <a:pt x="230029" y="966311"/>
                    </a:cubicBezTo>
                    <a:cubicBezTo>
                      <a:pt x="220504" y="966311"/>
                      <a:pt x="212884" y="973931"/>
                      <a:pt x="212884" y="983456"/>
                    </a:cubicBezTo>
                    <a:cubicBezTo>
                      <a:pt x="212884" y="986314"/>
                      <a:pt x="213836" y="989171"/>
                      <a:pt x="215741" y="992029"/>
                    </a:cubicBezTo>
                    <a:cubicBezTo>
                      <a:pt x="210026" y="997744"/>
                      <a:pt x="206216" y="1006316"/>
                      <a:pt x="206216" y="1014889"/>
                    </a:cubicBezTo>
                    <a:cubicBezTo>
                      <a:pt x="206216" y="1017746"/>
                      <a:pt x="206216" y="1020604"/>
                      <a:pt x="207169" y="1022509"/>
                    </a:cubicBezTo>
                    <a:cubicBezTo>
                      <a:pt x="205264" y="1022509"/>
                      <a:pt x="203359" y="1021556"/>
                      <a:pt x="200501" y="1021556"/>
                    </a:cubicBezTo>
                    <a:cubicBezTo>
                      <a:pt x="198596" y="1021556"/>
                      <a:pt x="197644" y="1021556"/>
                      <a:pt x="195739" y="1022509"/>
                    </a:cubicBezTo>
                    <a:cubicBezTo>
                      <a:pt x="192881" y="1018699"/>
                      <a:pt x="188119" y="1015841"/>
                      <a:pt x="182404" y="1015841"/>
                    </a:cubicBezTo>
                    <a:cubicBezTo>
                      <a:pt x="172879" y="1015841"/>
                      <a:pt x="165259" y="1023461"/>
                      <a:pt x="165259" y="1032986"/>
                    </a:cubicBezTo>
                    <a:cubicBezTo>
                      <a:pt x="165259" y="1037749"/>
                      <a:pt x="167164" y="1042511"/>
                      <a:pt x="170974" y="1045369"/>
                    </a:cubicBezTo>
                    <a:cubicBezTo>
                      <a:pt x="170974" y="1047274"/>
                      <a:pt x="170021" y="1049179"/>
                      <a:pt x="170021" y="1051084"/>
                    </a:cubicBezTo>
                    <a:cubicBezTo>
                      <a:pt x="170021" y="1052989"/>
                      <a:pt x="170021" y="1055846"/>
                      <a:pt x="170974" y="1057751"/>
                    </a:cubicBezTo>
                    <a:cubicBezTo>
                      <a:pt x="167164" y="1061561"/>
                      <a:pt x="164306" y="1067276"/>
                      <a:pt x="164306" y="1073944"/>
                    </a:cubicBezTo>
                    <a:cubicBezTo>
                      <a:pt x="164306" y="1076801"/>
                      <a:pt x="165259" y="1079659"/>
                      <a:pt x="166211" y="1081564"/>
                    </a:cubicBezTo>
                    <a:cubicBezTo>
                      <a:pt x="165259" y="1081564"/>
                      <a:pt x="164306" y="1081564"/>
                      <a:pt x="162401" y="1081564"/>
                    </a:cubicBezTo>
                    <a:cubicBezTo>
                      <a:pt x="162401" y="1081564"/>
                      <a:pt x="162401" y="1080611"/>
                      <a:pt x="162401" y="1080611"/>
                    </a:cubicBezTo>
                    <a:cubicBezTo>
                      <a:pt x="162401" y="1078706"/>
                      <a:pt x="162401" y="1076801"/>
                      <a:pt x="161449" y="1074896"/>
                    </a:cubicBezTo>
                    <a:cubicBezTo>
                      <a:pt x="161449" y="1072991"/>
                      <a:pt x="162401" y="1072039"/>
                      <a:pt x="162401" y="1070134"/>
                    </a:cubicBezTo>
                    <a:cubicBezTo>
                      <a:pt x="162401" y="1061561"/>
                      <a:pt x="155734" y="1054894"/>
                      <a:pt x="147161" y="1054894"/>
                    </a:cubicBezTo>
                    <a:cubicBezTo>
                      <a:pt x="143351" y="1054894"/>
                      <a:pt x="140494" y="1055846"/>
                      <a:pt x="137636" y="1057751"/>
                    </a:cubicBezTo>
                    <a:cubicBezTo>
                      <a:pt x="126206" y="1058704"/>
                      <a:pt x="116681" y="1068229"/>
                      <a:pt x="116681" y="1080611"/>
                    </a:cubicBezTo>
                    <a:cubicBezTo>
                      <a:pt x="116681" y="1092041"/>
                      <a:pt x="125254" y="1101566"/>
                      <a:pt x="135731" y="1103471"/>
                    </a:cubicBezTo>
                    <a:cubicBezTo>
                      <a:pt x="133826" y="1107281"/>
                      <a:pt x="132874" y="1112044"/>
                      <a:pt x="132874" y="1115854"/>
                    </a:cubicBezTo>
                    <a:cubicBezTo>
                      <a:pt x="132874" y="1132046"/>
                      <a:pt x="143351" y="1144429"/>
                      <a:pt x="157639" y="1149191"/>
                    </a:cubicBezTo>
                    <a:cubicBezTo>
                      <a:pt x="155734" y="1149191"/>
                      <a:pt x="153829" y="1148239"/>
                      <a:pt x="151924" y="1148239"/>
                    </a:cubicBezTo>
                    <a:cubicBezTo>
                      <a:pt x="139541" y="1148239"/>
                      <a:pt x="128111" y="1155859"/>
                      <a:pt x="123349" y="1166336"/>
                    </a:cubicBezTo>
                    <a:cubicBezTo>
                      <a:pt x="118586" y="1160621"/>
                      <a:pt x="110966" y="1157764"/>
                      <a:pt x="102394" y="1157764"/>
                    </a:cubicBezTo>
                    <a:cubicBezTo>
                      <a:pt x="86201" y="1157764"/>
                      <a:pt x="73819" y="1170146"/>
                      <a:pt x="73819" y="1186339"/>
                    </a:cubicBezTo>
                    <a:cubicBezTo>
                      <a:pt x="73819" y="1195864"/>
                      <a:pt x="78581" y="1204436"/>
                      <a:pt x="85249" y="1209199"/>
                    </a:cubicBezTo>
                    <a:cubicBezTo>
                      <a:pt x="85249" y="1209199"/>
                      <a:pt x="85249" y="1209199"/>
                      <a:pt x="85249" y="1210151"/>
                    </a:cubicBezTo>
                    <a:cubicBezTo>
                      <a:pt x="85249" y="1216819"/>
                      <a:pt x="90011" y="1221581"/>
                      <a:pt x="96679" y="1222534"/>
                    </a:cubicBezTo>
                    <a:cubicBezTo>
                      <a:pt x="90011" y="1224439"/>
                      <a:pt x="84296" y="1230154"/>
                      <a:pt x="84296" y="1237774"/>
                    </a:cubicBezTo>
                    <a:cubicBezTo>
                      <a:pt x="84296" y="1246346"/>
                      <a:pt x="90964" y="1253966"/>
                      <a:pt x="100489" y="1253966"/>
                    </a:cubicBezTo>
                    <a:cubicBezTo>
                      <a:pt x="108109" y="1253966"/>
                      <a:pt x="113824" y="1248251"/>
                      <a:pt x="115729" y="1241584"/>
                    </a:cubicBezTo>
                    <a:cubicBezTo>
                      <a:pt x="119539" y="1250156"/>
                      <a:pt x="129064" y="1256824"/>
                      <a:pt x="139541" y="1256824"/>
                    </a:cubicBezTo>
                    <a:cubicBezTo>
                      <a:pt x="139541" y="1256824"/>
                      <a:pt x="140494" y="1256824"/>
                      <a:pt x="140494" y="1256824"/>
                    </a:cubicBezTo>
                    <a:cubicBezTo>
                      <a:pt x="140494" y="1256824"/>
                      <a:pt x="140494" y="1257776"/>
                      <a:pt x="140494" y="1257776"/>
                    </a:cubicBezTo>
                    <a:cubicBezTo>
                      <a:pt x="135731" y="1260634"/>
                      <a:pt x="131921" y="1266349"/>
                      <a:pt x="130016" y="1272064"/>
                    </a:cubicBezTo>
                    <a:cubicBezTo>
                      <a:pt x="124301" y="1269206"/>
                      <a:pt x="117634" y="1267301"/>
                      <a:pt x="110966" y="1267301"/>
                    </a:cubicBezTo>
                    <a:cubicBezTo>
                      <a:pt x="101441" y="1267301"/>
                      <a:pt x="91916" y="1271111"/>
                      <a:pt x="85249" y="1276826"/>
                    </a:cubicBezTo>
                    <a:cubicBezTo>
                      <a:pt x="83344" y="1274921"/>
                      <a:pt x="80486" y="1273969"/>
                      <a:pt x="77629" y="1273969"/>
                    </a:cubicBezTo>
                    <a:cubicBezTo>
                      <a:pt x="70009" y="1273969"/>
                      <a:pt x="64294" y="1279684"/>
                      <a:pt x="64294" y="1287304"/>
                    </a:cubicBezTo>
                    <a:cubicBezTo>
                      <a:pt x="64294" y="1288256"/>
                      <a:pt x="64294" y="1289209"/>
                      <a:pt x="64294" y="1290161"/>
                    </a:cubicBezTo>
                    <a:cubicBezTo>
                      <a:pt x="64294" y="1290161"/>
                      <a:pt x="64294" y="1290161"/>
                      <a:pt x="64294" y="1291114"/>
                    </a:cubicBezTo>
                    <a:cubicBezTo>
                      <a:pt x="62389" y="1291114"/>
                      <a:pt x="61436" y="1290161"/>
                      <a:pt x="59531" y="1290161"/>
                    </a:cubicBezTo>
                    <a:cubicBezTo>
                      <a:pt x="49054" y="1290161"/>
                      <a:pt x="40481" y="1298734"/>
                      <a:pt x="40481" y="1309211"/>
                    </a:cubicBezTo>
                    <a:cubicBezTo>
                      <a:pt x="40481" y="1319689"/>
                      <a:pt x="49054" y="1328261"/>
                      <a:pt x="59531" y="1328261"/>
                    </a:cubicBezTo>
                    <a:cubicBezTo>
                      <a:pt x="65246" y="1328261"/>
                      <a:pt x="70009" y="1326356"/>
                      <a:pt x="73819" y="1322546"/>
                    </a:cubicBezTo>
                    <a:cubicBezTo>
                      <a:pt x="79534" y="1337786"/>
                      <a:pt x="94774" y="1348264"/>
                      <a:pt x="111919" y="1348264"/>
                    </a:cubicBezTo>
                    <a:cubicBezTo>
                      <a:pt x="122396" y="1348264"/>
                      <a:pt x="131921" y="1344454"/>
                      <a:pt x="139541" y="1337786"/>
                    </a:cubicBezTo>
                    <a:cubicBezTo>
                      <a:pt x="137636" y="1339691"/>
                      <a:pt x="136684" y="1342549"/>
                      <a:pt x="136684" y="1345406"/>
                    </a:cubicBezTo>
                    <a:cubicBezTo>
                      <a:pt x="136684" y="1345406"/>
                      <a:pt x="136684" y="1345406"/>
                      <a:pt x="136684" y="1345406"/>
                    </a:cubicBezTo>
                    <a:cubicBezTo>
                      <a:pt x="125254" y="1350169"/>
                      <a:pt x="116681" y="1360646"/>
                      <a:pt x="116681" y="1373981"/>
                    </a:cubicBezTo>
                    <a:cubicBezTo>
                      <a:pt x="116681" y="1380649"/>
                      <a:pt x="119539" y="1387316"/>
                      <a:pt x="123349" y="1393031"/>
                    </a:cubicBezTo>
                    <a:cubicBezTo>
                      <a:pt x="120491" y="1391126"/>
                      <a:pt x="117634" y="1390174"/>
                      <a:pt x="113824" y="1390174"/>
                    </a:cubicBezTo>
                    <a:cubicBezTo>
                      <a:pt x="108109" y="1390174"/>
                      <a:pt x="102394" y="1393984"/>
                      <a:pt x="99536" y="1398746"/>
                    </a:cubicBezTo>
                    <a:cubicBezTo>
                      <a:pt x="99536" y="1398746"/>
                      <a:pt x="99536" y="1398746"/>
                      <a:pt x="98584" y="1398746"/>
                    </a:cubicBezTo>
                    <a:cubicBezTo>
                      <a:pt x="95726" y="1398746"/>
                      <a:pt x="92869" y="1399699"/>
                      <a:pt x="90964" y="1400651"/>
                    </a:cubicBezTo>
                    <a:cubicBezTo>
                      <a:pt x="83344" y="1391126"/>
                      <a:pt x="71914" y="1384459"/>
                      <a:pt x="59531" y="1384459"/>
                    </a:cubicBezTo>
                    <a:cubicBezTo>
                      <a:pt x="50006" y="1384459"/>
                      <a:pt x="40481" y="1388269"/>
                      <a:pt x="33814" y="1393984"/>
                    </a:cubicBezTo>
                    <a:cubicBezTo>
                      <a:pt x="33814" y="1393984"/>
                      <a:pt x="32861" y="1393984"/>
                      <a:pt x="32861" y="1393984"/>
                    </a:cubicBezTo>
                    <a:cubicBezTo>
                      <a:pt x="30004" y="1393984"/>
                      <a:pt x="27146" y="1396841"/>
                      <a:pt x="27146" y="1399699"/>
                    </a:cubicBezTo>
                    <a:cubicBezTo>
                      <a:pt x="27146" y="1400651"/>
                      <a:pt x="27146" y="1400651"/>
                      <a:pt x="27146" y="1400651"/>
                    </a:cubicBezTo>
                    <a:cubicBezTo>
                      <a:pt x="23336" y="1406366"/>
                      <a:pt x="20479" y="1413034"/>
                      <a:pt x="19526" y="1420654"/>
                    </a:cubicBezTo>
                    <a:cubicBezTo>
                      <a:pt x="11906" y="1423511"/>
                      <a:pt x="7144" y="1430179"/>
                      <a:pt x="7144" y="1437799"/>
                    </a:cubicBezTo>
                    <a:cubicBezTo>
                      <a:pt x="7144" y="1448276"/>
                      <a:pt x="15716" y="1456849"/>
                      <a:pt x="26194" y="1456849"/>
                    </a:cubicBezTo>
                    <a:cubicBezTo>
                      <a:pt x="29051" y="1456849"/>
                      <a:pt x="31909" y="1455896"/>
                      <a:pt x="34766" y="1454944"/>
                    </a:cubicBezTo>
                    <a:cubicBezTo>
                      <a:pt x="41434" y="1460659"/>
                      <a:pt x="50006" y="1463516"/>
                      <a:pt x="59531" y="1463516"/>
                    </a:cubicBezTo>
                    <a:cubicBezTo>
                      <a:pt x="79534" y="1463516"/>
                      <a:pt x="96679" y="1448276"/>
                      <a:pt x="98584" y="1429226"/>
                    </a:cubicBezTo>
                    <a:cubicBezTo>
                      <a:pt x="98584" y="1429226"/>
                      <a:pt x="98584" y="1429226"/>
                      <a:pt x="98584" y="1429226"/>
                    </a:cubicBezTo>
                    <a:cubicBezTo>
                      <a:pt x="103346" y="1429226"/>
                      <a:pt x="108109" y="1426369"/>
                      <a:pt x="110966" y="1422559"/>
                    </a:cubicBezTo>
                    <a:cubicBezTo>
                      <a:pt x="111919" y="1422559"/>
                      <a:pt x="112871" y="1422559"/>
                      <a:pt x="112871" y="1422559"/>
                    </a:cubicBezTo>
                    <a:cubicBezTo>
                      <a:pt x="122396" y="1422559"/>
                      <a:pt x="129064" y="1414939"/>
                      <a:pt x="129064" y="1406366"/>
                    </a:cubicBezTo>
                    <a:cubicBezTo>
                      <a:pt x="129064" y="1403509"/>
                      <a:pt x="128111" y="1399699"/>
                      <a:pt x="126206" y="1397794"/>
                    </a:cubicBezTo>
                    <a:cubicBezTo>
                      <a:pt x="131921" y="1402556"/>
                      <a:pt x="138589" y="1405414"/>
                      <a:pt x="146209" y="1405414"/>
                    </a:cubicBezTo>
                    <a:cubicBezTo>
                      <a:pt x="158591" y="1405414"/>
                      <a:pt x="169069" y="1398746"/>
                      <a:pt x="173831" y="1388269"/>
                    </a:cubicBezTo>
                    <a:cubicBezTo>
                      <a:pt x="174784" y="1388269"/>
                      <a:pt x="175736" y="1388269"/>
                      <a:pt x="176689" y="1388269"/>
                    </a:cubicBezTo>
                    <a:cubicBezTo>
                      <a:pt x="176689" y="1388269"/>
                      <a:pt x="177641" y="1388269"/>
                      <a:pt x="177641" y="1388269"/>
                    </a:cubicBezTo>
                    <a:cubicBezTo>
                      <a:pt x="184309" y="1401604"/>
                      <a:pt x="197644" y="1410176"/>
                      <a:pt x="212884" y="1410176"/>
                    </a:cubicBezTo>
                    <a:cubicBezTo>
                      <a:pt x="227171" y="1410176"/>
                      <a:pt x="239554" y="1402556"/>
                      <a:pt x="246221" y="1391126"/>
                    </a:cubicBezTo>
                    <a:cubicBezTo>
                      <a:pt x="246221" y="1391126"/>
                      <a:pt x="247174" y="1391126"/>
                      <a:pt x="247174" y="1391126"/>
                    </a:cubicBezTo>
                    <a:cubicBezTo>
                      <a:pt x="250984" y="1391126"/>
                      <a:pt x="253841" y="1388269"/>
                      <a:pt x="253841" y="1383506"/>
                    </a:cubicBezTo>
                    <a:cubicBezTo>
                      <a:pt x="253841" y="1380649"/>
                      <a:pt x="252889" y="1378744"/>
                      <a:pt x="250984" y="1377791"/>
                    </a:cubicBezTo>
                    <a:cubicBezTo>
                      <a:pt x="251936" y="1374934"/>
                      <a:pt x="251936" y="1373029"/>
                      <a:pt x="251936" y="1370171"/>
                    </a:cubicBezTo>
                    <a:cubicBezTo>
                      <a:pt x="251936" y="1348264"/>
                      <a:pt x="234791" y="1331119"/>
                      <a:pt x="212884" y="1331119"/>
                    </a:cubicBezTo>
                    <a:cubicBezTo>
                      <a:pt x="210979" y="1331119"/>
                      <a:pt x="208121" y="1331119"/>
                      <a:pt x="206216" y="1332071"/>
                    </a:cubicBezTo>
                    <a:cubicBezTo>
                      <a:pt x="204311" y="1331119"/>
                      <a:pt x="201454" y="1331119"/>
                      <a:pt x="199549" y="1331119"/>
                    </a:cubicBezTo>
                    <a:cubicBezTo>
                      <a:pt x="199549" y="1325404"/>
                      <a:pt x="194786" y="1320641"/>
                      <a:pt x="188119" y="1320641"/>
                    </a:cubicBezTo>
                    <a:cubicBezTo>
                      <a:pt x="181451" y="1320641"/>
                      <a:pt x="176689" y="1325404"/>
                      <a:pt x="176689" y="1332071"/>
                    </a:cubicBezTo>
                    <a:cubicBezTo>
                      <a:pt x="176689" y="1332071"/>
                      <a:pt x="176689" y="1333024"/>
                      <a:pt x="176689" y="1333024"/>
                    </a:cubicBezTo>
                    <a:cubicBezTo>
                      <a:pt x="172879" y="1331119"/>
                      <a:pt x="169069" y="1329214"/>
                      <a:pt x="165259" y="1329214"/>
                    </a:cubicBezTo>
                    <a:cubicBezTo>
                      <a:pt x="159544" y="1329214"/>
                      <a:pt x="154781" y="1331119"/>
                      <a:pt x="150019" y="1334929"/>
                    </a:cubicBezTo>
                    <a:cubicBezTo>
                      <a:pt x="149066" y="1334929"/>
                      <a:pt x="148114" y="1333976"/>
                      <a:pt x="147161" y="1333976"/>
                    </a:cubicBezTo>
                    <a:cubicBezTo>
                      <a:pt x="144304" y="1333976"/>
                      <a:pt x="141446" y="1334929"/>
                      <a:pt x="139541" y="1336834"/>
                    </a:cubicBezTo>
                    <a:cubicBezTo>
                      <a:pt x="147161" y="1329214"/>
                      <a:pt x="150971" y="1319689"/>
                      <a:pt x="150971" y="1308259"/>
                    </a:cubicBezTo>
                    <a:cubicBezTo>
                      <a:pt x="150971" y="1306354"/>
                      <a:pt x="150971" y="1305401"/>
                      <a:pt x="150019" y="1303496"/>
                    </a:cubicBezTo>
                    <a:cubicBezTo>
                      <a:pt x="150971" y="1303496"/>
                      <a:pt x="150971" y="1303496"/>
                      <a:pt x="151924" y="1303496"/>
                    </a:cubicBezTo>
                    <a:cubicBezTo>
                      <a:pt x="165259" y="1303496"/>
                      <a:pt x="176689" y="1293019"/>
                      <a:pt x="176689" y="1278731"/>
                    </a:cubicBezTo>
                    <a:cubicBezTo>
                      <a:pt x="176689" y="1266349"/>
                      <a:pt x="167164" y="1255871"/>
                      <a:pt x="153829" y="1254919"/>
                    </a:cubicBezTo>
                    <a:cubicBezTo>
                      <a:pt x="153829" y="1253966"/>
                      <a:pt x="153829" y="1253014"/>
                      <a:pt x="152876" y="1253014"/>
                    </a:cubicBezTo>
                    <a:cubicBezTo>
                      <a:pt x="154781" y="1252061"/>
                      <a:pt x="155734" y="1251109"/>
                      <a:pt x="156686" y="1249204"/>
                    </a:cubicBezTo>
                    <a:cubicBezTo>
                      <a:pt x="164306" y="1247299"/>
                      <a:pt x="170021" y="1240631"/>
                      <a:pt x="170021" y="1233011"/>
                    </a:cubicBezTo>
                    <a:cubicBezTo>
                      <a:pt x="170021" y="1230154"/>
                      <a:pt x="169069" y="1227296"/>
                      <a:pt x="168116" y="1224439"/>
                    </a:cubicBezTo>
                    <a:cubicBezTo>
                      <a:pt x="172879" y="1223486"/>
                      <a:pt x="176689" y="1219676"/>
                      <a:pt x="176689" y="1213961"/>
                    </a:cubicBezTo>
                    <a:cubicBezTo>
                      <a:pt x="176689" y="1209199"/>
                      <a:pt x="173831" y="1206341"/>
                      <a:pt x="170021" y="1204436"/>
                    </a:cubicBezTo>
                    <a:cubicBezTo>
                      <a:pt x="176689" y="1198721"/>
                      <a:pt x="180499" y="1190149"/>
                      <a:pt x="180499" y="1181576"/>
                    </a:cubicBezTo>
                    <a:cubicBezTo>
                      <a:pt x="180499" y="1167289"/>
                      <a:pt x="170974" y="1155859"/>
                      <a:pt x="158591" y="1152049"/>
                    </a:cubicBezTo>
                    <a:cubicBezTo>
                      <a:pt x="160496" y="1152049"/>
                      <a:pt x="162401" y="1153001"/>
                      <a:pt x="165259" y="1153001"/>
                    </a:cubicBezTo>
                    <a:cubicBezTo>
                      <a:pt x="166211" y="1153001"/>
                      <a:pt x="167164" y="1153001"/>
                      <a:pt x="169069" y="1153001"/>
                    </a:cubicBezTo>
                    <a:cubicBezTo>
                      <a:pt x="169069" y="1153001"/>
                      <a:pt x="169069" y="1153001"/>
                      <a:pt x="169069" y="1153001"/>
                    </a:cubicBezTo>
                    <a:cubicBezTo>
                      <a:pt x="169069" y="1157764"/>
                      <a:pt x="172879" y="1161574"/>
                      <a:pt x="177641" y="1161574"/>
                    </a:cubicBezTo>
                    <a:cubicBezTo>
                      <a:pt x="177641" y="1161574"/>
                      <a:pt x="177641" y="1161574"/>
                      <a:pt x="178594" y="1161574"/>
                    </a:cubicBezTo>
                    <a:cubicBezTo>
                      <a:pt x="178594" y="1161574"/>
                      <a:pt x="178594" y="1161574"/>
                      <a:pt x="178594" y="1162526"/>
                    </a:cubicBezTo>
                    <a:cubicBezTo>
                      <a:pt x="178594" y="1170146"/>
                      <a:pt x="182404" y="1176814"/>
                      <a:pt x="188119" y="1180624"/>
                    </a:cubicBezTo>
                    <a:cubicBezTo>
                      <a:pt x="186214" y="1184434"/>
                      <a:pt x="185261" y="1188244"/>
                      <a:pt x="185261" y="1193006"/>
                    </a:cubicBezTo>
                    <a:cubicBezTo>
                      <a:pt x="185261" y="1207294"/>
                      <a:pt x="195739" y="1219676"/>
                      <a:pt x="210026" y="1221581"/>
                    </a:cubicBezTo>
                    <a:cubicBezTo>
                      <a:pt x="207169" y="1222534"/>
                      <a:pt x="205264" y="1226344"/>
                      <a:pt x="205264" y="1229201"/>
                    </a:cubicBezTo>
                    <a:cubicBezTo>
                      <a:pt x="205264" y="1233964"/>
                      <a:pt x="209074" y="1237774"/>
                      <a:pt x="213836" y="1237774"/>
                    </a:cubicBezTo>
                    <a:cubicBezTo>
                      <a:pt x="218599" y="1237774"/>
                      <a:pt x="222409" y="1233964"/>
                      <a:pt x="222409" y="1229201"/>
                    </a:cubicBezTo>
                    <a:cubicBezTo>
                      <a:pt x="222409" y="1225391"/>
                      <a:pt x="220504" y="1222534"/>
                      <a:pt x="217646" y="1221581"/>
                    </a:cubicBezTo>
                    <a:cubicBezTo>
                      <a:pt x="218599" y="1221581"/>
                      <a:pt x="218599" y="1221581"/>
                      <a:pt x="219551" y="1221581"/>
                    </a:cubicBezTo>
                    <a:cubicBezTo>
                      <a:pt x="221456" y="1222534"/>
                      <a:pt x="223361" y="1223486"/>
                      <a:pt x="226219" y="1223486"/>
                    </a:cubicBezTo>
                    <a:cubicBezTo>
                      <a:pt x="233839" y="1223486"/>
                      <a:pt x="239554" y="1217771"/>
                      <a:pt x="239554" y="1210151"/>
                    </a:cubicBezTo>
                    <a:cubicBezTo>
                      <a:pt x="239554" y="1210151"/>
                      <a:pt x="239554" y="1209199"/>
                      <a:pt x="239554" y="1209199"/>
                    </a:cubicBezTo>
                    <a:cubicBezTo>
                      <a:pt x="242411" y="1205389"/>
                      <a:pt x="243364" y="1201579"/>
                      <a:pt x="244316" y="1196816"/>
                    </a:cubicBezTo>
                    <a:cubicBezTo>
                      <a:pt x="245269" y="1196816"/>
                      <a:pt x="245269" y="1196816"/>
                      <a:pt x="246221" y="1196816"/>
                    </a:cubicBezTo>
                    <a:cubicBezTo>
                      <a:pt x="250984" y="1196816"/>
                      <a:pt x="254794" y="1193006"/>
                      <a:pt x="254794" y="1188244"/>
                    </a:cubicBezTo>
                    <a:cubicBezTo>
                      <a:pt x="254794" y="1185386"/>
                      <a:pt x="252889" y="1183481"/>
                      <a:pt x="250984" y="1181576"/>
                    </a:cubicBezTo>
                    <a:cubicBezTo>
                      <a:pt x="255746" y="1180624"/>
                      <a:pt x="259556" y="1176814"/>
                      <a:pt x="259556" y="1172051"/>
                    </a:cubicBezTo>
                    <a:cubicBezTo>
                      <a:pt x="259556" y="1167289"/>
                      <a:pt x="256699" y="1164431"/>
                      <a:pt x="252889" y="1162526"/>
                    </a:cubicBezTo>
                    <a:cubicBezTo>
                      <a:pt x="254794" y="1159669"/>
                      <a:pt x="255746" y="1156811"/>
                      <a:pt x="255746" y="1153001"/>
                    </a:cubicBezTo>
                    <a:cubicBezTo>
                      <a:pt x="255746" y="1144429"/>
                      <a:pt x="249079" y="1136809"/>
                      <a:pt x="239554" y="1136809"/>
                    </a:cubicBezTo>
                    <a:cubicBezTo>
                      <a:pt x="230981" y="1136809"/>
                      <a:pt x="223361" y="1143476"/>
                      <a:pt x="223361" y="1153001"/>
                    </a:cubicBezTo>
                    <a:cubicBezTo>
                      <a:pt x="223361" y="1161574"/>
                      <a:pt x="230029" y="1169194"/>
                      <a:pt x="239554" y="1169194"/>
                    </a:cubicBezTo>
                    <a:cubicBezTo>
                      <a:pt x="239554" y="1169194"/>
                      <a:pt x="240506" y="1169194"/>
                      <a:pt x="240506" y="1169194"/>
                    </a:cubicBezTo>
                    <a:cubicBezTo>
                      <a:pt x="240506" y="1170146"/>
                      <a:pt x="239554" y="1171099"/>
                      <a:pt x="239554" y="1172051"/>
                    </a:cubicBezTo>
                    <a:cubicBezTo>
                      <a:pt x="239554" y="1175861"/>
                      <a:pt x="241459" y="1178719"/>
                      <a:pt x="244316" y="1180624"/>
                    </a:cubicBezTo>
                    <a:cubicBezTo>
                      <a:pt x="243364" y="1180624"/>
                      <a:pt x="242411" y="1180624"/>
                      <a:pt x="241459" y="1181576"/>
                    </a:cubicBezTo>
                    <a:cubicBezTo>
                      <a:pt x="237649" y="1173956"/>
                      <a:pt x="231934" y="1168241"/>
                      <a:pt x="223361" y="1165384"/>
                    </a:cubicBezTo>
                    <a:cubicBezTo>
                      <a:pt x="223361" y="1164431"/>
                      <a:pt x="223361" y="1163479"/>
                      <a:pt x="223361" y="1162526"/>
                    </a:cubicBezTo>
                    <a:cubicBezTo>
                      <a:pt x="223361" y="1150144"/>
                      <a:pt x="213836" y="1140619"/>
                      <a:pt x="201454" y="1140619"/>
                    </a:cubicBezTo>
                    <a:cubicBezTo>
                      <a:pt x="197644" y="1140619"/>
                      <a:pt x="193834" y="1141571"/>
                      <a:pt x="190976" y="1143476"/>
                    </a:cubicBezTo>
                    <a:cubicBezTo>
                      <a:pt x="196691" y="1136809"/>
                      <a:pt x="201454" y="1128236"/>
                      <a:pt x="201454" y="1118711"/>
                    </a:cubicBezTo>
                    <a:cubicBezTo>
                      <a:pt x="201454" y="1115854"/>
                      <a:pt x="201454" y="1113949"/>
                      <a:pt x="200501" y="1111091"/>
                    </a:cubicBezTo>
                    <a:cubicBezTo>
                      <a:pt x="203359" y="1111091"/>
                      <a:pt x="205264" y="1108234"/>
                      <a:pt x="205264" y="1105376"/>
                    </a:cubicBezTo>
                    <a:cubicBezTo>
                      <a:pt x="205264" y="1102519"/>
                      <a:pt x="202406" y="1099661"/>
                      <a:pt x="199549" y="1099661"/>
                    </a:cubicBezTo>
                    <a:cubicBezTo>
                      <a:pt x="198596" y="1099661"/>
                      <a:pt x="197644" y="1099661"/>
                      <a:pt x="196691" y="1100614"/>
                    </a:cubicBezTo>
                    <a:cubicBezTo>
                      <a:pt x="195739" y="1098709"/>
                      <a:pt x="194786" y="1097756"/>
                      <a:pt x="193834" y="1096804"/>
                    </a:cubicBezTo>
                    <a:cubicBezTo>
                      <a:pt x="200501" y="1093946"/>
                      <a:pt x="205264" y="1088231"/>
                      <a:pt x="207169" y="1081564"/>
                    </a:cubicBezTo>
                    <a:cubicBezTo>
                      <a:pt x="219551" y="1077754"/>
                      <a:pt x="228124" y="1066324"/>
                      <a:pt x="228124" y="1052989"/>
                    </a:cubicBezTo>
                    <a:cubicBezTo>
                      <a:pt x="228124" y="1051084"/>
                      <a:pt x="228124" y="1049179"/>
                      <a:pt x="227171" y="1048226"/>
                    </a:cubicBezTo>
                    <a:cubicBezTo>
                      <a:pt x="230029" y="1049179"/>
                      <a:pt x="232886" y="1050131"/>
                      <a:pt x="236696" y="1050131"/>
                    </a:cubicBezTo>
                    <a:cubicBezTo>
                      <a:pt x="245269" y="1050131"/>
                      <a:pt x="251936" y="1047274"/>
                      <a:pt x="257651" y="1042511"/>
                    </a:cubicBezTo>
                    <a:cubicBezTo>
                      <a:pt x="259556" y="1043464"/>
                      <a:pt x="261461" y="1043464"/>
                      <a:pt x="263366" y="1043464"/>
                    </a:cubicBezTo>
                    <a:cubicBezTo>
                      <a:pt x="273844" y="1043464"/>
                      <a:pt x="282416" y="1034891"/>
                      <a:pt x="282416" y="1024414"/>
                    </a:cubicBezTo>
                    <a:cubicBezTo>
                      <a:pt x="282416" y="1020604"/>
                      <a:pt x="281464" y="1016794"/>
                      <a:pt x="279559" y="1013936"/>
                    </a:cubicBezTo>
                    <a:cubicBezTo>
                      <a:pt x="287179" y="1012984"/>
                      <a:pt x="292894" y="1007269"/>
                      <a:pt x="295751" y="1000601"/>
                    </a:cubicBezTo>
                    <a:cubicBezTo>
                      <a:pt x="294799" y="1002506"/>
                      <a:pt x="294799" y="1004411"/>
                      <a:pt x="294799" y="1006316"/>
                    </a:cubicBezTo>
                    <a:cubicBezTo>
                      <a:pt x="294799" y="1007269"/>
                      <a:pt x="294799" y="1008221"/>
                      <a:pt x="294799" y="1009174"/>
                    </a:cubicBezTo>
                    <a:cubicBezTo>
                      <a:pt x="293846" y="1011079"/>
                      <a:pt x="293846" y="1012984"/>
                      <a:pt x="293846" y="1015841"/>
                    </a:cubicBezTo>
                    <a:cubicBezTo>
                      <a:pt x="293846" y="1019651"/>
                      <a:pt x="295751" y="1023461"/>
                      <a:pt x="297656" y="1026319"/>
                    </a:cubicBezTo>
                    <a:cubicBezTo>
                      <a:pt x="290036" y="1032034"/>
                      <a:pt x="284321" y="1040606"/>
                      <a:pt x="284321" y="1051084"/>
                    </a:cubicBezTo>
                    <a:cubicBezTo>
                      <a:pt x="284321" y="1052036"/>
                      <a:pt x="284321" y="1052036"/>
                      <a:pt x="284321" y="1052989"/>
                    </a:cubicBezTo>
                    <a:cubicBezTo>
                      <a:pt x="283369" y="1052036"/>
                      <a:pt x="281464" y="1052036"/>
                      <a:pt x="280511" y="1052036"/>
                    </a:cubicBezTo>
                    <a:cubicBezTo>
                      <a:pt x="273844" y="1052036"/>
                      <a:pt x="268129" y="1057751"/>
                      <a:pt x="268129" y="1064419"/>
                    </a:cubicBezTo>
                    <a:cubicBezTo>
                      <a:pt x="268129" y="1070134"/>
                      <a:pt x="271939" y="1074896"/>
                      <a:pt x="277654" y="1075849"/>
                    </a:cubicBezTo>
                    <a:cubicBezTo>
                      <a:pt x="277654" y="1075849"/>
                      <a:pt x="277654" y="1076801"/>
                      <a:pt x="277654" y="1076801"/>
                    </a:cubicBezTo>
                    <a:cubicBezTo>
                      <a:pt x="277654" y="1086326"/>
                      <a:pt x="285274" y="1094899"/>
                      <a:pt x="295751" y="1094899"/>
                    </a:cubicBezTo>
                    <a:cubicBezTo>
                      <a:pt x="298609" y="1094899"/>
                      <a:pt x="300514" y="1093946"/>
                      <a:pt x="303371" y="1092994"/>
                    </a:cubicBezTo>
                    <a:cubicBezTo>
                      <a:pt x="301466" y="1094899"/>
                      <a:pt x="300514" y="1097756"/>
                      <a:pt x="300514" y="1100614"/>
                    </a:cubicBezTo>
                    <a:cubicBezTo>
                      <a:pt x="300514" y="1104424"/>
                      <a:pt x="301466" y="1107281"/>
                      <a:pt x="304324" y="1110139"/>
                    </a:cubicBezTo>
                    <a:cubicBezTo>
                      <a:pt x="304324" y="1110139"/>
                      <a:pt x="303371" y="1110139"/>
                      <a:pt x="303371" y="1110139"/>
                    </a:cubicBezTo>
                    <a:cubicBezTo>
                      <a:pt x="285274" y="1110139"/>
                      <a:pt x="270986" y="1124426"/>
                      <a:pt x="270986" y="1142524"/>
                    </a:cubicBezTo>
                    <a:cubicBezTo>
                      <a:pt x="270986" y="1153954"/>
                      <a:pt x="276701" y="1163479"/>
                      <a:pt x="285274" y="1169194"/>
                    </a:cubicBezTo>
                    <a:cubicBezTo>
                      <a:pt x="286226" y="1171099"/>
                      <a:pt x="287179" y="1173004"/>
                      <a:pt x="288131" y="1174909"/>
                    </a:cubicBezTo>
                    <a:cubicBezTo>
                      <a:pt x="283369" y="1179671"/>
                      <a:pt x="280511" y="1187291"/>
                      <a:pt x="280511" y="1193959"/>
                    </a:cubicBezTo>
                    <a:cubicBezTo>
                      <a:pt x="272891" y="1194911"/>
                      <a:pt x="266224" y="1201579"/>
                      <a:pt x="266224" y="1210151"/>
                    </a:cubicBezTo>
                    <a:cubicBezTo>
                      <a:pt x="266224" y="1213009"/>
                      <a:pt x="267176" y="1216819"/>
                      <a:pt x="269081" y="1218724"/>
                    </a:cubicBezTo>
                    <a:cubicBezTo>
                      <a:pt x="265271" y="1217771"/>
                      <a:pt x="262414" y="1216819"/>
                      <a:pt x="258604" y="1216819"/>
                    </a:cubicBezTo>
                    <a:cubicBezTo>
                      <a:pt x="241459" y="1216819"/>
                      <a:pt x="227171" y="1231106"/>
                      <a:pt x="227171" y="1248251"/>
                    </a:cubicBezTo>
                    <a:cubicBezTo>
                      <a:pt x="227171" y="1265396"/>
                      <a:pt x="241459" y="1279684"/>
                      <a:pt x="258604" y="1279684"/>
                    </a:cubicBezTo>
                    <a:cubicBezTo>
                      <a:pt x="270034" y="1279684"/>
                      <a:pt x="279559" y="1273969"/>
                      <a:pt x="285274" y="1264444"/>
                    </a:cubicBezTo>
                    <a:cubicBezTo>
                      <a:pt x="288131" y="1265396"/>
                      <a:pt x="290989" y="1266349"/>
                      <a:pt x="293846" y="1266349"/>
                    </a:cubicBezTo>
                    <a:cubicBezTo>
                      <a:pt x="303371" y="1266349"/>
                      <a:pt x="311944" y="1261586"/>
                      <a:pt x="316706" y="1253966"/>
                    </a:cubicBezTo>
                    <a:cubicBezTo>
                      <a:pt x="318611" y="1253014"/>
                      <a:pt x="320516" y="1251109"/>
                      <a:pt x="321469" y="1249204"/>
                    </a:cubicBezTo>
                    <a:cubicBezTo>
                      <a:pt x="321469" y="1254919"/>
                      <a:pt x="323374" y="1259681"/>
                      <a:pt x="326231" y="1263491"/>
                    </a:cubicBezTo>
                    <a:cubicBezTo>
                      <a:pt x="326231" y="1263491"/>
                      <a:pt x="326231" y="1264444"/>
                      <a:pt x="326231" y="1264444"/>
                    </a:cubicBezTo>
                    <a:cubicBezTo>
                      <a:pt x="326231" y="1268254"/>
                      <a:pt x="327184" y="1272064"/>
                      <a:pt x="328136" y="1275874"/>
                    </a:cubicBezTo>
                    <a:cubicBezTo>
                      <a:pt x="325279" y="1278731"/>
                      <a:pt x="323374" y="1281589"/>
                      <a:pt x="322421" y="1285399"/>
                    </a:cubicBezTo>
                    <a:cubicBezTo>
                      <a:pt x="319564" y="1282541"/>
                      <a:pt x="315754" y="1280636"/>
                      <a:pt x="310991" y="1279684"/>
                    </a:cubicBezTo>
                    <a:cubicBezTo>
                      <a:pt x="310991" y="1275874"/>
                      <a:pt x="308134" y="1273016"/>
                      <a:pt x="304324" y="1273016"/>
                    </a:cubicBezTo>
                    <a:cubicBezTo>
                      <a:pt x="300514" y="1273016"/>
                      <a:pt x="297656" y="1275874"/>
                      <a:pt x="297656" y="1279684"/>
                    </a:cubicBezTo>
                    <a:cubicBezTo>
                      <a:pt x="297656" y="1281589"/>
                      <a:pt x="298609" y="1282541"/>
                      <a:pt x="299561" y="1284446"/>
                    </a:cubicBezTo>
                    <a:cubicBezTo>
                      <a:pt x="296704" y="1287304"/>
                      <a:pt x="294799" y="1292066"/>
                      <a:pt x="294799" y="1296829"/>
                    </a:cubicBezTo>
                    <a:cubicBezTo>
                      <a:pt x="294799" y="1300639"/>
                      <a:pt x="295751" y="1304449"/>
                      <a:pt x="298609" y="1307306"/>
                    </a:cubicBezTo>
                    <a:cubicBezTo>
                      <a:pt x="298609" y="1307306"/>
                      <a:pt x="298609" y="1307306"/>
                      <a:pt x="298609" y="1307306"/>
                    </a:cubicBezTo>
                    <a:cubicBezTo>
                      <a:pt x="298609" y="1312069"/>
                      <a:pt x="302419" y="1316831"/>
                      <a:pt x="308134" y="1316831"/>
                    </a:cubicBezTo>
                    <a:cubicBezTo>
                      <a:pt x="310991" y="1316831"/>
                      <a:pt x="312896" y="1315879"/>
                      <a:pt x="314801" y="1313974"/>
                    </a:cubicBezTo>
                    <a:cubicBezTo>
                      <a:pt x="320516" y="1313021"/>
                      <a:pt x="326231" y="1308259"/>
                      <a:pt x="328136" y="1302544"/>
                    </a:cubicBezTo>
                    <a:cubicBezTo>
                      <a:pt x="331946" y="1307306"/>
                      <a:pt x="336709" y="1310164"/>
                      <a:pt x="343376" y="1310164"/>
                    </a:cubicBezTo>
                    <a:cubicBezTo>
                      <a:pt x="347186" y="1310164"/>
                      <a:pt x="350996" y="1309211"/>
                      <a:pt x="353854" y="1306354"/>
                    </a:cubicBezTo>
                    <a:cubicBezTo>
                      <a:pt x="353854" y="1306354"/>
                      <a:pt x="353854" y="1307306"/>
                      <a:pt x="353854" y="1307306"/>
                    </a:cubicBezTo>
                    <a:cubicBezTo>
                      <a:pt x="353854" y="1315879"/>
                      <a:pt x="360521" y="1322546"/>
                      <a:pt x="369094" y="1322546"/>
                    </a:cubicBezTo>
                    <a:cubicBezTo>
                      <a:pt x="371951" y="1322546"/>
                      <a:pt x="373856" y="1321594"/>
                      <a:pt x="376714" y="1320641"/>
                    </a:cubicBezTo>
                    <a:cubicBezTo>
                      <a:pt x="378619" y="1322546"/>
                      <a:pt x="381476" y="1323499"/>
                      <a:pt x="384334" y="1323499"/>
                    </a:cubicBezTo>
                    <a:cubicBezTo>
                      <a:pt x="391001" y="1323499"/>
                      <a:pt x="396716" y="1317784"/>
                      <a:pt x="396716" y="1311116"/>
                    </a:cubicBezTo>
                    <a:cubicBezTo>
                      <a:pt x="396716" y="1310164"/>
                      <a:pt x="396716" y="1310164"/>
                      <a:pt x="396716" y="1309211"/>
                    </a:cubicBezTo>
                    <a:cubicBezTo>
                      <a:pt x="402431" y="1306354"/>
                      <a:pt x="406241" y="1300639"/>
                      <a:pt x="406241" y="1293971"/>
                    </a:cubicBezTo>
                    <a:cubicBezTo>
                      <a:pt x="406241" y="1287304"/>
                      <a:pt x="402431" y="1281589"/>
                      <a:pt x="397669" y="1278731"/>
                    </a:cubicBezTo>
                    <a:cubicBezTo>
                      <a:pt x="397669" y="1278731"/>
                      <a:pt x="397669" y="1278731"/>
                      <a:pt x="397669" y="1278731"/>
                    </a:cubicBezTo>
                    <a:cubicBezTo>
                      <a:pt x="399574" y="1279684"/>
                      <a:pt x="401479" y="1280636"/>
                      <a:pt x="404336" y="1280636"/>
                    </a:cubicBezTo>
                    <a:cubicBezTo>
                      <a:pt x="405289" y="1280636"/>
                      <a:pt x="407194" y="1280636"/>
                      <a:pt x="408146" y="1279684"/>
                    </a:cubicBezTo>
                    <a:cubicBezTo>
                      <a:pt x="411956" y="1283494"/>
                      <a:pt x="415766" y="1287304"/>
                      <a:pt x="421481" y="1288256"/>
                    </a:cubicBezTo>
                    <a:cubicBezTo>
                      <a:pt x="424339" y="1293971"/>
                      <a:pt x="431006" y="1296829"/>
                      <a:pt x="437674" y="1296829"/>
                    </a:cubicBezTo>
                    <a:cubicBezTo>
                      <a:pt x="448151" y="1296829"/>
                      <a:pt x="456724" y="1288256"/>
                      <a:pt x="456724" y="1277779"/>
                    </a:cubicBezTo>
                    <a:cubicBezTo>
                      <a:pt x="456724" y="1277779"/>
                      <a:pt x="456724" y="1276826"/>
                      <a:pt x="456724" y="1276826"/>
                    </a:cubicBezTo>
                    <a:cubicBezTo>
                      <a:pt x="460534" y="1279684"/>
                      <a:pt x="465296" y="1282541"/>
                      <a:pt x="471011" y="1284446"/>
                    </a:cubicBezTo>
                    <a:cubicBezTo>
                      <a:pt x="473869" y="1288256"/>
                      <a:pt x="479584" y="1291114"/>
                      <a:pt x="485299" y="1291114"/>
                    </a:cubicBezTo>
                    <a:cubicBezTo>
                      <a:pt x="491014" y="1291114"/>
                      <a:pt x="496729" y="1288256"/>
                      <a:pt x="499586" y="1283494"/>
                    </a:cubicBezTo>
                    <a:cubicBezTo>
                      <a:pt x="499586" y="1283494"/>
                      <a:pt x="500539" y="1284446"/>
                      <a:pt x="500539" y="1284446"/>
                    </a:cubicBezTo>
                    <a:cubicBezTo>
                      <a:pt x="499586" y="1285399"/>
                      <a:pt x="499586" y="1285399"/>
                      <a:pt x="498634" y="1286351"/>
                    </a:cubicBezTo>
                    <a:cubicBezTo>
                      <a:pt x="494824" y="1288256"/>
                      <a:pt x="491014" y="1293019"/>
                      <a:pt x="491014" y="1297781"/>
                    </a:cubicBezTo>
                    <a:cubicBezTo>
                      <a:pt x="486251" y="1301591"/>
                      <a:pt x="483394" y="1307306"/>
                      <a:pt x="483394" y="1313974"/>
                    </a:cubicBezTo>
                    <a:cubicBezTo>
                      <a:pt x="481489" y="1314926"/>
                      <a:pt x="478631" y="1315879"/>
                      <a:pt x="477679" y="1317784"/>
                    </a:cubicBezTo>
                    <a:cubicBezTo>
                      <a:pt x="475774" y="1316831"/>
                      <a:pt x="473869" y="1315879"/>
                      <a:pt x="471011" y="1315879"/>
                    </a:cubicBezTo>
                    <a:cubicBezTo>
                      <a:pt x="463391" y="1315879"/>
                      <a:pt x="457676" y="1321594"/>
                      <a:pt x="457676" y="1329214"/>
                    </a:cubicBezTo>
                    <a:cubicBezTo>
                      <a:pt x="457676" y="1336834"/>
                      <a:pt x="463391" y="1342549"/>
                      <a:pt x="471011" y="1342549"/>
                    </a:cubicBezTo>
                    <a:cubicBezTo>
                      <a:pt x="472916" y="1342549"/>
                      <a:pt x="473869" y="1342549"/>
                      <a:pt x="475774" y="1341596"/>
                    </a:cubicBezTo>
                    <a:cubicBezTo>
                      <a:pt x="475774" y="1341596"/>
                      <a:pt x="475774" y="1341596"/>
                      <a:pt x="475774" y="1341596"/>
                    </a:cubicBezTo>
                    <a:cubicBezTo>
                      <a:pt x="465296" y="1344454"/>
                      <a:pt x="456724" y="1352074"/>
                      <a:pt x="451961" y="1361599"/>
                    </a:cubicBezTo>
                    <a:cubicBezTo>
                      <a:pt x="450056" y="1359694"/>
                      <a:pt x="447199" y="1357789"/>
                      <a:pt x="444341" y="1356836"/>
                    </a:cubicBezTo>
                    <a:cubicBezTo>
                      <a:pt x="445294" y="1354931"/>
                      <a:pt x="446246" y="1352074"/>
                      <a:pt x="446246" y="1349216"/>
                    </a:cubicBezTo>
                    <a:cubicBezTo>
                      <a:pt x="446246" y="1339691"/>
                      <a:pt x="438626" y="1333024"/>
                      <a:pt x="430054" y="1333024"/>
                    </a:cubicBezTo>
                    <a:cubicBezTo>
                      <a:pt x="425291" y="1333024"/>
                      <a:pt x="421481" y="1334929"/>
                      <a:pt x="417671" y="1337786"/>
                    </a:cubicBezTo>
                    <a:cubicBezTo>
                      <a:pt x="415766" y="1334929"/>
                      <a:pt x="411956" y="1333024"/>
                      <a:pt x="408146" y="1333024"/>
                    </a:cubicBezTo>
                    <a:cubicBezTo>
                      <a:pt x="401479" y="1333024"/>
                      <a:pt x="395764" y="1338739"/>
                      <a:pt x="395764" y="1345406"/>
                    </a:cubicBezTo>
                    <a:cubicBezTo>
                      <a:pt x="395764" y="1350169"/>
                      <a:pt x="398621" y="1353979"/>
                      <a:pt x="401479" y="1355884"/>
                    </a:cubicBezTo>
                    <a:cubicBezTo>
                      <a:pt x="392906" y="1358741"/>
                      <a:pt x="386239" y="1366361"/>
                      <a:pt x="386239" y="1375886"/>
                    </a:cubicBezTo>
                    <a:cubicBezTo>
                      <a:pt x="386239" y="1376839"/>
                      <a:pt x="386239" y="1377791"/>
                      <a:pt x="386239" y="1379696"/>
                    </a:cubicBezTo>
                    <a:cubicBezTo>
                      <a:pt x="385286" y="1382554"/>
                      <a:pt x="385286" y="1384459"/>
                      <a:pt x="384334" y="1387316"/>
                    </a:cubicBezTo>
                    <a:cubicBezTo>
                      <a:pt x="382429" y="1389221"/>
                      <a:pt x="380524" y="1392079"/>
                      <a:pt x="379571" y="1394936"/>
                    </a:cubicBezTo>
                    <a:cubicBezTo>
                      <a:pt x="379571" y="1394936"/>
                      <a:pt x="378619" y="1394936"/>
                      <a:pt x="378619" y="1394936"/>
                    </a:cubicBezTo>
                    <a:cubicBezTo>
                      <a:pt x="378619" y="1394936"/>
                      <a:pt x="378619" y="1394936"/>
                      <a:pt x="378619" y="1394936"/>
                    </a:cubicBezTo>
                    <a:cubicBezTo>
                      <a:pt x="378619" y="1393031"/>
                      <a:pt x="379571" y="1391126"/>
                      <a:pt x="379571" y="1389221"/>
                    </a:cubicBezTo>
                    <a:cubicBezTo>
                      <a:pt x="379571" y="1388269"/>
                      <a:pt x="379571" y="1387316"/>
                      <a:pt x="379571" y="1386364"/>
                    </a:cubicBezTo>
                    <a:cubicBezTo>
                      <a:pt x="383381" y="1383506"/>
                      <a:pt x="386239" y="1379696"/>
                      <a:pt x="386239" y="1373981"/>
                    </a:cubicBezTo>
                    <a:cubicBezTo>
                      <a:pt x="386239" y="1366361"/>
                      <a:pt x="379571" y="1359694"/>
                      <a:pt x="371951" y="1359694"/>
                    </a:cubicBezTo>
                    <a:cubicBezTo>
                      <a:pt x="367189" y="1359694"/>
                      <a:pt x="363379" y="1361599"/>
                      <a:pt x="360521" y="1365409"/>
                    </a:cubicBezTo>
                    <a:cubicBezTo>
                      <a:pt x="358616" y="1364456"/>
                      <a:pt x="356711" y="1364456"/>
                      <a:pt x="354806" y="1364456"/>
                    </a:cubicBezTo>
                    <a:cubicBezTo>
                      <a:pt x="349091" y="1364456"/>
                      <a:pt x="343376" y="1366361"/>
                      <a:pt x="339566" y="1370171"/>
                    </a:cubicBezTo>
                    <a:cubicBezTo>
                      <a:pt x="337661" y="1367314"/>
                      <a:pt x="333851" y="1365409"/>
                      <a:pt x="330041" y="1365409"/>
                    </a:cubicBezTo>
                    <a:cubicBezTo>
                      <a:pt x="324326" y="1365409"/>
                      <a:pt x="320516" y="1369219"/>
                      <a:pt x="318611" y="1373981"/>
                    </a:cubicBezTo>
                    <a:cubicBezTo>
                      <a:pt x="316706" y="1374934"/>
                      <a:pt x="314801" y="1375886"/>
                      <a:pt x="313849" y="1377791"/>
                    </a:cubicBezTo>
                    <a:cubicBezTo>
                      <a:pt x="311944" y="1376839"/>
                      <a:pt x="310039" y="1376839"/>
                      <a:pt x="308134" y="1376839"/>
                    </a:cubicBezTo>
                    <a:cubicBezTo>
                      <a:pt x="301466" y="1376839"/>
                      <a:pt x="295751" y="1382554"/>
                      <a:pt x="295751" y="1389221"/>
                    </a:cubicBezTo>
                    <a:cubicBezTo>
                      <a:pt x="295751" y="1395889"/>
                      <a:pt x="301466" y="1401604"/>
                      <a:pt x="308134" y="1401604"/>
                    </a:cubicBezTo>
                    <a:cubicBezTo>
                      <a:pt x="314801" y="1401604"/>
                      <a:pt x="319564" y="1396841"/>
                      <a:pt x="320516" y="1390174"/>
                    </a:cubicBezTo>
                    <a:cubicBezTo>
                      <a:pt x="320516" y="1390174"/>
                      <a:pt x="320516" y="1390174"/>
                      <a:pt x="320516" y="1390174"/>
                    </a:cubicBezTo>
                    <a:cubicBezTo>
                      <a:pt x="322421" y="1390174"/>
                      <a:pt x="324326" y="1389221"/>
                      <a:pt x="325279" y="1388269"/>
                    </a:cubicBezTo>
                    <a:cubicBezTo>
                      <a:pt x="326231" y="1388269"/>
                      <a:pt x="328136" y="1389221"/>
                      <a:pt x="329089" y="1389221"/>
                    </a:cubicBezTo>
                    <a:cubicBezTo>
                      <a:pt x="329089" y="1389221"/>
                      <a:pt x="329089" y="1389221"/>
                      <a:pt x="329089" y="1390174"/>
                    </a:cubicBezTo>
                    <a:cubicBezTo>
                      <a:pt x="329089" y="1401604"/>
                      <a:pt x="336709" y="1411129"/>
                      <a:pt x="347186" y="1413986"/>
                    </a:cubicBezTo>
                    <a:cubicBezTo>
                      <a:pt x="347186" y="1414939"/>
                      <a:pt x="346234" y="1415891"/>
                      <a:pt x="346234" y="1417796"/>
                    </a:cubicBezTo>
                    <a:cubicBezTo>
                      <a:pt x="346234" y="1418749"/>
                      <a:pt x="346234" y="1419701"/>
                      <a:pt x="347186" y="1420654"/>
                    </a:cubicBezTo>
                    <a:cubicBezTo>
                      <a:pt x="345281" y="1424464"/>
                      <a:pt x="343376" y="1428274"/>
                      <a:pt x="343376" y="1433036"/>
                    </a:cubicBezTo>
                    <a:cubicBezTo>
                      <a:pt x="343376" y="1437799"/>
                      <a:pt x="344329" y="1442561"/>
                      <a:pt x="347186" y="1446371"/>
                    </a:cubicBezTo>
                    <a:cubicBezTo>
                      <a:pt x="339566" y="1447324"/>
                      <a:pt x="334804" y="1453991"/>
                      <a:pt x="334804" y="1461611"/>
                    </a:cubicBezTo>
                    <a:cubicBezTo>
                      <a:pt x="334804" y="1470184"/>
                      <a:pt x="341471" y="1476851"/>
                      <a:pt x="350044" y="1476851"/>
                    </a:cubicBezTo>
                    <a:cubicBezTo>
                      <a:pt x="353854" y="1476851"/>
                      <a:pt x="356711" y="1475899"/>
                      <a:pt x="359569" y="1473994"/>
                    </a:cubicBezTo>
                    <a:cubicBezTo>
                      <a:pt x="363379" y="1480661"/>
                      <a:pt x="370046" y="1484471"/>
                      <a:pt x="377666" y="1486376"/>
                    </a:cubicBezTo>
                    <a:cubicBezTo>
                      <a:pt x="379571" y="1490186"/>
                      <a:pt x="383381" y="1492091"/>
                      <a:pt x="388144" y="1492091"/>
                    </a:cubicBezTo>
                    <a:cubicBezTo>
                      <a:pt x="394811" y="1492091"/>
                      <a:pt x="400526" y="1486376"/>
                      <a:pt x="400526" y="1479709"/>
                    </a:cubicBezTo>
                    <a:cubicBezTo>
                      <a:pt x="400526" y="1478756"/>
                      <a:pt x="400526" y="1478756"/>
                      <a:pt x="400526" y="1478756"/>
                    </a:cubicBezTo>
                    <a:cubicBezTo>
                      <a:pt x="405289" y="1473994"/>
                      <a:pt x="408146" y="1468279"/>
                      <a:pt x="408146" y="1460659"/>
                    </a:cubicBezTo>
                    <a:cubicBezTo>
                      <a:pt x="408146" y="1451134"/>
                      <a:pt x="403384" y="1443514"/>
                      <a:pt x="396716" y="1438751"/>
                    </a:cubicBezTo>
                    <a:cubicBezTo>
                      <a:pt x="396716" y="1436846"/>
                      <a:pt x="397669" y="1435894"/>
                      <a:pt x="397669" y="1433989"/>
                    </a:cubicBezTo>
                    <a:cubicBezTo>
                      <a:pt x="397669" y="1431131"/>
                      <a:pt x="396716" y="1428274"/>
                      <a:pt x="395764" y="1425416"/>
                    </a:cubicBezTo>
                    <a:cubicBezTo>
                      <a:pt x="396716" y="1424464"/>
                      <a:pt x="396716" y="1422559"/>
                      <a:pt x="396716" y="1420654"/>
                    </a:cubicBezTo>
                    <a:cubicBezTo>
                      <a:pt x="396716" y="1420654"/>
                      <a:pt x="396716" y="1420654"/>
                      <a:pt x="396716" y="1420654"/>
                    </a:cubicBezTo>
                    <a:cubicBezTo>
                      <a:pt x="397669" y="1421606"/>
                      <a:pt x="398621" y="1422559"/>
                      <a:pt x="399574" y="1423511"/>
                    </a:cubicBezTo>
                    <a:cubicBezTo>
                      <a:pt x="397669" y="1425416"/>
                      <a:pt x="395764" y="1428274"/>
                      <a:pt x="395764" y="1431131"/>
                    </a:cubicBezTo>
                    <a:cubicBezTo>
                      <a:pt x="395764" y="1436846"/>
                      <a:pt x="400526" y="1441609"/>
                      <a:pt x="406241" y="1441609"/>
                    </a:cubicBezTo>
                    <a:cubicBezTo>
                      <a:pt x="411956" y="1441609"/>
                      <a:pt x="415766" y="1437799"/>
                      <a:pt x="416719" y="1432084"/>
                    </a:cubicBezTo>
                    <a:cubicBezTo>
                      <a:pt x="418624" y="1432084"/>
                      <a:pt x="420529" y="1433036"/>
                      <a:pt x="422434" y="1433036"/>
                    </a:cubicBezTo>
                    <a:cubicBezTo>
                      <a:pt x="421481" y="1434941"/>
                      <a:pt x="420529" y="1437799"/>
                      <a:pt x="420529" y="1440656"/>
                    </a:cubicBezTo>
                    <a:cubicBezTo>
                      <a:pt x="420529" y="1446371"/>
                      <a:pt x="423386" y="1451134"/>
                      <a:pt x="427196" y="1454944"/>
                    </a:cubicBezTo>
                    <a:cubicBezTo>
                      <a:pt x="421481" y="1457801"/>
                      <a:pt x="417671" y="1463516"/>
                      <a:pt x="417671" y="1471136"/>
                    </a:cubicBezTo>
                    <a:cubicBezTo>
                      <a:pt x="417671" y="1473994"/>
                      <a:pt x="418624" y="1476851"/>
                      <a:pt x="419576" y="1478756"/>
                    </a:cubicBezTo>
                    <a:cubicBezTo>
                      <a:pt x="413861" y="1478756"/>
                      <a:pt x="408146" y="1483519"/>
                      <a:pt x="408146" y="1490186"/>
                    </a:cubicBezTo>
                    <a:cubicBezTo>
                      <a:pt x="408146" y="1493044"/>
                      <a:pt x="410051" y="1496854"/>
                      <a:pt x="411956" y="1498759"/>
                    </a:cubicBezTo>
                    <a:cubicBezTo>
                      <a:pt x="411004" y="1499711"/>
                      <a:pt x="411004" y="1500664"/>
                      <a:pt x="411004" y="1502569"/>
                    </a:cubicBezTo>
                    <a:cubicBezTo>
                      <a:pt x="409099" y="1501616"/>
                      <a:pt x="407194" y="1500664"/>
                      <a:pt x="404336" y="1500664"/>
                    </a:cubicBezTo>
                    <a:cubicBezTo>
                      <a:pt x="398621" y="1500664"/>
                      <a:pt x="393859" y="1505426"/>
                      <a:pt x="393859" y="1511141"/>
                    </a:cubicBezTo>
                    <a:cubicBezTo>
                      <a:pt x="393859" y="1514951"/>
                      <a:pt x="395764" y="1517809"/>
                      <a:pt x="399574" y="1519714"/>
                    </a:cubicBezTo>
                    <a:cubicBezTo>
                      <a:pt x="392906" y="1521619"/>
                      <a:pt x="387191" y="1528286"/>
                      <a:pt x="387191" y="1535906"/>
                    </a:cubicBezTo>
                    <a:cubicBezTo>
                      <a:pt x="387191" y="1538764"/>
                      <a:pt x="388144" y="1541621"/>
                      <a:pt x="389096" y="1544479"/>
                    </a:cubicBezTo>
                    <a:cubicBezTo>
                      <a:pt x="387191" y="1544479"/>
                      <a:pt x="386239" y="1544479"/>
                      <a:pt x="384334" y="1545431"/>
                    </a:cubicBezTo>
                    <a:cubicBezTo>
                      <a:pt x="383381" y="1536859"/>
                      <a:pt x="375761" y="1530191"/>
                      <a:pt x="367189" y="1530191"/>
                    </a:cubicBezTo>
                    <a:cubicBezTo>
                      <a:pt x="357664" y="1530191"/>
                      <a:pt x="350044" y="1537811"/>
                      <a:pt x="350044" y="1547336"/>
                    </a:cubicBezTo>
                    <a:cubicBezTo>
                      <a:pt x="350044" y="1554956"/>
                      <a:pt x="354806" y="1560671"/>
                      <a:pt x="361474" y="1563529"/>
                    </a:cubicBezTo>
                    <a:cubicBezTo>
                      <a:pt x="360521" y="1565434"/>
                      <a:pt x="359569" y="1566386"/>
                      <a:pt x="359569" y="1568291"/>
                    </a:cubicBezTo>
                    <a:cubicBezTo>
                      <a:pt x="357664" y="1566386"/>
                      <a:pt x="355759" y="1565434"/>
                      <a:pt x="352901" y="1565434"/>
                    </a:cubicBezTo>
                    <a:cubicBezTo>
                      <a:pt x="348139" y="1565434"/>
                      <a:pt x="344329" y="1569244"/>
                      <a:pt x="344329" y="1574006"/>
                    </a:cubicBezTo>
                    <a:cubicBezTo>
                      <a:pt x="344329" y="1575911"/>
                      <a:pt x="345281" y="1577816"/>
                      <a:pt x="346234" y="1578769"/>
                    </a:cubicBezTo>
                    <a:cubicBezTo>
                      <a:pt x="341471" y="1582579"/>
                      <a:pt x="338614" y="1588294"/>
                      <a:pt x="338614" y="1594961"/>
                    </a:cubicBezTo>
                    <a:cubicBezTo>
                      <a:pt x="338614" y="1605439"/>
                      <a:pt x="347186" y="1614964"/>
                      <a:pt x="357664" y="1615916"/>
                    </a:cubicBezTo>
                    <a:cubicBezTo>
                      <a:pt x="358616" y="1617821"/>
                      <a:pt x="359569" y="1619726"/>
                      <a:pt x="361474" y="1620679"/>
                    </a:cubicBezTo>
                    <a:cubicBezTo>
                      <a:pt x="364331" y="1628299"/>
                      <a:pt x="369094" y="1634014"/>
                      <a:pt x="375761" y="1637824"/>
                    </a:cubicBezTo>
                    <a:cubicBezTo>
                      <a:pt x="375761" y="1638776"/>
                      <a:pt x="376714" y="1639729"/>
                      <a:pt x="376714" y="1640681"/>
                    </a:cubicBezTo>
                    <a:cubicBezTo>
                      <a:pt x="367189" y="1644491"/>
                      <a:pt x="358616" y="1653064"/>
                      <a:pt x="355759" y="1662589"/>
                    </a:cubicBezTo>
                    <a:cubicBezTo>
                      <a:pt x="353854" y="1660684"/>
                      <a:pt x="350996" y="1658779"/>
                      <a:pt x="347186" y="1657826"/>
                    </a:cubicBezTo>
                    <a:cubicBezTo>
                      <a:pt x="353854" y="1654016"/>
                      <a:pt x="358616" y="1646396"/>
                      <a:pt x="358616" y="1637824"/>
                    </a:cubicBezTo>
                    <a:cubicBezTo>
                      <a:pt x="358616" y="1627346"/>
                      <a:pt x="350996" y="1617821"/>
                      <a:pt x="341471" y="1614964"/>
                    </a:cubicBezTo>
                    <a:cubicBezTo>
                      <a:pt x="340519" y="1603534"/>
                      <a:pt x="333851" y="1594009"/>
                      <a:pt x="324326" y="1589246"/>
                    </a:cubicBezTo>
                    <a:cubicBezTo>
                      <a:pt x="323374" y="1586389"/>
                      <a:pt x="322421" y="1582579"/>
                      <a:pt x="321469" y="1579721"/>
                    </a:cubicBezTo>
                    <a:cubicBezTo>
                      <a:pt x="321469" y="1578769"/>
                      <a:pt x="322421" y="1577816"/>
                      <a:pt x="322421" y="1575911"/>
                    </a:cubicBezTo>
                    <a:cubicBezTo>
                      <a:pt x="322421" y="1569244"/>
                      <a:pt x="316706" y="1562576"/>
                      <a:pt x="309086" y="1562576"/>
                    </a:cubicBezTo>
                    <a:cubicBezTo>
                      <a:pt x="308134" y="1562576"/>
                      <a:pt x="307181" y="1562576"/>
                      <a:pt x="306229" y="1562576"/>
                    </a:cubicBezTo>
                    <a:cubicBezTo>
                      <a:pt x="306229" y="1561624"/>
                      <a:pt x="306229" y="1559719"/>
                      <a:pt x="306229" y="1558766"/>
                    </a:cubicBezTo>
                    <a:cubicBezTo>
                      <a:pt x="306229" y="1556861"/>
                      <a:pt x="306229" y="1554004"/>
                      <a:pt x="305276" y="1552099"/>
                    </a:cubicBezTo>
                    <a:cubicBezTo>
                      <a:pt x="306229" y="1551146"/>
                      <a:pt x="307181" y="1551146"/>
                      <a:pt x="308134" y="1550194"/>
                    </a:cubicBezTo>
                    <a:cubicBezTo>
                      <a:pt x="310039" y="1553051"/>
                      <a:pt x="312896" y="1554956"/>
                      <a:pt x="316706" y="1554956"/>
                    </a:cubicBezTo>
                    <a:cubicBezTo>
                      <a:pt x="316706" y="1554956"/>
                      <a:pt x="316706" y="1554956"/>
                      <a:pt x="317659" y="1554956"/>
                    </a:cubicBezTo>
                    <a:cubicBezTo>
                      <a:pt x="316706" y="1555909"/>
                      <a:pt x="316706" y="1557814"/>
                      <a:pt x="316706" y="1558766"/>
                    </a:cubicBezTo>
                    <a:cubicBezTo>
                      <a:pt x="316706" y="1564481"/>
                      <a:pt x="321469" y="1569244"/>
                      <a:pt x="327184" y="1569244"/>
                    </a:cubicBezTo>
                    <a:cubicBezTo>
                      <a:pt x="332899" y="1569244"/>
                      <a:pt x="337661" y="1564481"/>
                      <a:pt x="337661" y="1558766"/>
                    </a:cubicBezTo>
                    <a:cubicBezTo>
                      <a:pt x="337661" y="1553051"/>
                      <a:pt x="332899" y="1548289"/>
                      <a:pt x="327184" y="1548289"/>
                    </a:cubicBezTo>
                    <a:cubicBezTo>
                      <a:pt x="327184" y="1548289"/>
                      <a:pt x="327184" y="1548289"/>
                      <a:pt x="326231" y="1548289"/>
                    </a:cubicBezTo>
                    <a:cubicBezTo>
                      <a:pt x="326231" y="1547336"/>
                      <a:pt x="327184" y="1545431"/>
                      <a:pt x="327184" y="1544479"/>
                    </a:cubicBezTo>
                    <a:cubicBezTo>
                      <a:pt x="327184" y="1538764"/>
                      <a:pt x="322421" y="1534001"/>
                      <a:pt x="316706" y="1534001"/>
                    </a:cubicBezTo>
                    <a:cubicBezTo>
                      <a:pt x="315754" y="1534001"/>
                      <a:pt x="314801" y="1534001"/>
                      <a:pt x="313849" y="1534954"/>
                    </a:cubicBezTo>
                    <a:cubicBezTo>
                      <a:pt x="313849" y="1534001"/>
                      <a:pt x="313849" y="1533049"/>
                      <a:pt x="312896" y="1533049"/>
                    </a:cubicBezTo>
                    <a:cubicBezTo>
                      <a:pt x="326231" y="1530191"/>
                      <a:pt x="335756" y="1518761"/>
                      <a:pt x="335756" y="1505426"/>
                    </a:cubicBezTo>
                    <a:cubicBezTo>
                      <a:pt x="335756" y="1500664"/>
                      <a:pt x="334804" y="1495901"/>
                      <a:pt x="331946" y="1492091"/>
                    </a:cubicBezTo>
                    <a:cubicBezTo>
                      <a:pt x="331946" y="1491139"/>
                      <a:pt x="332899" y="1490186"/>
                      <a:pt x="332899" y="1488281"/>
                    </a:cubicBezTo>
                    <a:cubicBezTo>
                      <a:pt x="332899" y="1483519"/>
                      <a:pt x="329089" y="1479709"/>
                      <a:pt x="324326" y="1479709"/>
                    </a:cubicBezTo>
                    <a:cubicBezTo>
                      <a:pt x="323374" y="1479709"/>
                      <a:pt x="321469" y="1479709"/>
                      <a:pt x="320516" y="1480661"/>
                    </a:cubicBezTo>
                    <a:cubicBezTo>
                      <a:pt x="316706" y="1478756"/>
                      <a:pt x="312896" y="1477804"/>
                      <a:pt x="308134" y="1477804"/>
                    </a:cubicBezTo>
                    <a:cubicBezTo>
                      <a:pt x="297656" y="1477804"/>
                      <a:pt x="288131" y="1483519"/>
                      <a:pt x="283369" y="1492091"/>
                    </a:cubicBezTo>
                    <a:cubicBezTo>
                      <a:pt x="282416" y="1492091"/>
                      <a:pt x="280511" y="1491139"/>
                      <a:pt x="279559" y="1491139"/>
                    </a:cubicBezTo>
                    <a:cubicBezTo>
                      <a:pt x="272891" y="1491139"/>
                      <a:pt x="267176" y="1494949"/>
                      <a:pt x="265271" y="1500664"/>
                    </a:cubicBezTo>
                    <a:cubicBezTo>
                      <a:pt x="262414" y="1502569"/>
                      <a:pt x="260509" y="1505426"/>
                      <a:pt x="258604" y="1508284"/>
                    </a:cubicBezTo>
                    <a:cubicBezTo>
                      <a:pt x="255746" y="1507331"/>
                      <a:pt x="252889" y="1506379"/>
                      <a:pt x="250031" y="1506379"/>
                    </a:cubicBezTo>
                    <a:cubicBezTo>
                      <a:pt x="239554" y="1506379"/>
                      <a:pt x="231934" y="1514951"/>
                      <a:pt x="231934" y="1524476"/>
                    </a:cubicBezTo>
                    <a:cubicBezTo>
                      <a:pt x="231934" y="1532096"/>
                      <a:pt x="236696" y="1538764"/>
                      <a:pt x="243364" y="1541621"/>
                    </a:cubicBezTo>
                    <a:cubicBezTo>
                      <a:pt x="243364" y="1542574"/>
                      <a:pt x="242411" y="1542574"/>
                      <a:pt x="242411" y="1543526"/>
                    </a:cubicBezTo>
                    <a:cubicBezTo>
                      <a:pt x="241459" y="1543526"/>
                      <a:pt x="240506" y="1543526"/>
                      <a:pt x="239554" y="1543526"/>
                    </a:cubicBezTo>
                    <a:cubicBezTo>
                      <a:pt x="233839" y="1543526"/>
                      <a:pt x="229076" y="1545431"/>
                      <a:pt x="225266" y="1548289"/>
                    </a:cubicBezTo>
                    <a:cubicBezTo>
                      <a:pt x="220504" y="1545431"/>
                      <a:pt x="215741" y="1544479"/>
                      <a:pt x="210026" y="1544479"/>
                    </a:cubicBezTo>
                    <a:cubicBezTo>
                      <a:pt x="202406" y="1544479"/>
                      <a:pt x="194786" y="1547336"/>
                      <a:pt x="189071" y="1553051"/>
                    </a:cubicBezTo>
                    <a:cubicBezTo>
                      <a:pt x="185261" y="1547336"/>
                      <a:pt x="178594" y="1543526"/>
                      <a:pt x="170974" y="1543526"/>
                    </a:cubicBezTo>
                    <a:cubicBezTo>
                      <a:pt x="168116" y="1543526"/>
                      <a:pt x="165259" y="1544479"/>
                      <a:pt x="162401" y="1545431"/>
                    </a:cubicBezTo>
                    <a:cubicBezTo>
                      <a:pt x="161449" y="1541621"/>
                      <a:pt x="157639" y="1537811"/>
                      <a:pt x="152876" y="1537811"/>
                    </a:cubicBezTo>
                    <a:cubicBezTo>
                      <a:pt x="147161" y="1537811"/>
                      <a:pt x="143351" y="1542574"/>
                      <a:pt x="143351" y="1547336"/>
                    </a:cubicBezTo>
                    <a:cubicBezTo>
                      <a:pt x="143351" y="1552099"/>
                      <a:pt x="146209" y="1555909"/>
                      <a:pt x="150971" y="1556861"/>
                    </a:cubicBezTo>
                    <a:cubicBezTo>
                      <a:pt x="150019" y="1559719"/>
                      <a:pt x="149066" y="1562576"/>
                      <a:pt x="149066" y="1566386"/>
                    </a:cubicBezTo>
                    <a:cubicBezTo>
                      <a:pt x="149066" y="1572101"/>
                      <a:pt x="150971" y="1576864"/>
                      <a:pt x="153829" y="1580674"/>
                    </a:cubicBezTo>
                    <a:cubicBezTo>
                      <a:pt x="148114" y="1581626"/>
                      <a:pt x="143351" y="1586389"/>
                      <a:pt x="143351" y="1593056"/>
                    </a:cubicBezTo>
                    <a:cubicBezTo>
                      <a:pt x="143351" y="1599724"/>
                      <a:pt x="149066" y="1605439"/>
                      <a:pt x="155734" y="1605439"/>
                    </a:cubicBezTo>
                    <a:cubicBezTo>
                      <a:pt x="162401" y="1605439"/>
                      <a:pt x="168116" y="1599724"/>
                      <a:pt x="168116" y="1593056"/>
                    </a:cubicBezTo>
                    <a:cubicBezTo>
                      <a:pt x="168116" y="1592104"/>
                      <a:pt x="168116" y="1590199"/>
                      <a:pt x="167164" y="1589246"/>
                    </a:cubicBezTo>
                    <a:cubicBezTo>
                      <a:pt x="168116" y="1589246"/>
                      <a:pt x="170021" y="1589246"/>
                      <a:pt x="170974" y="1589246"/>
                    </a:cubicBezTo>
                    <a:cubicBezTo>
                      <a:pt x="174784" y="1589246"/>
                      <a:pt x="178594" y="1588294"/>
                      <a:pt x="182404" y="1586389"/>
                    </a:cubicBezTo>
                    <a:cubicBezTo>
                      <a:pt x="183356" y="1587341"/>
                      <a:pt x="183356" y="1588294"/>
                      <a:pt x="184309" y="1589246"/>
                    </a:cubicBezTo>
                    <a:cubicBezTo>
                      <a:pt x="183356" y="1592104"/>
                      <a:pt x="183356" y="1594961"/>
                      <a:pt x="183356" y="1597819"/>
                    </a:cubicBezTo>
                    <a:cubicBezTo>
                      <a:pt x="183356" y="1607344"/>
                      <a:pt x="188119" y="1615916"/>
                      <a:pt x="195739" y="1620679"/>
                    </a:cubicBezTo>
                    <a:cubicBezTo>
                      <a:pt x="195739" y="1620679"/>
                      <a:pt x="195739" y="1620679"/>
                      <a:pt x="195739" y="1620679"/>
                    </a:cubicBezTo>
                    <a:cubicBezTo>
                      <a:pt x="195739" y="1623536"/>
                      <a:pt x="198596" y="1626394"/>
                      <a:pt x="201454" y="1626394"/>
                    </a:cubicBezTo>
                    <a:cubicBezTo>
                      <a:pt x="203359" y="1626394"/>
                      <a:pt x="204311" y="1625441"/>
                      <a:pt x="206216" y="1624489"/>
                    </a:cubicBezTo>
                    <a:cubicBezTo>
                      <a:pt x="207169" y="1624489"/>
                      <a:pt x="209074" y="1624489"/>
                      <a:pt x="210026" y="1624489"/>
                    </a:cubicBezTo>
                    <a:cubicBezTo>
                      <a:pt x="223361" y="1624489"/>
                      <a:pt x="234791" y="1614011"/>
                      <a:pt x="236696" y="1600676"/>
                    </a:cubicBezTo>
                    <a:cubicBezTo>
                      <a:pt x="240506" y="1602581"/>
                      <a:pt x="244316" y="1604486"/>
                      <a:pt x="249079" y="1604486"/>
                    </a:cubicBezTo>
                    <a:cubicBezTo>
                      <a:pt x="248126" y="1607344"/>
                      <a:pt x="247174" y="1611154"/>
                      <a:pt x="247174" y="1614011"/>
                    </a:cubicBezTo>
                    <a:cubicBezTo>
                      <a:pt x="247174" y="1615916"/>
                      <a:pt x="247174" y="1617821"/>
                      <a:pt x="248126" y="1619726"/>
                    </a:cubicBezTo>
                    <a:cubicBezTo>
                      <a:pt x="248126" y="1619726"/>
                      <a:pt x="248126" y="1619726"/>
                      <a:pt x="247174" y="1619726"/>
                    </a:cubicBezTo>
                    <a:cubicBezTo>
                      <a:pt x="239554" y="1619726"/>
                      <a:pt x="233839" y="1625441"/>
                      <a:pt x="233839" y="1633061"/>
                    </a:cubicBezTo>
                    <a:cubicBezTo>
                      <a:pt x="233839" y="1639729"/>
                      <a:pt x="239554" y="1645444"/>
                      <a:pt x="246221" y="1646396"/>
                    </a:cubicBezTo>
                    <a:cubicBezTo>
                      <a:pt x="246221" y="1653064"/>
                      <a:pt x="251936" y="1657826"/>
                      <a:pt x="258604" y="1657826"/>
                    </a:cubicBezTo>
                    <a:cubicBezTo>
                      <a:pt x="265271" y="1657826"/>
                      <a:pt x="270986" y="1652111"/>
                      <a:pt x="270986" y="1645444"/>
                    </a:cubicBezTo>
                    <a:cubicBezTo>
                      <a:pt x="270986" y="1642586"/>
                      <a:pt x="270034" y="1640681"/>
                      <a:pt x="268129" y="1637824"/>
                    </a:cubicBezTo>
                    <a:cubicBezTo>
                      <a:pt x="269081" y="1637824"/>
                      <a:pt x="270034" y="1637824"/>
                      <a:pt x="270034" y="1637824"/>
                    </a:cubicBezTo>
                    <a:cubicBezTo>
                      <a:pt x="273844" y="1637824"/>
                      <a:pt x="277654" y="1636871"/>
                      <a:pt x="281464" y="1634966"/>
                    </a:cubicBezTo>
                    <a:cubicBezTo>
                      <a:pt x="284321" y="1638776"/>
                      <a:pt x="288131" y="1641634"/>
                      <a:pt x="291941" y="1644491"/>
                    </a:cubicBezTo>
                    <a:cubicBezTo>
                      <a:pt x="290989" y="1646396"/>
                      <a:pt x="290036" y="1648301"/>
                      <a:pt x="290036" y="1651159"/>
                    </a:cubicBezTo>
                    <a:cubicBezTo>
                      <a:pt x="290036" y="1658779"/>
                      <a:pt x="295751" y="1664494"/>
                      <a:pt x="303371" y="1664494"/>
                    </a:cubicBezTo>
                    <a:cubicBezTo>
                      <a:pt x="307181" y="1664494"/>
                      <a:pt x="310991" y="1662589"/>
                      <a:pt x="312896" y="1660684"/>
                    </a:cubicBezTo>
                    <a:cubicBezTo>
                      <a:pt x="312896" y="1661636"/>
                      <a:pt x="311944" y="1663541"/>
                      <a:pt x="311944" y="1664494"/>
                    </a:cubicBezTo>
                    <a:cubicBezTo>
                      <a:pt x="311944" y="1671161"/>
                      <a:pt x="317659" y="1676876"/>
                      <a:pt x="324326" y="1676876"/>
                    </a:cubicBezTo>
                    <a:cubicBezTo>
                      <a:pt x="326231" y="1676876"/>
                      <a:pt x="328136" y="1675924"/>
                      <a:pt x="330041" y="1675924"/>
                    </a:cubicBezTo>
                    <a:cubicBezTo>
                      <a:pt x="331946" y="1680686"/>
                      <a:pt x="336709" y="1683544"/>
                      <a:pt x="342424" y="1683544"/>
                    </a:cubicBezTo>
                    <a:cubicBezTo>
                      <a:pt x="346234" y="1683544"/>
                      <a:pt x="349091" y="1681639"/>
                      <a:pt x="351949" y="1679734"/>
                    </a:cubicBezTo>
                    <a:cubicBezTo>
                      <a:pt x="353854" y="1685449"/>
                      <a:pt x="356711" y="1691164"/>
                      <a:pt x="360521" y="1694974"/>
                    </a:cubicBezTo>
                    <a:cubicBezTo>
                      <a:pt x="359569" y="1694974"/>
                      <a:pt x="359569" y="1694974"/>
                      <a:pt x="358616" y="1694974"/>
                    </a:cubicBezTo>
                    <a:cubicBezTo>
                      <a:pt x="352901" y="1694974"/>
                      <a:pt x="348139" y="1699736"/>
                      <a:pt x="348139" y="1705451"/>
                    </a:cubicBezTo>
                    <a:cubicBezTo>
                      <a:pt x="348139" y="1710214"/>
                      <a:pt x="350996" y="1713071"/>
                      <a:pt x="354806" y="1714976"/>
                    </a:cubicBezTo>
                    <a:cubicBezTo>
                      <a:pt x="349091" y="1716881"/>
                      <a:pt x="345281" y="1722596"/>
                      <a:pt x="345281" y="1729264"/>
                    </a:cubicBezTo>
                    <a:cubicBezTo>
                      <a:pt x="345281" y="1737836"/>
                      <a:pt x="351949" y="1744504"/>
                      <a:pt x="360521" y="1744504"/>
                    </a:cubicBezTo>
                    <a:cubicBezTo>
                      <a:pt x="369094" y="1744504"/>
                      <a:pt x="375761" y="1737836"/>
                      <a:pt x="375761" y="1729264"/>
                    </a:cubicBezTo>
                    <a:cubicBezTo>
                      <a:pt x="375761" y="1721644"/>
                      <a:pt x="370046" y="1715929"/>
                      <a:pt x="363379" y="1714024"/>
                    </a:cubicBezTo>
                    <a:cubicBezTo>
                      <a:pt x="366236" y="1712119"/>
                      <a:pt x="368141" y="1709261"/>
                      <a:pt x="368141" y="1705451"/>
                    </a:cubicBezTo>
                    <a:cubicBezTo>
                      <a:pt x="368141" y="1704499"/>
                      <a:pt x="368141" y="1702594"/>
                      <a:pt x="367189" y="1701641"/>
                    </a:cubicBezTo>
                    <a:cubicBezTo>
                      <a:pt x="369094" y="1702594"/>
                      <a:pt x="371951" y="1704499"/>
                      <a:pt x="374809" y="1704499"/>
                    </a:cubicBezTo>
                    <a:cubicBezTo>
                      <a:pt x="376714" y="1706404"/>
                      <a:pt x="378619" y="1707356"/>
                      <a:pt x="381476" y="1707356"/>
                    </a:cubicBezTo>
                    <a:cubicBezTo>
                      <a:pt x="382429" y="1707356"/>
                      <a:pt x="384334" y="1707356"/>
                      <a:pt x="385286" y="1706404"/>
                    </a:cubicBezTo>
                    <a:cubicBezTo>
                      <a:pt x="385286" y="1706404"/>
                      <a:pt x="385286" y="1706404"/>
                      <a:pt x="386239" y="1706404"/>
                    </a:cubicBezTo>
                    <a:cubicBezTo>
                      <a:pt x="399574" y="1706404"/>
                      <a:pt x="411004" y="1698784"/>
                      <a:pt x="416719" y="1688306"/>
                    </a:cubicBezTo>
                    <a:cubicBezTo>
                      <a:pt x="419576" y="1687354"/>
                      <a:pt x="421481" y="1685449"/>
                      <a:pt x="421481" y="1681639"/>
                    </a:cubicBezTo>
                    <a:cubicBezTo>
                      <a:pt x="421481" y="1680686"/>
                      <a:pt x="421481" y="1679734"/>
                      <a:pt x="420529" y="1678781"/>
                    </a:cubicBezTo>
                    <a:cubicBezTo>
                      <a:pt x="420529" y="1677829"/>
                      <a:pt x="420529" y="1676876"/>
                      <a:pt x="420529" y="1675924"/>
                    </a:cubicBezTo>
                    <a:cubicBezTo>
                      <a:pt x="424339" y="1677829"/>
                      <a:pt x="429101" y="1678781"/>
                      <a:pt x="433864" y="1679734"/>
                    </a:cubicBezTo>
                    <a:cubicBezTo>
                      <a:pt x="434816" y="1681639"/>
                      <a:pt x="435769" y="1684496"/>
                      <a:pt x="436721" y="1686401"/>
                    </a:cubicBezTo>
                    <a:cubicBezTo>
                      <a:pt x="427196" y="1688306"/>
                      <a:pt x="419576" y="1694021"/>
                      <a:pt x="415766" y="1702594"/>
                    </a:cubicBezTo>
                    <a:cubicBezTo>
                      <a:pt x="415766" y="1702594"/>
                      <a:pt x="414814" y="1702594"/>
                      <a:pt x="414814" y="1702594"/>
                    </a:cubicBezTo>
                    <a:cubicBezTo>
                      <a:pt x="411956" y="1702594"/>
                      <a:pt x="409099" y="1705451"/>
                      <a:pt x="409099" y="1708309"/>
                    </a:cubicBezTo>
                    <a:cubicBezTo>
                      <a:pt x="409099" y="1709261"/>
                      <a:pt x="409099" y="1710214"/>
                      <a:pt x="409099" y="1710214"/>
                    </a:cubicBezTo>
                    <a:cubicBezTo>
                      <a:pt x="408146" y="1710214"/>
                      <a:pt x="408146" y="1711166"/>
                      <a:pt x="407194" y="1711166"/>
                    </a:cubicBezTo>
                    <a:cubicBezTo>
                      <a:pt x="406241" y="1707356"/>
                      <a:pt x="403384" y="1705451"/>
                      <a:pt x="399574" y="1705451"/>
                    </a:cubicBezTo>
                    <a:cubicBezTo>
                      <a:pt x="394811" y="1705451"/>
                      <a:pt x="391954" y="1709261"/>
                      <a:pt x="391954" y="1713071"/>
                    </a:cubicBezTo>
                    <a:cubicBezTo>
                      <a:pt x="391954" y="1717834"/>
                      <a:pt x="395764" y="1720691"/>
                      <a:pt x="399574" y="1720691"/>
                    </a:cubicBezTo>
                    <a:cubicBezTo>
                      <a:pt x="399574" y="1720691"/>
                      <a:pt x="400526" y="1720691"/>
                      <a:pt x="400526" y="1720691"/>
                    </a:cubicBezTo>
                    <a:cubicBezTo>
                      <a:pt x="400526" y="1721644"/>
                      <a:pt x="400526" y="1723549"/>
                      <a:pt x="400526" y="1724501"/>
                    </a:cubicBezTo>
                    <a:cubicBezTo>
                      <a:pt x="400526" y="1726406"/>
                      <a:pt x="400526" y="1728311"/>
                      <a:pt x="401479" y="1729264"/>
                    </a:cubicBezTo>
                    <a:cubicBezTo>
                      <a:pt x="396716" y="1732121"/>
                      <a:pt x="392906" y="1737836"/>
                      <a:pt x="392906" y="1743551"/>
                    </a:cubicBezTo>
                    <a:cubicBezTo>
                      <a:pt x="392906" y="1746409"/>
                      <a:pt x="393859" y="1749266"/>
                      <a:pt x="394811" y="1752124"/>
                    </a:cubicBezTo>
                    <a:cubicBezTo>
                      <a:pt x="390049" y="1753076"/>
                      <a:pt x="385286" y="1754029"/>
                      <a:pt x="380524" y="1756886"/>
                    </a:cubicBezTo>
                    <a:cubicBezTo>
                      <a:pt x="376714" y="1754029"/>
                      <a:pt x="371951" y="1751171"/>
                      <a:pt x="367189" y="1751171"/>
                    </a:cubicBezTo>
                    <a:cubicBezTo>
                      <a:pt x="357664" y="1751171"/>
                      <a:pt x="350044" y="1757839"/>
                      <a:pt x="348139" y="1766411"/>
                    </a:cubicBezTo>
                    <a:cubicBezTo>
                      <a:pt x="348139" y="1766411"/>
                      <a:pt x="347186" y="1767364"/>
                      <a:pt x="347186" y="1767364"/>
                    </a:cubicBezTo>
                    <a:cubicBezTo>
                      <a:pt x="348139" y="1765459"/>
                      <a:pt x="348139" y="1763554"/>
                      <a:pt x="348139" y="1761649"/>
                    </a:cubicBezTo>
                    <a:cubicBezTo>
                      <a:pt x="348139" y="1754029"/>
                      <a:pt x="341471" y="1747361"/>
                      <a:pt x="333851" y="1747361"/>
                    </a:cubicBezTo>
                    <a:cubicBezTo>
                      <a:pt x="330041" y="1747361"/>
                      <a:pt x="327184" y="1749266"/>
                      <a:pt x="324326" y="1751171"/>
                    </a:cubicBezTo>
                    <a:cubicBezTo>
                      <a:pt x="318611" y="1742599"/>
                      <a:pt x="309086" y="1736884"/>
                      <a:pt x="298609" y="1736884"/>
                    </a:cubicBezTo>
                    <a:cubicBezTo>
                      <a:pt x="282416" y="1736884"/>
                      <a:pt x="269081" y="1750219"/>
                      <a:pt x="268129" y="1766411"/>
                    </a:cubicBezTo>
                    <a:cubicBezTo>
                      <a:pt x="266224" y="1766411"/>
                      <a:pt x="264319" y="1767364"/>
                      <a:pt x="263366" y="1767364"/>
                    </a:cubicBezTo>
                    <a:cubicBezTo>
                      <a:pt x="264319" y="1764506"/>
                      <a:pt x="265271" y="1761649"/>
                      <a:pt x="265271" y="1758791"/>
                    </a:cubicBezTo>
                    <a:cubicBezTo>
                      <a:pt x="265271" y="1744504"/>
                      <a:pt x="252889" y="1732121"/>
                      <a:pt x="238601" y="1732121"/>
                    </a:cubicBezTo>
                    <a:cubicBezTo>
                      <a:pt x="224314" y="1732121"/>
                      <a:pt x="211931" y="1744504"/>
                      <a:pt x="211931" y="1758791"/>
                    </a:cubicBezTo>
                    <a:cubicBezTo>
                      <a:pt x="211931" y="1760696"/>
                      <a:pt x="211931" y="1762601"/>
                      <a:pt x="212884" y="1764506"/>
                    </a:cubicBezTo>
                    <a:cubicBezTo>
                      <a:pt x="212884" y="1764506"/>
                      <a:pt x="212884" y="1765459"/>
                      <a:pt x="212884" y="1765459"/>
                    </a:cubicBezTo>
                    <a:cubicBezTo>
                      <a:pt x="212884" y="1768316"/>
                      <a:pt x="213836" y="1771174"/>
                      <a:pt x="214789" y="1773079"/>
                    </a:cubicBezTo>
                    <a:cubicBezTo>
                      <a:pt x="210026" y="1774031"/>
                      <a:pt x="207169" y="1777841"/>
                      <a:pt x="207169" y="1781651"/>
                    </a:cubicBezTo>
                    <a:cubicBezTo>
                      <a:pt x="207169" y="1782604"/>
                      <a:pt x="207169" y="1783556"/>
                      <a:pt x="208121" y="1784509"/>
                    </a:cubicBezTo>
                    <a:cubicBezTo>
                      <a:pt x="201454" y="1791176"/>
                      <a:pt x="196691" y="1799749"/>
                      <a:pt x="195739" y="1810226"/>
                    </a:cubicBezTo>
                    <a:cubicBezTo>
                      <a:pt x="194786" y="1830229"/>
                      <a:pt x="210026" y="1846421"/>
                      <a:pt x="230029" y="1847374"/>
                    </a:cubicBezTo>
                    <a:cubicBezTo>
                      <a:pt x="242411" y="1848326"/>
                      <a:pt x="253841" y="1841659"/>
                      <a:pt x="260509" y="1832134"/>
                    </a:cubicBezTo>
                    <a:cubicBezTo>
                      <a:pt x="260509" y="1833086"/>
                      <a:pt x="260509" y="1834039"/>
                      <a:pt x="260509" y="1834991"/>
                    </a:cubicBezTo>
                    <a:cubicBezTo>
                      <a:pt x="260509" y="1836896"/>
                      <a:pt x="260509" y="1837849"/>
                      <a:pt x="261461" y="1839754"/>
                    </a:cubicBezTo>
                    <a:cubicBezTo>
                      <a:pt x="259556" y="1840706"/>
                      <a:pt x="257651" y="1842611"/>
                      <a:pt x="257651" y="1844516"/>
                    </a:cubicBezTo>
                    <a:cubicBezTo>
                      <a:pt x="257651" y="1847374"/>
                      <a:pt x="260509" y="1850231"/>
                      <a:pt x="263366" y="1850231"/>
                    </a:cubicBezTo>
                    <a:cubicBezTo>
                      <a:pt x="265271" y="1850231"/>
                      <a:pt x="266224" y="1849279"/>
                      <a:pt x="267176" y="1848326"/>
                    </a:cubicBezTo>
                    <a:cubicBezTo>
                      <a:pt x="268129" y="1849279"/>
                      <a:pt x="270034" y="1850231"/>
                      <a:pt x="270986" y="1850231"/>
                    </a:cubicBezTo>
                    <a:cubicBezTo>
                      <a:pt x="272891" y="1853089"/>
                      <a:pt x="275749" y="1855946"/>
                      <a:pt x="279559" y="1855946"/>
                    </a:cubicBezTo>
                    <a:cubicBezTo>
                      <a:pt x="283369" y="1855946"/>
                      <a:pt x="286226" y="1854041"/>
                      <a:pt x="288131" y="1850231"/>
                    </a:cubicBezTo>
                    <a:cubicBezTo>
                      <a:pt x="291941" y="1852136"/>
                      <a:pt x="295751" y="1854041"/>
                      <a:pt x="300514" y="1854041"/>
                    </a:cubicBezTo>
                    <a:cubicBezTo>
                      <a:pt x="304324" y="1854041"/>
                      <a:pt x="307181" y="1853089"/>
                      <a:pt x="310039" y="1852136"/>
                    </a:cubicBezTo>
                    <a:cubicBezTo>
                      <a:pt x="319564" y="1851184"/>
                      <a:pt x="327184" y="1843564"/>
                      <a:pt x="329089" y="1834039"/>
                    </a:cubicBezTo>
                    <a:cubicBezTo>
                      <a:pt x="330994" y="1832134"/>
                      <a:pt x="332899" y="1830229"/>
                      <a:pt x="334804" y="1828324"/>
                    </a:cubicBezTo>
                    <a:cubicBezTo>
                      <a:pt x="335756" y="1828324"/>
                      <a:pt x="336709" y="1828324"/>
                      <a:pt x="337661" y="1828324"/>
                    </a:cubicBezTo>
                    <a:cubicBezTo>
                      <a:pt x="345281" y="1828324"/>
                      <a:pt x="351949" y="1824514"/>
                      <a:pt x="356711" y="1817846"/>
                    </a:cubicBezTo>
                    <a:cubicBezTo>
                      <a:pt x="360521" y="1818799"/>
                      <a:pt x="364331" y="1819751"/>
                      <a:pt x="368141" y="1819751"/>
                    </a:cubicBezTo>
                    <a:cubicBezTo>
                      <a:pt x="371951" y="1819751"/>
                      <a:pt x="376714" y="1818799"/>
                      <a:pt x="380524" y="1817846"/>
                    </a:cubicBezTo>
                    <a:cubicBezTo>
                      <a:pt x="386239" y="1821656"/>
                      <a:pt x="392906" y="1823561"/>
                      <a:pt x="400526" y="1823561"/>
                    </a:cubicBezTo>
                    <a:cubicBezTo>
                      <a:pt x="421481" y="1823561"/>
                      <a:pt x="437674" y="1806416"/>
                      <a:pt x="437674" y="1786414"/>
                    </a:cubicBezTo>
                    <a:cubicBezTo>
                      <a:pt x="437674" y="1786414"/>
                      <a:pt x="437674" y="1786414"/>
                      <a:pt x="437674" y="1786414"/>
                    </a:cubicBezTo>
                    <a:cubicBezTo>
                      <a:pt x="438626" y="1786414"/>
                      <a:pt x="440531" y="1786414"/>
                      <a:pt x="441484" y="1786414"/>
                    </a:cubicBezTo>
                    <a:cubicBezTo>
                      <a:pt x="446246" y="1786414"/>
                      <a:pt x="451009" y="1785461"/>
                      <a:pt x="454819" y="1782604"/>
                    </a:cubicBezTo>
                    <a:cubicBezTo>
                      <a:pt x="456724" y="1783556"/>
                      <a:pt x="459581" y="1784509"/>
                      <a:pt x="461486" y="1784509"/>
                    </a:cubicBezTo>
                    <a:cubicBezTo>
                      <a:pt x="469106" y="1784509"/>
                      <a:pt x="475774" y="1777841"/>
                      <a:pt x="475774" y="1770221"/>
                    </a:cubicBezTo>
                    <a:cubicBezTo>
                      <a:pt x="475774" y="1767364"/>
                      <a:pt x="474821" y="1764506"/>
                      <a:pt x="472916" y="1762601"/>
                    </a:cubicBezTo>
                    <a:cubicBezTo>
                      <a:pt x="478631" y="1760696"/>
                      <a:pt x="484346" y="1757839"/>
                      <a:pt x="488156" y="1753076"/>
                    </a:cubicBezTo>
                    <a:cubicBezTo>
                      <a:pt x="490061" y="1752124"/>
                      <a:pt x="491966" y="1751171"/>
                      <a:pt x="493871" y="1750219"/>
                    </a:cubicBezTo>
                    <a:cubicBezTo>
                      <a:pt x="493871" y="1750219"/>
                      <a:pt x="493871" y="1750219"/>
                      <a:pt x="493871" y="1751171"/>
                    </a:cubicBezTo>
                    <a:cubicBezTo>
                      <a:pt x="493871" y="1768316"/>
                      <a:pt x="508159" y="1782604"/>
                      <a:pt x="525304" y="1782604"/>
                    </a:cubicBezTo>
                    <a:cubicBezTo>
                      <a:pt x="528161" y="1782604"/>
                      <a:pt x="531019" y="1781651"/>
                      <a:pt x="533876" y="1780699"/>
                    </a:cubicBezTo>
                    <a:cubicBezTo>
                      <a:pt x="538639" y="1783556"/>
                      <a:pt x="543401" y="1785461"/>
                      <a:pt x="550069" y="1785461"/>
                    </a:cubicBezTo>
                    <a:cubicBezTo>
                      <a:pt x="556736" y="1785461"/>
                      <a:pt x="562451" y="1783556"/>
                      <a:pt x="567214" y="1779746"/>
                    </a:cubicBezTo>
                    <a:cubicBezTo>
                      <a:pt x="570071" y="1780699"/>
                      <a:pt x="572929" y="1780699"/>
                      <a:pt x="575786" y="1780699"/>
                    </a:cubicBezTo>
                    <a:cubicBezTo>
                      <a:pt x="586264" y="1780699"/>
                      <a:pt x="595789" y="1775936"/>
                      <a:pt x="601504" y="1769269"/>
                    </a:cubicBezTo>
                    <a:cubicBezTo>
                      <a:pt x="602456" y="1769269"/>
                      <a:pt x="603409" y="1769269"/>
                      <a:pt x="604361" y="1769269"/>
                    </a:cubicBezTo>
                    <a:cubicBezTo>
                      <a:pt x="608171" y="1769269"/>
                      <a:pt x="611981" y="1768316"/>
                      <a:pt x="615791" y="1767364"/>
                    </a:cubicBezTo>
                    <a:cubicBezTo>
                      <a:pt x="621506" y="1780699"/>
                      <a:pt x="635794" y="1791176"/>
                      <a:pt x="651034" y="1791176"/>
                    </a:cubicBezTo>
                    <a:cubicBezTo>
                      <a:pt x="652939" y="1791176"/>
                      <a:pt x="653891" y="1791176"/>
                      <a:pt x="655796" y="1791176"/>
                    </a:cubicBezTo>
                    <a:cubicBezTo>
                      <a:pt x="673894" y="1794034"/>
                      <a:pt x="691039" y="1797844"/>
                      <a:pt x="705326" y="1800701"/>
                    </a:cubicBezTo>
                    <a:cubicBezTo>
                      <a:pt x="758666" y="1812131"/>
                      <a:pt x="911066" y="1835944"/>
                      <a:pt x="1004411" y="1796891"/>
                    </a:cubicBezTo>
                    <a:cubicBezTo>
                      <a:pt x="1106329" y="1754029"/>
                      <a:pt x="1104424" y="1693069"/>
                      <a:pt x="1087279" y="1637824"/>
                    </a:cubicBezTo>
                    <a:cubicBezTo>
                      <a:pt x="1072039" y="1586389"/>
                      <a:pt x="1057751" y="1581626"/>
                      <a:pt x="1076801" y="1550194"/>
                    </a:cubicBezTo>
                    <a:cubicBezTo>
                      <a:pt x="1088231" y="1533049"/>
                      <a:pt x="1138714" y="1535906"/>
                      <a:pt x="1153001" y="1512094"/>
                    </a:cubicBezTo>
                    <a:cubicBezTo>
                      <a:pt x="1167289" y="1488281"/>
                      <a:pt x="1159669" y="1456849"/>
                      <a:pt x="1149191" y="1437799"/>
                    </a:cubicBezTo>
                    <a:cubicBezTo>
                      <a:pt x="1138714" y="1418749"/>
                      <a:pt x="1079659" y="1413986"/>
                      <a:pt x="1078706" y="1408271"/>
                    </a:cubicBezTo>
                    <a:cubicBezTo>
                      <a:pt x="1077754" y="1402556"/>
                      <a:pt x="1132999" y="1377791"/>
                      <a:pt x="1161574" y="1366361"/>
                    </a:cubicBezTo>
                    <a:cubicBezTo>
                      <a:pt x="1198721" y="1351121"/>
                      <a:pt x="1194911" y="1305401"/>
                      <a:pt x="1186339" y="1283494"/>
                    </a:cubicBezTo>
                    <a:cubicBezTo>
                      <a:pt x="1177766" y="1261586"/>
                      <a:pt x="1153954" y="1255871"/>
                      <a:pt x="1138714" y="1235869"/>
                    </a:cubicBezTo>
                    <a:cubicBezTo>
                      <a:pt x="1123474" y="1215866"/>
                      <a:pt x="1137761" y="1171099"/>
                      <a:pt x="1159669" y="1165384"/>
                    </a:cubicBezTo>
                    <a:cubicBezTo>
                      <a:pt x="1181576" y="1159669"/>
                      <a:pt x="1219676" y="1142524"/>
                      <a:pt x="1240631" y="1103471"/>
                    </a:cubicBezTo>
                    <a:cubicBezTo>
                      <a:pt x="1254919" y="1067276"/>
                      <a:pt x="1213961" y="1007269"/>
                      <a:pt x="1172051" y="974884"/>
                    </a:cubicBezTo>
                    <a:close/>
                    <a:moveTo>
                      <a:pt x="584359" y="250984"/>
                    </a:moveTo>
                    <a:cubicBezTo>
                      <a:pt x="583406" y="251936"/>
                      <a:pt x="582454" y="251936"/>
                      <a:pt x="581501" y="252889"/>
                    </a:cubicBezTo>
                    <a:cubicBezTo>
                      <a:pt x="578644" y="250984"/>
                      <a:pt x="575786" y="250031"/>
                      <a:pt x="572929" y="250031"/>
                    </a:cubicBezTo>
                    <a:cubicBezTo>
                      <a:pt x="572929" y="250031"/>
                      <a:pt x="572929" y="250031"/>
                      <a:pt x="571976" y="250031"/>
                    </a:cubicBezTo>
                    <a:cubicBezTo>
                      <a:pt x="571024" y="250031"/>
                      <a:pt x="571024" y="249079"/>
                      <a:pt x="570071" y="249079"/>
                    </a:cubicBezTo>
                    <a:cubicBezTo>
                      <a:pt x="570071" y="248126"/>
                      <a:pt x="570071" y="247174"/>
                      <a:pt x="570071" y="246221"/>
                    </a:cubicBezTo>
                    <a:cubicBezTo>
                      <a:pt x="570071" y="245269"/>
                      <a:pt x="570071" y="244316"/>
                      <a:pt x="570071" y="243364"/>
                    </a:cubicBezTo>
                    <a:cubicBezTo>
                      <a:pt x="575786" y="241459"/>
                      <a:pt x="580549" y="238601"/>
                      <a:pt x="585311" y="234791"/>
                    </a:cubicBezTo>
                    <a:cubicBezTo>
                      <a:pt x="587216" y="238601"/>
                      <a:pt x="591026" y="242411"/>
                      <a:pt x="595789" y="244316"/>
                    </a:cubicBezTo>
                    <a:cubicBezTo>
                      <a:pt x="590074" y="244316"/>
                      <a:pt x="586264" y="247174"/>
                      <a:pt x="584359" y="250984"/>
                    </a:cubicBezTo>
                    <a:close/>
                    <a:moveTo>
                      <a:pt x="596741" y="201454"/>
                    </a:moveTo>
                    <a:cubicBezTo>
                      <a:pt x="596741" y="200501"/>
                      <a:pt x="596741" y="199549"/>
                      <a:pt x="596741" y="198596"/>
                    </a:cubicBezTo>
                    <a:cubicBezTo>
                      <a:pt x="597694" y="198596"/>
                      <a:pt x="598646" y="199549"/>
                      <a:pt x="598646" y="199549"/>
                    </a:cubicBezTo>
                    <a:cubicBezTo>
                      <a:pt x="597694" y="200501"/>
                      <a:pt x="597694" y="200501"/>
                      <a:pt x="596741" y="201454"/>
                    </a:cubicBezTo>
                    <a:close/>
                    <a:moveTo>
                      <a:pt x="606266" y="250031"/>
                    </a:moveTo>
                    <a:cubicBezTo>
                      <a:pt x="605314" y="248126"/>
                      <a:pt x="603409" y="247174"/>
                      <a:pt x="602456" y="245269"/>
                    </a:cubicBezTo>
                    <a:cubicBezTo>
                      <a:pt x="603409" y="245269"/>
                      <a:pt x="604361" y="245269"/>
                      <a:pt x="605314" y="245269"/>
                    </a:cubicBezTo>
                    <a:cubicBezTo>
                      <a:pt x="606266" y="245269"/>
                      <a:pt x="608171" y="245269"/>
                      <a:pt x="609124" y="245269"/>
                    </a:cubicBezTo>
                    <a:cubicBezTo>
                      <a:pt x="607219" y="247174"/>
                      <a:pt x="607219" y="248126"/>
                      <a:pt x="606266" y="250031"/>
                    </a:cubicBezTo>
                    <a:close/>
                    <a:moveTo>
                      <a:pt x="557689" y="407194"/>
                    </a:moveTo>
                    <a:cubicBezTo>
                      <a:pt x="556736" y="407194"/>
                      <a:pt x="556736" y="407194"/>
                      <a:pt x="555784" y="407194"/>
                    </a:cubicBezTo>
                    <a:cubicBezTo>
                      <a:pt x="555784" y="406241"/>
                      <a:pt x="555784" y="406241"/>
                      <a:pt x="555784" y="405289"/>
                    </a:cubicBezTo>
                    <a:cubicBezTo>
                      <a:pt x="555784" y="403384"/>
                      <a:pt x="555784" y="402431"/>
                      <a:pt x="554831" y="400526"/>
                    </a:cubicBezTo>
                    <a:cubicBezTo>
                      <a:pt x="555784" y="403384"/>
                      <a:pt x="557689" y="405289"/>
                      <a:pt x="559594" y="407194"/>
                    </a:cubicBezTo>
                    <a:cubicBezTo>
                      <a:pt x="560546" y="407194"/>
                      <a:pt x="559594" y="407194"/>
                      <a:pt x="557689" y="407194"/>
                    </a:cubicBezTo>
                    <a:close/>
                    <a:moveTo>
                      <a:pt x="637699" y="305276"/>
                    </a:moveTo>
                    <a:cubicBezTo>
                      <a:pt x="638651" y="307181"/>
                      <a:pt x="640556" y="308134"/>
                      <a:pt x="641509" y="309086"/>
                    </a:cubicBezTo>
                    <a:cubicBezTo>
                      <a:pt x="640556" y="309086"/>
                      <a:pt x="639604" y="310039"/>
                      <a:pt x="638651" y="310039"/>
                    </a:cubicBezTo>
                    <a:cubicBezTo>
                      <a:pt x="637699" y="308134"/>
                      <a:pt x="637699" y="307181"/>
                      <a:pt x="636746" y="306229"/>
                    </a:cubicBezTo>
                    <a:cubicBezTo>
                      <a:pt x="636746" y="305276"/>
                      <a:pt x="637699" y="305276"/>
                      <a:pt x="637699" y="305276"/>
                    </a:cubicBezTo>
                    <a:close/>
                    <a:moveTo>
                      <a:pt x="591979" y="417671"/>
                    </a:moveTo>
                    <a:cubicBezTo>
                      <a:pt x="598646" y="416719"/>
                      <a:pt x="604361" y="413861"/>
                      <a:pt x="609124" y="409099"/>
                    </a:cubicBezTo>
                    <a:cubicBezTo>
                      <a:pt x="607219" y="411956"/>
                      <a:pt x="606266" y="415766"/>
                      <a:pt x="606266" y="418624"/>
                    </a:cubicBezTo>
                    <a:cubicBezTo>
                      <a:pt x="606266" y="418624"/>
                      <a:pt x="606266" y="418624"/>
                      <a:pt x="606266" y="418624"/>
                    </a:cubicBezTo>
                    <a:cubicBezTo>
                      <a:pt x="603409" y="419576"/>
                      <a:pt x="600551" y="422434"/>
                      <a:pt x="598646" y="426244"/>
                    </a:cubicBezTo>
                    <a:cubicBezTo>
                      <a:pt x="596741" y="423386"/>
                      <a:pt x="593884" y="421481"/>
                      <a:pt x="591026" y="420529"/>
                    </a:cubicBezTo>
                    <a:cubicBezTo>
                      <a:pt x="591979" y="419576"/>
                      <a:pt x="591979" y="418624"/>
                      <a:pt x="591979" y="417671"/>
                    </a:cubicBezTo>
                    <a:close/>
                    <a:moveTo>
                      <a:pt x="594836" y="511016"/>
                    </a:moveTo>
                    <a:cubicBezTo>
                      <a:pt x="593884" y="511016"/>
                      <a:pt x="592931" y="510064"/>
                      <a:pt x="591979" y="510064"/>
                    </a:cubicBezTo>
                    <a:cubicBezTo>
                      <a:pt x="591026" y="510064"/>
                      <a:pt x="590074" y="510064"/>
                      <a:pt x="590074" y="510064"/>
                    </a:cubicBezTo>
                    <a:cubicBezTo>
                      <a:pt x="589121" y="509111"/>
                      <a:pt x="588169" y="509111"/>
                      <a:pt x="587216" y="508159"/>
                    </a:cubicBezTo>
                    <a:cubicBezTo>
                      <a:pt x="591026" y="507206"/>
                      <a:pt x="593884" y="505301"/>
                      <a:pt x="597694" y="503396"/>
                    </a:cubicBezTo>
                    <a:cubicBezTo>
                      <a:pt x="597694" y="504349"/>
                      <a:pt x="597694" y="505301"/>
                      <a:pt x="598646" y="505301"/>
                    </a:cubicBezTo>
                    <a:cubicBezTo>
                      <a:pt x="595789" y="507206"/>
                      <a:pt x="594836" y="509111"/>
                      <a:pt x="594836" y="511016"/>
                    </a:cubicBezTo>
                    <a:close/>
                    <a:moveTo>
                      <a:pt x="633889" y="447199"/>
                    </a:moveTo>
                    <a:cubicBezTo>
                      <a:pt x="630079" y="451009"/>
                      <a:pt x="628174" y="455771"/>
                      <a:pt x="627221" y="461486"/>
                    </a:cubicBezTo>
                    <a:cubicBezTo>
                      <a:pt x="627221" y="461486"/>
                      <a:pt x="626269" y="461486"/>
                      <a:pt x="626269" y="461486"/>
                    </a:cubicBezTo>
                    <a:cubicBezTo>
                      <a:pt x="615791" y="461486"/>
                      <a:pt x="608171" y="470059"/>
                      <a:pt x="608171" y="479584"/>
                    </a:cubicBezTo>
                    <a:cubicBezTo>
                      <a:pt x="608171" y="481489"/>
                      <a:pt x="608171" y="482441"/>
                      <a:pt x="609124" y="484346"/>
                    </a:cubicBezTo>
                    <a:cubicBezTo>
                      <a:pt x="609124" y="484346"/>
                      <a:pt x="608171" y="484346"/>
                      <a:pt x="608171" y="485299"/>
                    </a:cubicBezTo>
                    <a:cubicBezTo>
                      <a:pt x="608171" y="484346"/>
                      <a:pt x="608171" y="484346"/>
                      <a:pt x="608171" y="483394"/>
                    </a:cubicBezTo>
                    <a:cubicBezTo>
                      <a:pt x="608171" y="472916"/>
                      <a:pt x="602456" y="464344"/>
                      <a:pt x="593884" y="459581"/>
                    </a:cubicBezTo>
                    <a:cubicBezTo>
                      <a:pt x="600551" y="456724"/>
                      <a:pt x="604361" y="451009"/>
                      <a:pt x="606266" y="444341"/>
                    </a:cubicBezTo>
                    <a:cubicBezTo>
                      <a:pt x="608171" y="446246"/>
                      <a:pt x="611029" y="447199"/>
                      <a:pt x="614839" y="447199"/>
                    </a:cubicBezTo>
                    <a:cubicBezTo>
                      <a:pt x="619601" y="447199"/>
                      <a:pt x="624364" y="444341"/>
                      <a:pt x="626269" y="440531"/>
                    </a:cubicBezTo>
                    <a:cubicBezTo>
                      <a:pt x="627221" y="440531"/>
                      <a:pt x="629126" y="440531"/>
                      <a:pt x="630079" y="440531"/>
                    </a:cubicBezTo>
                    <a:cubicBezTo>
                      <a:pt x="631031" y="440531"/>
                      <a:pt x="631031" y="440531"/>
                      <a:pt x="631984" y="440531"/>
                    </a:cubicBezTo>
                    <a:cubicBezTo>
                      <a:pt x="632936" y="442436"/>
                      <a:pt x="634841" y="443389"/>
                      <a:pt x="636746" y="444341"/>
                    </a:cubicBezTo>
                    <a:cubicBezTo>
                      <a:pt x="633889" y="445294"/>
                      <a:pt x="633889" y="446246"/>
                      <a:pt x="633889" y="447199"/>
                    </a:cubicBezTo>
                    <a:cubicBezTo>
                      <a:pt x="633889" y="447199"/>
                      <a:pt x="633889" y="447199"/>
                      <a:pt x="633889" y="447199"/>
                    </a:cubicBezTo>
                    <a:close/>
                    <a:moveTo>
                      <a:pt x="639604" y="402431"/>
                    </a:moveTo>
                    <a:cubicBezTo>
                      <a:pt x="636746" y="400526"/>
                      <a:pt x="634841" y="399574"/>
                      <a:pt x="631031" y="399574"/>
                    </a:cubicBezTo>
                    <a:cubicBezTo>
                      <a:pt x="631031" y="395764"/>
                      <a:pt x="628174" y="392906"/>
                      <a:pt x="625316" y="391001"/>
                    </a:cubicBezTo>
                    <a:cubicBezTo>
                      <a:pt x="625316" y="390049"/>
                      <a:pt x="626269" y="389096"/>
                      <a:pt x="626269" y="388144"/>
                    </a:cubicBezTo>
                    <a:cubicBezTo>
                      <a:pt x="626269" y="385286"/>
                      <a:pt x="623411" y="382429"/>
                      <a:pt x="620554" y="382429"/>
                    </a:cubicBezTo>
                    <a:cubicBezTo>
                      <a:pt x="620554" y="379571"/>
                      <a:pt x="619601" y="376714"/>
                      <a:pt x="619601" y="374809"/>
                    </a:cubicBezTo>
                    <a:cubicBezTo>
                      <a:pt x="621506" y="375761"/>
                      <a:pt x="623411" y="375761"/>
                      <a:pt x="625316" y="375761"/>
                    </a:cubicBezTo>
                    <a:cubicBezTo>
                      <a:pt x="627221" y="375761"/>
                      <a:pt x="629126" y="374809"/>
                      <a:pt x="631031" y="373856"/>
                    </a:cubicBezTo>
                    <a:cubicBezTo>
                      <a:pt x="632936" y="377666"/>
                      <a:pt x="637699" y="380524"/>
                      <a:pt x="642461" y="380524"/>
                    </a:cubicBezTo>
                    <a:cubicBezTo>
                      <a:pt x="642461" y="385286"/>
                      <a:pt x="644366" y="390049"/>
                      <a:pt x="647224" y="394811"/>
                    </a:cubicBezTo>
                    <a:cubicBezTo>
                      <a:pt x="643414" y="396716"/>
                      <a:pt x="641509" y="399574"/>
                      <a:pt x="639604" y="402431"/>
                    </a:cubicBezTo>
                    <a:close/>
                    <a:moveTo>
                      <a:pt x="343376" y="758666"/>
                    </a:moveTo>
                    <a:cubicBezTo>
                      <a:pt x="343376" y="757714"/>
                      <a:pt x="343376" y="757714"/>
                      <a:pt x="343376" y="758666"/>
                    </a:cubicBezTo>
                    <a:cubicBezTo>
                      <a:pt x="343376" y="755809"/>
                      <a:pt x="342424" y="753904"/>
                      <a:pt x="341471" y="751999"/>
                    </a:cubicBezTo>
                    <a:cubicBezTo>
                      <a:pt x="343376" y="752951"/>
                      <a:pt x="345281" y="752951"/>
                      <a:pt x="346234" y="752951"/>
                    </a:cubicBezTo>
                    <a:cubicBezTo>
                      <a:pt x="345281" y="754856"/>
                      <a:pt x="344329" y="756761"/>
                      <a:pt x="343376" y="758666"/>
                    </a:cubicBezTo>
                    <a:close/>
                    <a:moveTo>
                      <a:pt x="109061" y="1225391"/>
                    </a:moveTo>
                    <a:cubicBezTo>
                      <a:pt x="106204" y="1221581"/>
                      <a:pt x="101441" y="1218724"/>
                      <a:pt x="95726" y="1217771"/>
                    </a:cubicBezTo>
                    <a:cubicBezTo>
                      <a:pt x="99536" y="1216819"/>
                      <a:pt x="103346" y="1213961"/>
                      <a:pt x="104299" y="1210151"/>
                    </a:cubicBezTo>
                    <a:cubicBezTo>
                      <a:pt x="111919" y="1208246"/>
                      <a:pt x="118586" y="1202531"/>
                      <a:pt x="122396" y="1195864"/>
                    </a:cubicBezTo>
                    <a:cubicBezTo>
                      <a:pt x="124301" y="1197769"/>
                      <a:pt x="126206" y="1199674"/>
                      <a:pt x="129064" y="1201579"/>
                    </a:cubicBezTo>
                    <a:cubicBezTo>
                      <a:pt x="118586" y="1204436"/>
                      <a:pt x="110014" y="1213961"/>
                      <a:pt x="109061" y="1225391"/>
                    </a:cubicBezTo>
                    <a:close/>
                    <a:moveTo>
                      <a:pt x="151924" y="1208246"/>
                    </a:moveTo>
                    <a:cubicBezTo>
                      <a:pt x="150971" y="1207294"/>
                      <a:pt x="150971" y="1207294"/>
                      <a:pt x="150019" y="1206341"/>
                    </a:cubicBezTo>
                    <a:cubicBezTo>
                      <a:pt x="150971" y="1206341"/>
                      <a:pt x="151924" y="1206341"/>
                      <a:pt x="151924" y="1206341"/>
                    </a:cubicBezTo>
                    <a:cubicBezTo>
                      <a:pt x="152876" y="1207294"/>
                      <a:pt x="151924" y="1208246"/>
                      <a:pt x="151924" y="1208246"/>
                    </a:cubicBezTo>
                    <a:close/>
                    <a:moveTo>
                      <a:pt x="290989" y="992981"/>
                    </a:moveTo>
                    <a:cubicBezTo>
                      <a:pt x="291941" y="991076"/>
                      <a:pt x="291941" y="989171"/>
                      <a:pt x="291941" y="986314"/>
                    </a:cubicBezTo>
                    <a:cubicBezTo>
                      <a:pt x="291941" y="986314"/>
                      <a:pt x="291941" y="986314"/>
                      <a:pt x="291941" y="986314"/>
                    </a:cubicBezTo>
                    <a:cubicBezTo>
                      <a:pt x="292894" y="986314"/>
                      <a:pt x="293846" y="987266"/>
                      <a:pt x="294799" y="987266"/>
                    </a:cubicBezTo>
                    <a:cubicBezTo>
                      <a:pt x="293846" y="989171"/>
                      <a:pt x="291941" y="991076"/>
                      <a:pt x="290989" y="992981"/>
                    </a:cubicBezTo>
                    <a:close/>
                    <a:moveTo>
                      <a:pt x="309086" y="1652111"/>
                    </a:moveTo>
                    <a:cubicBezTo>
                      <a:pt x="309086" y="1651159"/>
                      <a:pt x="309086" y="1650206"/>
                      <a:pt x="310039" y="1649254"/>
                    </a:cubicBezTo>
                    <a:cubicBezTo>
                      <a:pt x="310039" y="1649254"/>
                      <a:pt x="310991" y="1650206"/>
                      <a:pt x="310991" y="1650206"/>
                    </a:cubicBezTo>
                    <a:cubicBezTo>
                      <a:pt x="310991" y="1651159"/>
                      <a:pt x="310039" y="1651159"/>
                      <a:pt x="309086" y="1652111"/>
                    </a:cubicBezTo>
                    <a:close/>
                    <a:moveTo>
                      <a:pt x="259556" y="1822609"/>
                    </a:moveTo>
                    <a:cubicBezTo>
                      <a:pt x="260509" y="1820704"/>
                      <a:pt x="260509" y="1818799"/>
                      <a:pt x="261461" y="1816894"/>
                    </a:cubicBezTo>
                    <a:cubicBezTo>
                      <a:pt x="262414" y="1816894"/>
                      <a:pt x="264319" y="1816894"/>
                      <a:pt x="265271" y="1816894"/>
                    </a:cubicBezTo>
                    <a:cubicBezTo>
                      <a:pt x="265271" y="1817846"/>
                      <a:pt x="266224" y="1817846"/>
                      <a:pt x="266224" y="1817846"/>
                    </a:cubicBezTo>
                    <a:cubicBezTo>
                      <a:pt x="263366" y="1819751"/>
                      <a:pt x="261461" y="1820704"/>
                      <a:pt x="259556" y="1822609"/>
                    </a:cubicBezTo>
                    <a:close/>
                    <a:moveTo>
                      <a:pt x="330994" y="1783556"/>
                    </a:moveTo>
                    <a:cubicBezTo>
                      <a:pt x="330041" y="1783556"/>
                      <a:pt x="330041" y="1783556"/>
                      <a:pt x="329089" y="1783556"/>
                    </a:cubicBezTo>
                    <a:cubicBezTo>
                      <a:pt x="328136" y="1782604"/>
                      <a:pt x="327184" y="1781651"/>
                      <a:pt x="326231" y="1781651"/>
                    </a:cubicBezTo>
                    <a:cubicBezTo>
                      <a:pt x="324326" y="1779746"/>
                      <a:pt x="323374" y="1778794"/>
                      <a:pt x="321469" y="1777841"/>
                    </a:cubicBezTo>
                    <a:cubicBezTo>
                      <a:pt x="322421" y="1775936"/>
                      <a:pt x="322421" y="1774031"/>
                      <a:pt x="323374" y="1772126"/>
                    </a:cubicBezTo>
                    <a:cubicBezTo>
                      <a:pt x="325279" y="1773079"/>
                      <a:pt x="327184" y="1773079"/>
                      <a:pt x="329089" y="1773079"/>
                    </a:cubicBezTo>
                    <a:cubicBezTo>
                      <a:pt x="331946" y="1773079"/>
                      <a:pt x="333851" y="1772126"/>
                      <a:pt x="335756" y="1771174"/>
                    </a:cubicBezTo>
                    <a:cubicBezTo>
                      <a:pt x="333851" y="1774984"/>
                      <a:pt x="331946" y="1778794"/>
                      <a:pt x="330994" y="1783556"/>
                    </a:cubicBezTo>
                    <a:close/>
                    <a:moveTo>
                      <a:pt x="442436" y="1450181"/>
                    </a:moveTo>
                    <a:cubicBezTo>
                      <a:pt x="444341" y="1453991"/>
                      <a:pt x="447199" y="1456849"/>
                      <a:pt x="451009" y="1458754"/>
                    </a:cubicBezTo>
                    <a:cubicBezTo>
                      <a:pt x="448151" y="1460659"/>
                      <a:pt x="446246" y="1462564"/>
                      <a:pt x="444341" y="1465421"/>
                    </a:cubicBezTo>
                    <a:cubicBezTo>
                      <a:pt x="443389" y="1461611"/>
                      <a:pt x="440531" y="1457801"/>
                      <a:pt x="437674" y="1454944"/>
                    </a:cubicBezTo>
                    <a:cubicBezTo>
                      <a:pt x="438626" y="1453039"/>
                      <a:pt x="440531" y="1452086"/>
                      <a:pt x="442436" y="1450181"/>
                    </a:cubicBezTo>
                    <a:close/>
                    <a:moveTo>
                      <a:pt x="426244" y="1592104"/>
                    </a:moveTo>
                    <a:cubicBezTo>
                      <a:pt x="425291" y="1589246"/>
                      <a:pt x="423386" y="1587341"/>
                      <a:pt x="420529" y="1587341"/>
                    </a:cubicBezTo>
                    <a:cubicBezTo>
                      <a:pt x="420529" y="1587341"/>
                      <a:pt x="419576" y="1587341"/>
                      <a:pt x="419576" y="1587341"/>
                    </a:cubicBezTo>
                    <a:cubicBezTo>
                      <a:pt x="420529" y="1584484"/>
                      <a:pt x="421481" y="1580674"/>
                      <a:pt x="421481" y="1576864"/>
                    </a:cubicBezTo>
                    <a:cubicBezTo>
                      <a:pt x="421481" y="1575911"/>
                      <a:pt x="421481" y="1575911"/>
                      <a:pt x="421481" y="1574959"/>
                    </a:cubicBezTo>
                    <a:cubicBezTo>
                      <a:pt x="421481" y="1574959"/>
                      <a:pt x="422434" y="1574959"/>
                      <a:pt x="422434" y="1574959"/>
                    </a:cubicBezTo>
                    <a:cubicBezTo>
                      <a:pt x="423386" y="1575911"/>
                      <a:pt x="425291" y="1576864"/>
                      <a:pt x="426244" y="1577816"/>
                    </a:cubicBezTo>
                    <a:cubicBezTo>
                      <a:pt x="426244" y="1578769"/>
                      <a:pt x="426244" y="1579721"/>
                      <a:pt x="426244" y="1580674"/>
                    </a:cubicBezTo>
                    <a:cubicBezTo>
                      <a:pt x="426244" y="1585436"/>
                      <a:pt x="427196" y="1589246"/>
                      <a:pt x="430054" y="1593056"/>
                    </a:cubicBezTo>
                    <a:cubicBezTo>
                      <a:pt x="428149" y="1592104"/>
                      <a:pt x="427196" y="1592104"/>
                      <a:pt x="426244" y="1592104"/>
                    </a:cubicBezTo>
                    <a:close/>
                    <a:moveTo>
                      <a:pt x="431959" y="1518761"/>
                    </a:moveTo>
                    <a:cubicBezTo>
                      <a:pt x="430054" y="1517809"/>
                      <a:pt x="427196" y="1517809"/>
                      <a:pt x="425291" y="1517809"/>
                    </a:cubicBezTo>
                    <a:cubicBezTo>
                      <a:pt x="422434" y="1517809"/>
                      <a:pt x="418624" y="1518761"/>
                      <a:pt x="415766" y="1519714"/>
                    </a:cubicBezTo>
                    <a:cubicBezTo>
                      <a:pt x="415766" y="1518761"/>
                      <a:pt x="416719" y="1517809"/>
                      <a:pt x="416719" y="1515904"/>
                    </a:cubicBezTo>
                    <a:cubicBezTo>
                      <a:pt x="416719" y="1513046"/>
                      <a:pt x="415766" y="1510189"/>
                      <a:pt x="413861" y="1508284"/>
                    </a:cubicBezTo>
                    <a:cubicBezTo>
                      <a:pt x="417671" y="1507331"/>
                      <a:pt x="419576" y="1503521"/>
                      <a:pt x="419576" y="1499711"/>
                    </a:cubicBezTo>
                    <a:cubicBezTo>
                      <a:pt x="419576" y="1497806"/>
                      <a:pt x="418624" y="1496854"/>
                      <a:pt x="418624" y="1494949"/>
                    </a:cubicBezTo>
                    <a:cubicBezTo>
                      <a:pt x="420529" y="1493044"/>
                      <a:pt x="422434" y="1490186"/>
                      <a:pt x="422434" y="1486376"/>
                    </a:cubicBezTo>
                    <a:cubicBezTo>
                      <a:pt x="422434" y="1485424"/>
                      <a:pt x="422434" y="1485424"/>
                      <a:pt x="422434" y="1484471"/>
                    </a:cubicBezTo>
                    <a:cubicBezTo>
                      <a:pt x="422434" y="1484471"/>
                      <a:pt x="422434" y="1484471"/>
                      <a:pt x="422434" y="1484471"/>
                    </a:cubicBezTo>
                    <a:cubicBezTo>
                      <a:pt x="424339" y="1488281"/>
                      <a:pt x="428149" y="1491139"/>
                      <a:pt x="431959" y="1491139"/>
                    </a:cubicBezTo>
                    <a:cubicBezTo>
                      <a:pt x="432911" y="1491139"/>
                      <a:pt x="434816" y="1491139"/>
                      <a:pt x="435769" y="1490186"/>
                    </a:cubicBezTo>
                    <a:cubicBezTo>
                      <a:pt x="435769" y="1491139"/>
                      <a:pt x="436721" y="1492091"/>
                      <a:pt x="436721" y="1493044"/>
                    </a:cubicBezTo>
                    <a:cubicBezTo>
                      <a:pt x="432911" y="1495901"/>
                      <a:pt x="430054" y="1499711"/>
                      <a:pt x="430054" y="1505426"/>
                    </a:cubicBezTo>
                    <a:cubicBezTo>
                      <a:pt x="430054" y="1509236"/>
                      <a:pt x="431959" y="1513046"/>
                      <a:pt x="434816" y="1515904"/>
                    </a:cubicBezTo>
                    <a:cubicBezTo>
                      <a:pt x="432911" y="1518761"/>
                      <a:pt x="431959" y="1518761"/>
                      <a:pt x="431959" y="1518761"/>
                    </a:cubicBezTo>
                    <a:close/>
                    <a:moveTo>
                      <a:pt x="445294" y="1609249"/>
                    </a:moveTo>
                    <a:cubicBezTo>
                      <a:pt x="442436" y="1606391"/>
                      <a:pt x="439579" y="1604486"/>
                      <a:pt x="435769" y="1603534"/>
                    </a:cubicBezTo>
                    <a:cubicBezTo>
                      <a:pt x="435769" y="1603534"/>
                      <a:pt x="435769" y="1603534"/>
                      <a:pt x="435769" y="1603534"/>
                    </a:cubicBezTo>
                    <a:cubicBezTo>
                      <a:pt x="435769" y="1601629"/>
                      <a:pt x="435769" y="1600676"/>
                      <a:pt x="434816" y="1598771"/>
                    </a:cubicBezTo>
                    <a:cubicBezTo>
                      <a:pt x="438626" y="1601629"/>
                      <a:pt x="443389" y="1603534"/>
                      <a:pt x="449104" y="1603534"/>
                    </a:cubicBezTo>
                    <a:cubicBezTo>
                      <a:pt x="449104" y="1603534"/>
                      <a:pt x="449104" y="1603534"/>
                      <a:pt x="450056" y="1603534"/>
                    </a:cubicBezTo>
                    <a:cubicBezTo>
                      <a:pt x="451009" y="1604486"/>
                      <a:pt x="451009" y="1605439"/>
                      <a:pt x="451961" y="1606391"/>
                    </a:cubicBezTo>
                    <a:cubicBezTo>
                      <a:pt x="449104" y="1607344"/>
                      <a:pt x="447199" y="1608296"/>
                      <a:pt x="445294" y="1609249"/>
                    </a:cubicBezTo>
                    <a:close/>
                    <a:moveTo>
                      <a:pt x="452914" y="1518761"/>
                    </a:moveTo>
                    <a:cubicBezTo>
                      <a:pt x="452914" y="1518761"/>
                      <a:pt x="451961" y="1517809"/>
                      <a:pt x="451961" y="1517809"/>
                    </a:cubicBezTo>
                    <a:cubicBezTo>
                      <a:pt x="451961" y="1517809"/>
                      <a:pt x="452914" y="1516856"/>
                      <a:pt x="452914" y="1516856"/>
                    </a:cubicBezTo>
                    <a:cubicBezTo>
                      <a:pt x="453866" y="1516856"/>
                      <a:pt x="453866" y="1517809"/>
                      <a:pt x="454819" y="1517809"/>
                    </a:cubicBezTo>
                    <a:cubicBezTo>
                      <a:pt x="452914" y="1518761"/>
                      <a:pt x="452914" y="1518761"/>
                      <a:pt x="452914" y="1518761"/>
                    </a:cubicBezTo>
                    <a:close/>
                    <a:moveTo>
                      <a:pt x="666274" y="511969"/>
                    </a:moveTo>
                    <a:cubicBezTo>
                      <a:pt x="667226" y="511016"/>
                      <a:pt x="667226" y="510064"/>
                      <a:pt x="668179" y="509111"/>
                    </a:cubicBezTo>
                    <a:lnTo>
                      <a:pt x="668179" y="511969"/>
                    </a:lnTo>
                    <a:cubicBezTo>
                      <a:pt x="667226" y="511969"/>
                      <a:pt x="666274" y="511969"/>
                      <a:pt x="666274" y="511969"/>
                    </a:cubicBezTo>
                    <a:close/>
                    <a:moveTo>
                      <a:pt x="657701" y="574834"/>
                    </a:moveTo>
                    <a:cubicBezTo>
                      <a:pt x="658654" y="574834"/>
                      <a:pt x="659606" y="573881"/>
                      <a:pt x="659606" y="572929"/>
                    </a:cubicBezTo>
                    <a:lnTo>
                      <a:pt x="659606" y="575786"/>
                    </a:lnTo>
                    <a:cubicBezTo>
                      <a:pt x="658654" y="575786"/>
                      <a:pt x="658654" y="575786"/>
                      <a:pt x="657701" y="574834"/>
                    </a:cubicBezTo>
                    <a:close/>
                    <a:moveTo>
                      <a:pt x="502444" y="1197769"/>
                    </a:moveTo>
                    <a:cubicBezTo>
                      <a:pt x="504349" y="1198721"/>
                      <a:pt x="505301" y="1198721"/>
                      <a:pt x="507206" y="1198721"/>
                    </a:cubicBezTo>
                    <a:cubicBezTo>
                      <a:pt x="509111" y="1198721"/>
                      <a:pt x="510064" y="1198721"/>
                      <a:pt x="511969" y="1197769"/>
                    </a:cubicBezTo>
                    <a:cubicBezTo>
                      <a:pt x="512921" y="1210151"/>
                      <a:pt x="519589" y="1220629"/>
                      <a:pt x="529114" y="1227296"/>
                    </a:cubicBezTo>
                    <a:cubicBezTo>
                      <a:pt x="528161" y="1228249"/>
                      <a:pt x="527209" y="1229201"/>
                      <a:pt x="526256" y="1230154"/>
                    </a:cubicBezTo>
                    <a:cubicBezTo>
                      <a:pt x="525304" y="1230154"/>
                      <a:pt x="525304" y="1230154"/>
                      <a:pt x="524351" y="1230154"/>
                    </a:cubicBezTo>
                    <a:cubicBezTo>
                      <a:pt x="519589" y="1224439"/>
                      <a:pt x="511969" y="1220629"/>
                      <a:pt x="504349" y="1220629"/>
                    </a:cubicBezTo>
                    <a:cubicBezTo>
                      <a:pt x="504349" y="1220629"/>
                      <a:pt x="504349" y="1220629"/>
                      <a:pt x="503396" y="1220629"/>
                    </a:cubicBezTo>
                    <a:cubicBezTo>
                      <a:pt x="501491" y="1217771"/>
                      <a:pt x="499586" y="1215866"/>
                      <a:pt x="497681" y="1213961"/>
                    </a:cubicBezTo>
                    <a:cubicBezTo>
                      <a:pt x="501491" y="1212056"/>
                      <a:pt x="504349" y="1208246"/>
                      <a:pt x="504349" y="1203484"/>
                    </a:cubicBezTo>
                    <a:cubicBezTo>
                      <a:pt x="504349" y="1201579"/>
                      <a:pt x="503396" y="1199674"/>
                      <a:pt x="502444" y="1197769"/>
                    </a:cubicBezTo>
                    <a:close/>
                    <a:moveTo>
                      <a:pt x="574834" y="1231106"/>
                    </a:moveTo>
                    <a:cubicBezTo>
                      <a:pt x="574834" y="1231106"/>
                      <a:pt x="574834" y="1230154"/>
                      <a:pt x="574834" y="1231106"/>
                    </a:cubicBezTo>
                    <a:cubicBezTo>
                      <a:pt x="576739" y="1229201"/>
                      <a:pt x="578644" y="1228249"/>
                      <a:pt x="579596" y="1226344"/>
                    </a:cubicBezTo>
                    <a:lnTo>
                      <a:pt x="579596" y="1229201"/>
                    </a:lnTo>
                    <a:cubicBezTo>
                      <a:pt x="577691" y="1230154"/>
                      <a:pt x="575786" y="1230154"/>
                      <a:pt x="574834" y="1231106"/>
                    </a:cubicBezTo>
                    <a:close/>
                    <a:moveTo>
                      <a:pt x="516731" y="1371124"/>
                    </a:moveTo>
                    <a:cubicBezTo>
                      <a:pt x="517684" y="1371124"/>
                      <a:pt x="517684" y="1371124"/>
                      <a:pt x="518636" y="1371124"/>
                    </a:cubicBezTo>
                    <a:cubicBezTo>
                      <a:pt x="517684" y="1372076"/>
                      <a:pt x="517684" y="1372076"/>
                      <a:pt x="516731" y="1373029"/>
                    </a:cubicBezTo>
                    <a:cubicBezTo>
                      <a:pt x="516731" y="1372076"/>
                      <a:pt x="516731" y="1371124"/>
                      <a:pt x="516731" y="1371124"/>
                    </a:cubicBezTo>
                    <a:close/>
                    <a:moveTo>
                      <a:pt x="615791" y="838676"/>
                    </a:moveTo>
                    <a:cubicBezTo>
                      <a:pt x="618649" y="842486"/>
                      <a:pt x="622459" y="844391"/>
                      <a:pt x="627221" y="845344"/>
                    </a:cubicBezTo>
                    <a:lnTo>
                      <a:pt x="627221" y="847249"/>
                    </a:lnTo>
                    <a:cubicBezTo>
                      <a:pt x="627221" y="848201"/>
                      <a:pt x="626269" y="848201"/>
                      <a:pt x="626269" y="849154"/>
                    </a:cubicBezTo>
                    <a:cubicBezTo>
                      <a:pt x="624364" y="849154"/>
                      <a:pt x="622459" y="848201"/>
                      <a:pt x="620554" y="848201"/>
                    </a:cubicBezTo>
                    <a:cubicBezTo>
                      <a:pt x="616744" y="848201"/>
                      <a:pt x="613886" y="849154"/>
                      <a:pt x="610076" y="849154"/>
                    </a:cubicBezTo>
                    <a:cubicBezTo>
                      <a:pt x="610076" y="848201"/>
                      <a:pt x="610076" y="847249"/>
                      <a:pt x="610076" y="847249"/>
                    </a:cubicBezTo>
                    <a:cubicBezTo>
                      <a:pt x="610076" y="845344"/>
                      <a:pt x="610076" y="844391"/>
                      <a:pt x="609124" y="842486"/>
                    </a:cubicBezTo>
                    <a:cubicBezTo>
                      <a:pt x="611029" y="842486"/>
                      <a:pt x="613886" y="840581"/>
                      <a:pt x="615791" y="838676"/>
                    </a:cubicBezTo>
                    <a:close/>
                    <a:moveTo>
                      <a:pt x="571024" y="938689"/>
                    </a:moveTo>
                    <a:cubicBezTo>
                      <a:pt x="572929" y="941546"/>
                      <a:pt x="574834" y="942499"/>
                      <a:pt x="577691" y="943451"/>
                    </a:cubicBezTo>
                    <a:cubicBezTo>
                      <a:pt x="576739" y="944404"/>
                      <a:pt x="575786" y="945356"/>
                      <a:pt x="575786" y="946309"/>
                    </a:cubicBezTo>
                    <a:cubicBezTo>
                      <a:pt x="573881" y="943451"/>
                      <a:pt x="571976" y="940594"/>
                      <a:pt x="571024" y="938689"/>
                    </a:cubicBezTo>
                    <a:cubicBezTo>
                      <a:pt x="570071" y="938689"/>
                      <a:pt x="571024" y="938689"/>
                      <a:pt x="571024" y="938689"/>
                    </a:cubicBezTo>
                    <a:close/>
                    <a:moveTo>
                      <a:pt x="552926" y="718661"/>
                    </a:moveTo>
                    <a:cubicBezTo>
                      <a:pt x="558641" y="717709"/>
                      <a:pt x="562451" y="714851"/>
                      <a:pt x="566261" y="710089"/>
                    </a:cubicBezTo>
                    <a:cubicBezTo>
                      <a:pt x="567214" y="710089"/>
                      <a:pt x="567214" y="710089"/>
                      <a:pt x="568166" y="711041"/>
                    </a:cubicBezTo>
                    <a:cubicBezTo>
                      <a:pt x="567214" y="713899"/>
                      <a:pt x="567214" y="716756"/>
                      <a:pt x="567214" y="719614"/>
                    </a:cubicBezTo>
                    <a:cubicBezTo>
                      <a:pt x="567214" y="720566"/>
                      <a:pt x="567214" y="721519"/>
                      <a:pt x="567214" y="723424"/>
                    </a:cubicBezTo>
                    <a:cubicBezTo>
                      <a:pt x="566261" y="723424"/>
                      <a:pt x="565309" y="723424"/>
                      <a:pt x="565309" y="724376"/>
                    </a:cubicBezTo>
                    <a:cubicBezTo>
                      <a:pt x="561499" y="722471"/>
                      <a:pt x="557689" y="720566"/>
                      <a:pt x="552926" y="720566"/>
                    </a:cubicBezTo>
                    <a:cubicBezTo>
                      <a:pt x="552926" y="719614"/>
                      <a:pt x="552926" y="718661"/>
                      <a:pt x="552926" y="718661"/>
                    </a:cubicBezTo>
                    <a:close/>
                    <a:moveTo>
                      <a:pt x="553879" y="816769"/>
                    </a:moveTo>
                    <a:cubicBezTo>
                      <a:pt x="556736" y="812959"/>
                      <a:pt x="558641" y="809149"/>
                      <a:pt x="559594" y="804386"/>
                    </a:cubicBezTo>
                    <a:cubicBezTo>
                      <a:pt x="560546" y="804386"/>
                      <a:pt x="560546" y="804386"/>
                      <a:pt x="561499" y="804386"/>
                    </a:cubicBezTo>
                    <a:cubicBezTo>
                      <a:pt x="563404" y="806291"/>
                      <a:pt x="566261" y="807244"/>
                      <a:pt x="569119" y="808196"/>
                    </a:cubicBezTo>
                    <a:cubicBezTo>
                      <a:pt x="568166" y="810101"/>
                      <a:pt x="568166" y="812006"/>
                      <a:pt x="568166" y="813911"/>
                    </a:cubicBezTo>
                    <a:cubicBezTo>
                      <a:pt x="565309" y="815816"/>
                      <a:pt x="563404" y="818674"/>
                      <a:pt x="563404" y="822484"/>
                    </a:cubicBezTo>
                    <a:cubicBezTo>
                      <a:pt x="563404" y="823436"/>
                      <a:pt x="563404" y="823436"/>
                      <a:pt x="563404" y="824389"/>
                    </a:cubicBezTo>
                    <a:cubicBezTo>
                      <a:pt x="558641" y="824389"/>
                      <a:pt x="553879" y="825341"/>
                      <a:pt x="550069" y="828199"/>
                    </a:cubicBezTo>
                    <a:cubicBezTo>
                      <a:pt x="552926" y="824389"/>
                      <a:pt x="553879" y="820579"/>
                      <a:pt x="553879" y="816769"/>
                    </a:cubicBezTo>
                    <a:close/>
                    <a:moveTo>
                      <a:pt x="547211" y="968216"/>
                    </a:moveTo>
                    <a:cubicBezTo>
                      <a:pt x="547211" y="969169"/>
                      <a:pt x="547211" y="969169"/>
                      <a:pt x="547211" y="970121"/>
                    </a:cubicBezTo>
                    <a:cubicBezTo>
                      <a:pt x="547211" y="972979"/>
                      <a:pt x="550069" y="975836"/>
                      <a:pt x="552926" y="975836"/>
                    </a:cubicBezTo>
                    <a:cubicBezTo>
                      <a:pt x="555784" y="975836"/>
                      <a:pt x="557689" y="973931"/>
                      <a:pt x="558641" y="972026"/>
                    </a:cubicBezTo>
                    <a:cubicBezTo>
                      <a:pt x="558641" y="972026"/>
                      <a:pt x="558641" y="972026"/>
                      <a:pt x="558641" y="972026"/>
                    </a:cubicBezTo>
                    <a:cubicBezTo>
                      <a:pt x="560546" y="972026"/>
                      <a:pt x="561499" y="972026"/>
                      <a:pt x="563404" y="971074"/>
                    </a:cubicBezTo>
                    <a:cubicBezTo>
                      <a:pt x="563404" y="972026"/>
                      <a:pt x="562451" y="972979"/>
                      <a:pt x="562451" y="973931"/>
                    </a:cubicBezTo>
                    <a:cubicBezTo>
                      <a:pt x="562451" y="976789"/>
                      <a:pt x="564356" y="979646"/>
                      <a:pt x="567214" y="980599"/>
                    </a:cubicBezTo>
                    <a:cubicBezTo>
                      <a:pt x="568166" y="984409"/>
                      <a:pt x="569119" y="988219"/>
                      <a:pt x="571024" y="991076"/>
                    </a:cubicBezTo>
                    <a:cubicBezTo>
                      <a:pt x="570071" y="991076"/>
                      <a:pt x="568166" y="992029"/>
                      <a:pt x="567214" y="992029"/>
                    </a:cubicBezTo>
                    <a:cubicBezTo>
                      <a:pt x="565309" y="990124"/>
                      <a:pt x="562451" y="989171"/>
                      <a:pt x="559594" y="989171"/>
                    </a:cubicBezTo>
                    <a:cubicBezTo>
                      <a:pt x="553879" y="989171"/>
                      <a:pt x="550069" y="992981"/>
                      <a:pt x="548164" y="996791"/>
                    </a:cubicBezTo>
                    <a:cubicBezTo>
                      <a:pt x="547211" y="997744"/>
                      <a:pt x="546259" y="999649"/>
                      <a:pt x="545306" y="1001554"/>
                    </a:cubicBezTo>
                    <a:cubicBezTo>
                      <a:pt x="543401" y="998696"/>
                      <a:pt x="539591" y="995839"/>
                      <a:pt x="536734" y="994886"/>
                    </a:cubicBezTo>
                    <a:cubicBezTo>
                      <a:pt x="536734" y="993934"/>
                      <a:pt x="537686" y="992981"/>
                      <a:pt x="537686" y="992029"/>
                    </a:cubicBezTo>
                    <a:cubicBezTo>
                      <a:pt x="537686" y="988219"/>
                      <a:pt x="534829" y="985361"/>
                      <a:pt x="531019" y="985361"/>
                    </a:cubicBezTo>
                    <a:cubicBezTo>
                      <a:pt x="527209" y="985361"/>
                      <a:pt x="524351" y="988219"/>
                      <a:pt x="524351" y="992029"/>
                    </a:cubicBezTo>
                    <a:cubicBezTo>
                      <a:pt x="524351" y="992981"/>
                      <a:pt x="524351" y="992981"/>
                      <a:pt x="524351" y="993934"/>
                    </a:cubicBezTo>
                    <a:cubicBezTo>
                      <a:pt x="518636" y="995839"/>
                      <a:pt x="513874" y="999649"/>
                      <a:pt x="511016" y="1004411"/>
                    </a:cubicBezTo>
                    <a:cubicBezTo>
                      <a:pt x="509111" y="1002506"/>
                      <a:pt x="507206" y="1000601"/>
                      <a:pt x="504349" y="1000601"/>
                    </a:cubicBezTo>
                    <a:cubicBezTo>
                      <a:pt x="504349" y="1000601"/>
                      <a:pt x="504349" y="1000601"/>
                      <a:pt x="503396" y="1000601"/>
                    </a:cubicBezTo>
                    <a:cubicBezTo>
                      <a:pt x="503396" y="998696"/>
                      <a:pt x="502444" y="996791"/>
                      <a:pt x="501491" y="995839"/>
                    </a:cubicBezTo>
                    <a:cubicBezTo>
                      <a:pt x="501491" y="995839"/>
                      <a:pt x="501491" y="995839"/>
                      <a:pt x="502444" y="995839"/>
                    </a:cubicBezTo>
                    <a:cubicBezTo>
                      <a:pt x="514826" y="995839"/>
                      <a:pt x="524351" y="986314"/>
                      <a:pt x="524351" y="973931"/>
                    </a:cubicBezTo>
                    <a:cubicBezTo>
                      <a:pt x="524351" y="973931"/>
                      <a:pt x="524351" y="972979"/>
                      <a:pt x="524351" y="972979"/>
                    </a:cubicBezTo>
                    <a:cubicBezTo>
                      <a:pt x="525304" y="973931"/>
                      <a:pt x="527209" y="973931"/>
                      <a:pt x="529114" y="973931"/>
                    </a:cubicBezTo>
                    <a:cubicBezTo>
                      <a:pt x="535781" y="973931"/>
                      <a:pt x="541496" y="968216"/>
                      <a:pt x="541496" y="961549"/>
                    </a:cubicBezTo>
                    <a:cubicBezTo>
                      <a:pt x="541496" y="954881"/>
                      <a:pt x="535781" y="949166"/>
                      <a:pt x="529114" y="949166"/>
                    </a:cubicBezTo>
                    <a:cubicBezTo>
                      <a:pt x="525304" y="949166"/>
                      <a:pt x="521494" y="951071"/>
                      <a:pt x="519589" y="954881"/>
                    </a:cubicBezTo>
                    <a:cubicBezTo>
                      <a:pt x="519589" y="953929"/>
                      <a:pt x="520541" y="952024"/>
                      <a:pt x="520541" y="951071"/>
                    </a:cubicBezTo>
                    <a:cubicBezTo>
                      <a:pt x="520541" y="940594"/>
                      <a:pt x="511969" y="931069"/>
                      <a:pt x="500539" y="931069"/>
                    </a:cubicBezTo>
                    <a:cubicBezTo>
                      <a:pt x="497681" y="931069"/>
                      <a:pt x="495776" y="932021"/>
                      <a:pt x="492919" y="932974"/>
                    </a:cubicBezTo>
                    <a:cubicBezTo>
                      <a:pt x="491966" y="929164"/>
                      <a:pt x="488156" y="926306"/>
                      <a:pt x="484346" y="925354"/>
                    </a:cubicBezTo>
                    <a:cubicBezTo>
                      <a:pt x="485299" y="923449"/>
                      <a:pt x="486251" y="920591"/>
                      <a:pt x="486251" y="917734"/>
                    </a:cubicBezTo>
                    <a:cubicBezTo>
                      <a:pt x="486251" y="915829"/>
                      <a:pt x="486251" y="914876"/>
                      <a:pt x="485299" y="912971"/>
                    </a:cubicBezTo>
                    <a:cubicBezTo>
                      <a:pt x="487204" y="911066"/>
                      <a:pt x="488156" y="909161"/>
                      <a:pt x="488156" y="906304"/>
                    </a:cubicBezTo>
                    <a:cubicBezTo>
                      <a:pt x="488156" y="904399"/>
                      <a:pt x="487204" y="903446"/>
                      <a:pt x="486251" y="901541"/>
                    </a:cubicBezTo>
                    <a:cubicBezTo>
                      <a:pt x="489109" y="899636"/>
                      <a:pt x="491014" y="896779"/>
                      <a:pt x="492919" y="893921"/>
                    </a:cubicBezTo>
                    <a:cubicBezTo>
                      <a:pt x="495776" y="899636"/>
                      <a:pt x="500539" y="904399"/>
                      <a:pt x="505301" y="907256"/>
                    </a:cubicBezTo>
                    <a:cubicBezTo>
                      <a:pt x="505301" y="907256"/>
                      <a:pt x="505301" y="907256"/>
                      <a:pt x="505301" y="907256"/>
                    </a:cubicBezTo>
                    <a:cubicBezTo>
                      <a:pt x="505301" y="921544"/>
                      <a:pt x="512921" y="934879"/>
                      <a:pt x="525304" y="941546"/>
                    </a:cubicBezTo>
                    <a:cubicBezTo>
                      <a:pt x="528161" y="945356"/>
                      <a:pt x="532924" y="947261"/>
                      <a:pt x="537686" y="947261"/>
                    </a:cubicBezTo>
                    <a:cubicBezTo>
                      <a:pt x="537686" y="947261"/>
                      <a:pt x="538639" y="947261"/>
                      <a:pt x="538639" y="947261"/>
                    </a:cubicBezTo>
                    <a:cubicBezTo>
                      <a:pt x="538639" y="947261"/>
                      <a:pt x="539591" y="947261"/>
                      <a:pt x="539591" y="948214"/>
                    </a:cubicBezTo>
                    <a:cubicBezTo>
                      <a:pt x="539591" y="949166"/>
                      <a:pt x="539591" y="951071"/>
                      <a:pt x="539591" y="952024"/>
                    </a:cubicBezTo>
                    <a:cubicBezTo>
                      <a:pt x="539591" y="959644"/>
                      <a:pt x="542449" y="964406"/>
                      <a:pt x="547211" y="968216"/>
                    </a:cubicBezTo>
                    <a:close/>
                    <a:moveTo>
                      <a:pt x="549116" y="1032986"/>
                    </a:moveTo>
                    <a:cubicBezTo>
                      <a:pt x="543401" y="1036796"/>
                      <a:pt x="539591" y="1041559"/>
                      <a:pt x="536734" y="1048226"/>
                    </a:cubicBezTo>
                    <a:cubicBezTo>
                      <a:pt x="535781" y="1048226"/>
                      <a:pt x="534829" y="1048226"/>
                      <a:pt x="532924" y="1048226"/>
                    </a:cubicBezTo>
                    <a:cubicBezTo>
                      <a:pt x="531971" y="1048226"/>
                      <a:pt x="531971" y="1048226"/>
                      <a:pt x="531019" y="1048226"/>
                    </a:cubicBezTo>
                    <a:cubicBezTo>
                      <a:pt x="531019" y="1048226"/>
                      <a:pt x="531019" y="1048226"/>
                      <a:pt x="531019" y="1047274"/>
                    </a:cubicBezTo>
                    <a:cubicBezTo>
                      <a:pt x="533876" y="1044416"/>
                      <a:pt x="535781" y="1041559"/>
                      <a:pt x="535781" y="1036796"/>
                    </a:cubicBezTo>
                    <a:cubicBezTo>
                      <a:pt x="535781" y="1035844"/>
                      <a:pt x="535781" y="1034891"/>
                      <a:pt x="534829" y="1032986"/>
                    </a:cubicBezTo>
                    <a:cubicBezTo>
                      <a:pt x="540544" y="1031081"/>
                      <a:pt x="545306" y="1025366"/>
                      <a:pt x="547211" y="1018699"/>
                    </a:cubicBezTo>
                    <a:cubicBezTo>
                      <a:pt x="547211" y="1018699"/>
                      <a:pt x="548164" y="1019651"/>
                      <a:pt x="548164" y="1019651"/>
                    </a:cubicBezTo>
                    <a:cubicBezTo>
                      <a:pt x="547211" y="1021556"/>
                      <a:pt x="547211" y="1024414"/>
                      <a:pt x="547211" y="1026319"/>
                    </a:cubicBezTo>
                    <a:cubicBezTo>
                      <a:pt x="548164" y="1029176"/>
                      <a:pt x="548164" y="1031081"/>
                      <a:pt x="549116" y="1032986"/>
                    </a:cubicBezTo>
                    <a:close/>
                    <a:moveTo>
                      <a:pt x="506254" y="814864"/>
                    </a:moveTo>
                    <a:cubicBezTo>
                      <a:pt x="503396" y="813911"/>
                      <a:pt x="500539" y="812959"/>
                      <a:pt x="497681" y="812959"/>
                    </a:cubicBezTo>
                    <a:cubicBezTo>
                      <a:pt x="497681" y="812959"/>
                      <a:pt x="497681" y="812959"/>
                      <a:pt x="497681" y="812959"/>
                    </a:cubicBezTo>
                    <a:cubicBezTo>
                      <a:pt x="501491" y="812006"/>
                      <a:pt x="504349" y="809149"/>
                      <a:pt x="507206" y="806291"/>
                    </a:cubicBezTo>
                    <a:cubicBezTo>
                      <a:pt x="508159" y="806291"/>
                      <a:pt x="508159" y="805339"/>
                      <a:pt x="509111" y="805339"/>
                    </a:cubicBezTo>
                    <a:cubicBezTo>
                      <a:pt x="509111" y="805339"/>
                      <a:pt x="509111" y="805339"/>
                      <a:pt x="509111" y="806291"/>
                    </a:cubicBezTo>
                    <a:cubicBezTo>
                      <a:pt x="507206" y="808196"/>
                      <a:pt x="506254" y="810101"/>
                      <a:pt x="506254" y="812959"/>
                    </a:cubicBezTo>
                    <a:cubicBezTo>
                      <a:pt x="506254" y="812959"/>
                      <a:pt x="506254" y="813911"/>
                      <a:pt x="506254" y="814864"/>
                    </a:cubicBezTo>
                    <a:close/>
                    <a:moveTo>
                      <a:pt x="521494" y="822484"/>
                    </a:moveTo>
                    <a:cubicBezTo>
                      <a:pt x="524351" y="828199"/>
                      <a:pt x="530066" y="832961"/>
                      <a:pt x="536734" y="832961"/>
                    </a:cubicBezTo>
                    <a:cubicBezTo>
                      <a:pt x="538639" y="832961"/>
                      <a:pt x="541496" y="832961"/>
                      <a:pt x="543401" y="832009"/>
                    </a:cubicBezTo>
                    <a:cubicBezTo>
                      <a:pt x="540544" y="834866"/>
                      <a:pt x="538639" y="838676"/>
                      <a:pt x="536734" y="842486"/>
                    </a:cubicBezTo>
                    <a:cubicBezTo>
                      <a:pt x="535781" y="842486"/>
                      <a:pt x="534829" y="842486"/>
                      <a:pt x="533876" y="842486"/>
                    </a:cubicBezTo>
                    <a:cubicBezTo>
                      <a:pt x="526256" y="842486"/>
                      <a:pt x="519589" y="848201"/>
                      <a:pt x="517684" y="854869"/>
                    </a:cubicBezTo>
                    <a:cubicBezTo>
                      <a:pt x="517684" y="854869"/>
                      <a:pt x="517684" y="854869"/>
                      <a:pt x="517684" y="854869"/>
                    </a:cubicBezTo>
                    <a:cubicBezTo>
                      <a:pt x="516731" y="854869"/>
                      <a:pt x="516731" y="854869"/>
                      <a:pt x="515779" y="854869"/>
                    </a:cubicBezTo>
                    <a:cubicBezTo>
                      <a:pt x="519589" y="850106"/>
                      <a:pt x="522446" y="844391"/>
                      <a:pt x="522446" y="838676"/>
                    </a:cubicBezTo>
                    <a:cubicBezTo>
                      <a:pt x="522446" y="832009"/>
                      <a:pt x="519589" y="825341"/>
                      <a:pt x="514826" y="820579"/>
                    </a:cubicBezTo>
                    <a:cubicBezTo>
                      <a:pt x="515779" y="820579"/>
                      <a:pt x="516731" y="820579"/>
                      <a:pt x="516731" y="819626"/>
                    </a:cubicBezTo>
                    <a:cubicBezTo>
                      <a:pt x="518636" y="820579"/>
                      <a:pt x="519589" y="821531"/>
                      <a:pt x="521494" y="822484"/>
                    </a:cubicBezTo>
                    <a:close/>
                    <a:moveTo>
                      <a:pt x="487204" y="723424"/>
                    </a:moveTo>
                    <a:cubicBezTo>
                      <a:pt x="488156" y="725329"/>
                      <a:pt x="489109" y="726281"/>
                      <a:pt x="490061" y="728186"/>
                    </a:cubicBezTo>
                    <a:cubicBezTo>
                      <a:pt x="489109" y="729139"/>
                      <a:pt x="487204" y="730091"/>
                      <a:pt x="486251" y="731996"/>
                    </a:cubicBezTo>
                    <a:cubicBezTo>
                      <a:pt x="487204" y="729139"/>
                      <a:pt x="487204" y="727234"/>
                      <a:pt x="487204" y="723424"/>
                    </a:cubicBezTo>
                    <a:cubicBezTo>
                      <a:pt x="487204" y="724376"/>
                      <a:pt x="487204" y="723424"/>
                      <a:pt x="487204" y="723424"/>
                    </a:cubicBezTo>
                    <a:close/>
                    <a:moveTo>
                      <a:pt x="362426" y="708184"/>
                    </a:moveTo>
                    <a:cubicBezTo>
                      <a:pt x="370999" y="708184"/>
                      <a:pt x="377666" y="703421"/>
                      <a:pt x="380524" y="695801"/>
                    </a:cubicBezTo>
                    <a:cubicBezTo>
                      <a:pt x="381476" y="695801"/>
                      <a:pt x="382429" y="694849"/>
                      <a:pt x="383381" y="694849"/>
                    </a:cubicBezTo>
                    <a:cubicBezTo>
                      <a:pt x="385286" y="699611"/>
                      <a:pt x="389096" y="702469"/>
                      <a:pt x="392906" y="705326"/>
                    </a:cubicBezTo>
                    <a:cubicBezTo>
                      <a:pt x="383381" y="710089"/>
                      <a:pt x="376714" y="716756"/>
                      <a:pt x="371951" y="726281"/>
                    </a:cubicBezTo>
                    <a:cubicBezTo>
                      <a:pt x="370999" y="718661"/>
                      <a:pt x="366236" y="711994"/>
                      <a:pt x="360521" y="708184"/>
                    </a:cubicBezTo>
                    <a:cubicBezTo>
                      <a:pt x="361474" y="708184"/>
                      <a:pt x="361474" y="708184"/>
                      <a:pt x="362426" y="708184"/>
                    </a:cubicBezTo>
                    <a:close/>
                    <a:moveTo>
                      <a:pt x="453866" y="781526"/>
                    </a:moveTo>
                    <a:cubicBezTo>
                      <a:pt x="448151" y="781526"/>
                      <a:pt x="443389" y="786289"/>
                      <a:pt x="443389" y="791051"/>
                    </a:cubicBezTo>
                    <a:cubicBezTo>
                      <a:pt x="443389" y="795814"/>
                      <a:pt x="446246" y="798671"/>
                      <a:pt x="450056" y="800576"/>
                    </a:cubicBezTo>
                    <a:cubicBezTo>
                      <a:pt x="445294" y="802481"/>
                      <a:pt x="441484" y="805339"/>
                      <a:pt x="438626" y="809149"/>
                    </a:cubicBezTo>
                    <a:cubicBezTo>
                      <a:pt x="428149" y="810101"/>
                      <a:pt x="419576" y="818674"/>
                      <a:pt x="419576" y="830104"/>
                    </a:cubicBezTo>
                    <a:cubicBezTo>
                      <a:pt x="419576" y="835819"/>
                      <a:pt x="421481" y="840581"/>
                      <a:pt x="425291" y="844391"/>
                    </a:cubicBezTo>
                    <a:cubicBezTo>
                      <a:pt x="424339" y="845344"/>
                      <a:pt x="424339" y="845344"/>
                      <a:pt x="423386" y="846296"/>
                    </a:cubicBezTo>
                    <a:cubicBezTo>
                      <a:pt x="418624" y="839629"/>
                      <a:pt x="411956" y="833914"/>
                      <a:pt x="404336" y="832009"/>
                    </a:cubicBezTo>
                    <a:cubicBezTo>
                      <a:pt x="401479" y="830104"/>
                      <a:pt x="398621" y="828199"/>
                      <a:pt x="394811" y="828199"/>
                    </a:cubicBezTo>
                    <a:cubicBezTo>
                      <a:pt x="391954" y="828199"/>
                      <a:pt x="389096" y="829151"/>
                      <a:pt x="386239" y="831056"/>
                    </a:cubicBezTo>
                    <a:cubicBezTo>
                      <a:pt x="378619" y="832961"/>
                      <a:pt x="372904" y="836771"/>
                      <a:pt x="368141" y="842486"/>
                    </a:cubicBezTo>
                    <a:cubicBezTo>
                      <a:pt x="367189" y="840581"/>
                      <a:pt x="365284" y="838676"/>
                      <a:pt x="363379" y="837724"/>
                    </a:cubicBezTo>
                    <a:cubicBezTo>
                      <a:pt x="362426" y="832961"/>
                      <a:pt x="360521" y="829151"/>
                      <a:pt x="357664" y="826294"/>
                    </a:cubicBezTo>
                    <a:cubicBezTo>
                      <a:pt x="365284" y="822484"/>
                      <a:pt x="370046" y="815816"/>
                      <a:pt x="370046" y="807244"/>
                    </a:cubicBezTo>
                    <a:cubicBezTo>
                      <a:pt x="370999" y="807244"/>
                      <a:pt x="371951" y="807244"/>
                      <a:pt x="372904" y="807244"/>
                    </a:cubicBezTo>
                    <a:cubicBezTo>
                      <a:pt x="378619" y="807244"/>
                      <a:pt x="383381" y="806291"/>
                      <a:pt x="388144" y="803434"/>
                    </a:cubicBezTo>
                    <a:cubicBezTo>
                      <a:pt x="386239" y="805339"/>
                      <a:pt x="385286" y="808196"/>
                      <a:pt x="385286" y="811054"/>
                    </a:cubicBezTo>
                    <a:cubicBezTo>
                      <a:pt x="385286" y="817721"/>
                      <a:pt x="391001" y="823436"/>
                      <a:pt x="397669" y="823436"/>
                    </a:cubicBezTo>
                    <a:cubicBezTo>
                      <a:pt x="404336" y="823436"/>
                      <a:pt x="410051" y="817721"/>
                      <a:pt x="410051" y="811054"/>
                    </a:cubicBezTo>
                    <a:cubicBezTo>
                      <a:pt x="410051" y="804386"/>
                      <a:pt x="404336" y="798671"/>
                      <a:pt x="397669" y="798671"/>
                    </a:cubicBezTo>
                    <a:cubicBezTo>
                      <a:pt x="396716" y="798671"/>
                      <a:pt x="395764" y="798671"/>
                      <a:pt x="394811" y="799624"/>
                    </a:cubicBezTo>
                    <a:cubicBezTo>
                      <a:pt x="395764" y="798671"/>
                      <a:pt x="396716" y="797719"/>
                      <a:pt x="398621" y="795814"/>
                    </a:cubicBezTo>
                    <a:cubicBezTo>
                      <a:pt x="406241" y="795814"/>
                      <a:pt x="412909" y="792004"/>
                      <a:pt x="416719" y="787241"/>
                    </a:cubicBezTo>
                    <a:cubicBezTo>
                      <a:pt x="419576" y="788194"/>
                      <a:pt x="421481" y="788194"/>
                      <a:pt x="424339" y="788194"/>
                    </a:cubicBezTo>
                    <a:cubicBezTo>
                      <a:pt x="441484" y="788194"/>
                      <a:pt x="454819" y="775811"/>
                      <a:pt x="456724" y="759619"/>
                    </a:cubicBezTo>
                    <a:cubicBezTo>
                      <a:pt x="457676" y="759619"/>
                      <a:pt x="459581" y="759619"/>
                      <a:pt x="460534" y="759619"/>
                    </a:cubicBezTo>
                    <a:cubicBezTo>
                      <a:pt x="471011" y="759619"/>
                      <a:pt x="479584" y="752951"/>
                      <a:pt x="482441" y="743426"/>
                    </a:cubicBezTo>
                    <a:cubicBezTo>
                      <a:pt x="483394" y="751999"/>
                      <a:pt x="490061" y="757714"/>
                      <a:pt x="498634" y="757714"/>
                    </a:cubicBezTo>
                    <a:cubicBezTo>
                      <a:pt x="507206" y="757714"/>
                      <a:pt x="513874" y="751046"/>
                      <a:pt x="514826" y="742474"/>
                    </a:cubicBezTo>
                    <a:cubicBezTo>
                      <a:pt x="514826" y="742474"/>
                      <a:pt x="515779" y="742474"/>
                      <a:pt x="515779" y="742474"/>
                    </a:cubicBezTo>
                    <a:cubicBezTo>
                      <a:pt x="514826" y="745331"/>
                      <a:pt x="513874" y="749141"/>
                      <a:pt x="513874" y="751999"/>
                    </a:cubicBezTo>
                    <a:cubicBezTo>
                      <a:pt x="513874" y="752951"/>
                      <a:pt x="513874" y="753904"/>
                      <a:pt x="513874" y="755809"/>
                    </a:cubicBezTo>
                    <a:cubicBezTo>
                      <a:pt x="511016" y="759619"/>
                      <a:pt x="509111" y="763429"/>
                      <a:pt x="509111" y="768191"/>
                    </a:cubicBezTo>
                    <a:cubicBezTo>
                      <a:pt x="509111" y="773906"/>
                      <a:pt x="511016" y="778669"/>
                      <a:pt x="514826" y="781526"/>
                    </a:cubicBezTo>
                    <a:cubicBezTo>
                      <a:pt x="512921" y="783431"/>
                      <a:pt x="511016" y="785336"/>
                      <a:pt x="510064" y="788194"/>
                    </a:cubicBezTo>
                    <a:cubicBezTo>
                      <a:pt x="508159" y="785336"/>
                      <a:pt x="505301" y="783431"/>
                      <a:pt x="501491" y="783431"/>
                    </a:cubicBezTo>
                    <a:cubicBezTo>
                      <a:pt x="498634" y="781526"/>
                      <a:pt x="495776" y="780574"/>
                      <a:pt x="491966" y="780574"/>
                    </a:cubicBezTo>
                    <a:cubicBezTo>
                      <a:pt x="491014" y="780574"/>
                      <a:pt x="490061" y="780574"/>
                      <a:pt x="490061" y="780574"/>
                    </a:cubicBezTo>
                    <a:cubicBezTo>
                      <a:pt x="490061" y="780574"/>
                      <a:pt x="490061" y="779621"/>
                      <a:pt x="490061" y="779621"/>
                    </a:cubicBezTo>
                    <a:cubicBezTo>
                      <a:pt x="490061" y="772954"/>
                      <a:pt x="484346" y="767239"/>
                      <a:pt x="477679" y="767239"/>
                    </a:cubicBezTo>
                    <a:cubicBezTo>
                      <a:pt x="471011" y="767239"/>
                      <a:pt x="465296" y="772954"/>
                      <a:pt x="465296" y="779621"/>
                    </a:cubicBezTo>
                    <a:cubicBezTo>
                      <a:pt x="465296" y="784384"/>
                      <a:pt x="468154" y="787241"/>
                      <a:pt x="471011" y="790099"/>
                    </a:cubicBezTo>
                    <a:cubicBezTo>
                      <a:pt x="465296" y="792004"/>
                      <a:pt x="461486" y="794861"/>
                      <a:pt x="458629" y="799624"/>
                    </a:cubicBezTo>
                    <a:cubicBezTo>
                      <a:pt x="458629" y="799624"/>
                      <a:pt x="457676" y="799624"/>
                      <a:pt x="457676" y="799624"/>
                    </a:cubicBezTo>
                    <a:cubicBezTo>
                      <a:pt x="460534" y="797719"/>
                      <a:pt x="462439" y="794861"/>
                      <a:pt x="462439" y="791051"/>
                    </a:cubicBezTo>
                    <a:cubicBezTo>
                      <a:pt x="463391" y="786289"/>
                      <a:pt x="459581" y="781526"/>
                      <a:pt x="453866" y="781526"/>
                    </a:cubicBezTo>
                    <a:close/>
                    <a:moveTo>
                      <a:pt x="481489" y="946309"/>
                    </a:moveTo>
                    <a:cubicBezTo>
                      <a:pt x="480536" y="948214"/>
                      <a:pt x="480536" y="950119"/>
                      <a:pt x="480536" y="951071"/>
                    </a:cubicBezTo>
                    <a:cubicBezTo>
                      <a:pt x="478631" y="945356"/>
                      <a:pt x="474821" y="940594"/>
                      <a:pt x="470059" y="936784"/>
                    </a:cubicBezTo>
                    <a:cubicBezTo>
                      <a:pt x="471011" y="936784"/>
                      <a:pt x="472916" y="935831"/>
                      <a:pt x="473869" y="935831"/>
                    </a:cubicBezTo>
                    <a:cubicBezTo>
                      <a:pt x="473869" y="935831"/>
                      <a:pt x="473869" y="935831"/>
                      <a:pt x="473869" y="935831"/>
                    </a:cubicBezTo>
                    <a:cubicBezTo>
                      <a:pt x="472916" y="941546"/>
                      <a:pt x="476726" y="945356"/>
                      <a:pt x="481489" y="946309"/>
                    </a:cubicBezTo>
                    <a:close/>
                    <a:moveTo>
                      <a:pt x="345281" y="1095851"/>
                    </a:move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lose/>
                    <a:moveTo>
                      <a:pt x="423386" y="1187291"/>
                    </a:moveTo>
                    <a:cubicBezTo>
                      <a:pt x="422434" y="1187291"/>
                      <a:pt x="421481" y="1187291"/>
                      <a:pt x="421481" y="1188244"/>
                    </a:cubicBezTo>
                    <a:cubicBezTo>
                      <a:pt x="422434" y="1186339"/>
                      <a:pt x="423386" y="1183481"/>
                      <a:pt x="423386" y="1181576"/>
                    </a:cubicBezTo>
                    <a:cubicBezTo>
                      <a:pt x="424339" y="1181576"/>
                      <a:pt x="425291" y="1182529"/>
                      <a:pt x="426244" y="1182529"/>
                    </a:cubicBezTo>
                    <a:cubicBezTo>
                      <a:pt x="427196" y="1183481"/>
                      <a:pt x="428149" y="1184434"/>
                      <a:pt x="430054" y="1185386"/>
                    </a:cubicBezTo>
                    <a:cubicBezTo>
                      <a:pt x="427196" y="1185386"/>
                      <a:pt x="425291" y="1186339"/>
                      <a:pt x="423386" y="1187291"/>
                    </a:cubicBezTo>
                    <a:close/>
                    <a:moveTo>
                      <a:pt x="432911" y="1183481"/>
                    </a:moveTo>
                    <a:cubicBezTo>
                      <a:pt x="432911" y="1183481"/>
                      <a:pt x="432911" y="1183481"/>
                      <a:pt x="432911" y="1183481"/>
                    </a:cubicBezTo>
                    <a:cubicBezTo>
                      <a:pt x="433864" y="1183481"/>
                      <a:pt x="433864" y="1183481"/>
                      <a:pt x="432911" y="1183481"/>
                    </a:cubicBezTo>
                    <a:cubicBezTo>
                      <a:pt x="433864" y="1183481"/>
                      <a:pt x="432911" y="1183481"/>
                      <a:pt x="432911" y="1183481"/>
                    </a:cubicBezTo>
                    <a:close/>
                    <a:moveTo>
                      <a:pt x="455771" y="1106329"/>
                    </a:moveTo>
                    <a:cubicBezTo>
                      <a:pt x="450056" y="1108234"/>
                      <a:pt x="445294" y="1112044"/>
                      <a:pt x="443389" y="1117759"/>
                    </a:cubicBezTo>
                    <a:cubicBezTo>
                      <a:pt x="440531" y="1116806"/>
                      <a:pt x="437674" y="1115854"/>
                      <a:pt x="433864" y="1115854"/>
                    </a:cubicBezTo>
                    <a:cubicBezTo>
                      <a:pt x="415766" y="1115854"/>
                      <a:pt x="400526" y="1131094"/>
                      <a:pt x="400526" y="1149191"/>
                    </a:cubicBezTo>
                    <a:cubicBezTo>
                      <a:pt x="400526" y="1153954"/>
                      <a:pt x="401479" y="1158716"/>
                      <a:pt x="403384" y="1162526"/>
                    </a:cubicBezTo>
                    <a:cubicBezTo>
                      <a:pt x="393859" y="1163479"/>
                      <a:pt x="387191" y="1171099"/>
                      <a:pt x="387191" y="1179671"/>
                    </a:cubicBezTo>
                    <a:cubicBezTo>
                      <a:pt x="387191" y="1185386"/>
                      <a:pt x="390049" y="1191101"/>
                      <a:pt x="394811" y="1193959"/>
                    </a:cubicBezTo>
                    <a:cubicBezTo>
                      <a:pt x="391001" y="1196816"/>
                      <a:pt x="389096" y="1201579"/>
                      <a:pt x="389096" y="1206341"/>
                    </a:cubicBezTo>
                    <a:cubicBezTo>
                      <a:pt x="389096" y="1213009"/>
                      <a:pt x="392906" y="1218724"/>
                      <a:pt x="399574" y="1221581"/>
                    </a:cubicBezTo>
                    <a:cubicBezTo>
                      <a:pt x="400526" y="1226344"/>
                      <a:pt x="404336" y="1230154"/>
                      <a:pt x="409099" y="1231106"/>
                    </a:cubicBezTo>
                    <a:cubicBezTo>
                      <a:pt x="401479" y="1234916"/>
                      <a:pt x="394811" y="1241584"/>
                      <a:pt x="392906" y="1250156"/>
                    </a:cubicBezTo>
                    <a:cubicBezTo>
                      <a:pt x="391954" y="1250156"/>
                      <a:pt x="391001" y="1250156"/>
                      <a:pt x="390049" y="1251109"/>
                    </a:cubicBezTo>
                    <a:cubicBezTo>
                      <a:pt x="390049" y="1249204"/>
                      <a:pt x="389096" y="1247299"/>
                      <a:pt x="388144" y="1245394"/>
                    </a:cubicBezTo>
                    <a:cubicBezTo>
                      <a:pt x="389096" y="1244441"/>
                      <a:pt x="389096" y="1243489"/>
                      <a:pt x="390049" y="1241584"/>
                    </a:cubicBezTo>
                    <a:cubicBezTo>
                      <a:pt x="393859" y="1239679"/>
                      <a:pt x="396716" y="1234916"/>
                      <a:pt x="396716" y="1230154"/>
                    </a:cubicBezTo>
                    <a:cubicBezTo>
                      <a:pt x="396716" y="1224439"/>
                      <a:pt x="392906" y="1219676"/>
                      <a:pt x="388144" y="1217771"/>
                    </a:cubicBezTo>
                    <a:cubicBezTo>
                      <a:pt x="386239" y="1213961"/>
                      <a:pt x="382429" y="1210151"/>
                      <a:pt x="378619" y="1207294"/>
                    </a:cubicBezTo>
                    <a:cubicBezTo>
                      <a:pt x="374809" y="1202531"/>
                      <a:pt x="369094" y="1199674"/>
                      <a:pt x="362426" y="1199674"/>
                    </a:cubicBezTo>
                    <a:cubicBezTo>
                      <a:pt x="353854" y="1199674"/>
                      <a:pt x="346234" y="1204436"/>
                      <a:pt x="343376" y="1212056"/>
                    </a:cubicBezTo>
                    <a:cubicBezTo>
                      <a:pt x="342424" y="1213961"/>
                      <a:pt x="340519" y="1214914"/>
                      <a:pt x="339566" y="1216819"/>
                    </a:cubicBezTo>
                    <a:cubicBezTo>
                      <a:pt x="329089" y="1216819"/>
                      <a:pt x="319564" y="1224439"/>
                      <a:pt x="316706" y="1233964"/>
                    </a:cubicBezTo>
                    <a:cubicBezTo>
                      <a:pt x="316706" y="1233011"/>
                      <a:pt x="316706" y="1232059"/>
                      <a:pt x="315754" y="1231106"/>
                    </a:cubicBezTo>
                    <a:cubicBezTo>
                      <a:pt x="315754" y="1230154"/>
                      <a:pt x="315754" y="1230154"/>
                      <a:pt x="315754" y="1229201"/>
                    </a:cubicBezTo>
                    <a:cubicBezTo>
                      <a:pt x="315754" y="1223486"/>
                      <a:pt x="313849" y="1217771"/>
                      <a:pt x="310991" y="1213961"/>
                    </a:cubicBezTo>
                    <a:cubicBezTo>
                      <a:pt x="322421" y="1210151"/>
                      <a:pt x="331946" y="1199674"/>
                      <a:pt x="331946" y="1186339"/>
                    </a:cubicBezTo>
                    <a:cubicBezTo>
                      <a:pt x="331946" y="1174909"/>
                      <a:pt x="325279" y="1166336"/>
                      <a:pt x="316706" y="1161574"/>
                    </a:cubicBezTo>
                    <a:cubicBezTo>
                      <a:pt x="316706" y="1161574"/>
                      <a:pt x="316706" y="1160621"/>
                      <a:pt x="316706" y="1160621"/>
                    </a:cubicBezTo>
                    <a:cubicBezTo>
                      <a:pt x="318611" y="1159669"/>
                      <a:pt x="319564" y="1158716"/>
                      <a:pt x="320516" y="1156811"/>
                    </a:cubicBezTo>
                    <a:cubicBezTo>
                      <a:pt x="321469" y="1156811"/>
                      <a:pt x="322421" y="1157764"/>
                      <a:pt x="323374" y="1157764"/>
                    </a:cubicBezTo>
                    <a:cubicBezTo>
                      <a:pt x="322421" y="1158716"/>
                      <a:pt x="322421" y="1159669"/>
                      <a:pt x="322421" y="1160621"/>
                    </a:cubicBezTo>
                    <a:cubicBezTo>
                      <a:pt x="322421" y="1163479"/>
                      <a:pt x="325279" y="1166336"/>
                      <a:pt x="328136" y="1166336"/>
                    </a:cubicBezTo>
                    <a:cubicBezTo>
                      <a:pt x="329089" y="1166336"/>
                      <a:pt x="330041" y="1166336"/>
                      <a:pt x="330041" y="1166336"/>
                    </a:cubicBezTo>
                    <a:cubicBezTo>
                      <a:pt x="331946" y="1167289"/>
                      <a:pt x="333851" y="1168241"/>
                      <a:pt x="335756" y="1168241"/>
                    </a:cubicBezTo>
                    <a:cubicBezTo>
                      <a:pt x="341471" y="1168241"/>
                      <a:pt x="346234" y="1163479"/>
                      <a:pt x="346234" y="1157764"/>
                    </a:cubicBezTo>
                    <a:cubicBezTo>
                      <a:pt x="346234" y="1156811"/>
                      <a:pt x="346234" y="1154906"/>
                      <a:pt x="345281" y="1153954"/>
                    </a:cubicBezTo>
                    <a:cubicBezTo>
                      <a:pt x="348139" y="1152049"/>
                      <a:pt x="350996" y="1149191"/>
                      <a:pt x="353854" y="1146334"/>
                    </a:cubicBezTo>
                    <a:cubicBezTo>
                      <a:pt x="356711" y="1149191"/>
                      <a:pt x="361474" y="1151096"/>
                      <a:pt x="366236" y="1151096"/>
                    </a:cubicBezTo>
                    <a:cubicBezTo>
                      <a:pt x="373856" y="1151096"/>
                      <a:pt x="380524" y="1146334"/>
                      <a:pt x="382429" y="1140619"/>
                    </a:cubicBezTo>
                    <a:cubicBezTo>
                      <a:pt x="383381" y="1141571"/>
                      <a:pt x="384334" y="1142524"/>
                      <a:pt x="386239" y="1142524"/>
                    </a:cubicBezTo>
                    <a:cubicBezTo>
                      <a:pt x="389096" y="1142524"/>
                      <a:pt x="391001" y="1140619"/>
                      <a:pt x="391001" y="1137761"/>
                    </a:cubicBezTo>
                    <a:cubicBezTo>
                      <a:pt x="391001" y="1134904"/>
                      <a:pt x="389096" y="1132999"/>
                      <a:pt x="386239" y="1132999"/>
                    </a:cubicBezTo>
                    <a:cubicBezTo>
                      <a:pt x="385286" y="1132999"/>
                      <a:pt x="384334" y="1132999"/>
                      <a:pt x="384334" y="1133951"/>
                    </a:cubicBezTo>
                    <a:cubicBezTo>
                      <a:pt x="384334" y="1133951"/>
                      <a:pt x="384334" y="1133951"/>
                      <a:pt x="384334" y="1133951"/>
                    </a:cubicBezTo>
                    <a:cubicBezTo>
                      <a:pt x="384334" y="1132046"/>
                      <a:pt x="384334" y="1130141"/>
                      <a:pt x="383381" y="1129189"/>
                    </a:cubicBezTo>
                    <a:cubicBezTo>
                      <a:pt x="384334" y="1127284"/>
                      <a:pt x="385286" y="1124426"/>
                      <a:pt x="385286" y="1122521"/>
                    </a:cubicBezTo>
                    <a:cubicBezTo>
                      <a:pt x="385286" y="1116806"/>
                      <a:pt x="382429" y="1112044"/>
                      <a:pt x="378619" y="1109186"/>
                    </a:cubicBezTo>
                    <a:cubicBezTo>
                      <a:pt x="382429" y="1108234"/>
                      <a:pt x="386239" y="1105376"/>
                      <a:pt x="388144" y="1101566"/>
                    </a:cubicBezTo>
                    <a:cubicBezTo>
                      <a:pt x="389096" y="1101566"/>
                      <a:pt x="390049" y="1101566"/>
                      <a:pt x="390049" y="1100614"/>
                    </a:cubicBezTo>
                    <a:cubicBezTo>
                      <a:pt x="393859" y="1108234"/>
                      <a:pt x="402431" y="1113949"/>
                      <a:pt x="411004" y="1113949"/>
                    </a:cubicBezTo>
                    <a:cubicBezTo>
                      <a:pt x="424339" y="1113949"/>
                      <a:pt x="434816" y="1103471"/>
                      <a:pt x="434816" y="1090136"/>
                    </a:cubicBezTo>
                    <a:cubicBezTo>
                      <a:pt x="434816" y="1087279"/>
                      <a:pt x="433864" y="1085374"/>
                      <a:pt x="433864" y="1083469"/>
                    </a:cubicBezTo>
                    <a:cubicBezTo>
                      <a:pt x="436721" y="1085374"/>
                      <a:pt x="439579" y="1086326"/>
                      <a:pt x="443389" y="1086326"/>
                    </a:cubicBezTo>
                    <a:cubicBezTo>
                      <a:pt x="442436" y="1087279"/>
                      <a:pt x="442436" y="1089184"/>
                      <a:pt x="442436" y="1090136"/>
                    </a:cubicBezTo>
                    <a:cubicBezTo>
                      <a:pt x="442436" y="1093946"/>
                      <a:pt x="446246" y="1097756"/>
                      <a:pt x="450056" y="1097756"/>
                    </a:cubicBezTo>
                    <a:cubicBezTo>
                      <a:pt x="453866" y="1097756"/>
                      <a:pt x="457676" y="1093946"/>
                      <a:pt x="457676" y="1090136"/>
                    </a:cubicBezTo>
                    <a:cubicBezTo>
                      <a:pt x="457676" y="1088231"/>
                      <a:pt x="456724" y="1086326"/>
                      <a:pt x="454819" y="1084421"/>
                    </a:cubicBezTo>
                    <a:cubicBezTo>
                      <a:pt x="459581" y="1082516"/>
                      <a:pt x="463391" y="1078706"/>
                      <a:pt x="466249" y="1073944"/>
                    </a:cubicBezTo>
                    <a:cubicBezTo>
                      <a:pt x="468154" y="1075849"/>
                      <a:pt x="471011" y="1076801"/>
                      <a:pt x="473869" y="1076801"/>
                    </a:cubicBezTo>
                    <a:cubicBezTo>
                      <a:pt x="475774" y="1076801"/>
                      <a:pt x="477679" y="1075849"/>
                      <a:pt x="479584" y="1074896"/>
                    </a:cubicBezTo>
                    <a:cubicBezTo>
                      <a:pt x="479584" y="1074896"/>
                      <a:pt x="480536" y="1074896"/>
                      <a:pt x="480536" y="1075849"/>
                    </a:cubicBezTo>
                    <a:cubicBezTo>
                      <a:pt x="481489" y="1081564"/>
                      <a:pt x="485299" y="1085374"/>
                      <a:pt x="491014" y="1085374"/>
                    </a:cubicBezTo>
                    <a:cubicBezTo>
                      <a:pt x="495776" y="1085374"/>
                      <a:pt x="498634" y="1082516"/>
                      <a:pt x="500539" y="1078706"/>
                    </a:cubicBezTo>
                    <a:cubicBezTo>
                      <a:pt x="502444" y="1078706"/>
                      <a:pt x="504349" y="1077754"/>
                      <a:pt x="505301" y="1077754"/>
                    </a:cubicBezTo>
                    <a:cubicBezTo>
                      <a:pt x="507206" y="1081564"/>
                      <a:pt x="511016" y="1084421"/>
                      <a:pt x="515779" y="1084421"/>
                    </a:cubicBezTo>
                    <a:cubicBezTo>
                      <a:pt x="516731" y="1084421"/>
                      <a:pt x="517684" y="1084421"/>
                      <a:pt x="518636" y="1083469"/>
                    </a:cubicBezTo>
                    <a:cubicBezTo>
                      <a:pt x="519589" y="1084421"/>
                      <a:pt x="520541" y="1085374"/>
                      <a:pt x="521494" y="1087279"/>
                    </a:cubicBezTo>
                    <a:cubicBezTo>
                      <a:pt x="521494" y="1088231"/>
                      <a:pt x="521494" y="1089184"/>
                      <a:pt x="521494" y="1090136"/>
                    </a:cubicBezTo>
                    <a:cubicBezTo>
                      <a:pt x="521494" y="1099661"/>
                      <a:pt x="529114" y="1107281"/>
                      <a:pt x="538639" y="1107281"/>
                    </a:cubicBezTo>
                    <a:cubicBezTo>
                      <a:pt x="542449" y="1107281"/>
                      <a:pt x="546259" y="1105376"/>
                      <a:pt x="549116" y="1103471"/>
                    </a:cubicBezTo>
                    <a:cubicBezTo>
                      <a:pt x="550069" y="1104424"/>
                      <a:pt x="551974" y="1105376"/>
                      <a:pt x="553879" y="1106329"/>
                    </a:cubicBezTo>
                    <a:cubicBezTo>
                      <a:pt x="555784" y="1110139"/>
                      <a:pt x="559594" y="1112996"/>
                      <a:pt x="563404" y="1113949"/>
                    </a:cubicBezTo>
                    <a:cubicBezTo>
                      <a:pt x="561499" y="1114901"/>
                      <a:pt x="560546" y="1116806"/>
                      <a:pt x="559594" y="1118711"/>
                    </a:cubicBezTo>
                    <a:cubicBezTo>
                      <a:pt x="558641" y="1118711"/>
                      <a:pt x="557689" y="1118711"/>
                      <a:pt x="557689" y="1118711"/>
                    </a:cubicBezTo>
                    <a:cubicBezTo>
                      <a:pt x="553879" y="1118711"/>
                      <a:pt x="550069" y="1119664"/>
                      <a:pt x="547211" y="1120616"/>
                    </a:cubicBezTo>
                    <a:cubicBezTo>
                      <a:pt x="546259" y="1119664"/>
                      <a:pt x="544354" y="1118711"/>
                      <a:pt x="542449" y="1118711"/>
                    </a:cubicBezTo>
                    <a:cubicBezTo>
                      <a:pt x="541496" y="1118711"/>
                      <a:pt x="539591" y="1119664"/>
                      <a:pt x="538639" y="1119664"/>
                    </a:cubicBezTo>
                    <a:cubicBezTo>
                      <a:pt x="535781" y="1111091"/>
                      <a:pt x="528161" y="1104424"/>
                      <a:pt x="518636" y="1104424"/>
                    </a:cubicBezTo>
                    <a:cubicBezTo>
                      <a:pt x="511969" y="1093946"/>
                      <a:pt x="499586" y="1087279"/>
                      <a:pt x="486251" y="1087279"/>
                    </a:cubicBezTo>
                    <a:cubicBezTo>
                      <a:pt x="473869" y="1090136"/>
                      <a:pt x="462439" y="1096804"/>
                      <a:pt x="455771" y="1106329"/>
                    </a:cubicBezTo>
                    <a:close/>
                    <a:moveTo>
                      <a:pt x="483394" y="1196816"/>
                    </a:moveTo>
                    <a:cubicBezTo>
                      <a:pt x="479584" y="1193959"/>
                      <a:pt x="473869" y="1192054"/>
                      <a:pt x="469106" y="1192054"/>
                    </a:cubicBezTo>
                    <a:cubicBezTo>
                      <a:pt x="468154" y="1192054"/>
                      <a:pt x="466249" y="1192054"/>
                      <a:pt x="465296" y="1192054"/>
                    </a:cubicBezTo>
                    <a:cubicBezTo>
                      <a:pt x="464344" y="1191101"/>
                      <a:pt x="463391" y="1190149"/>
                      <a:pt x="462439" y="1189196"/>
                    </a:cubicBezTo>
                    <a:cubicBezTo>
                      <a:pt x="465296" y="1186339"/>
                      <a:pt x="466249" y="1182529"/>
                      <a:pt x="466249" y="1178719"/>
                    </a:cubicBezTo>
                    <a:cubicBezTo>
                      <a:pt x="466249" y="1174909"/>
                      <a:pt x="464344" y="1171099"/>
                      <a:pt x="462439" y="1167289"/>
                    </a:cubicBezTo>
                    <a:cubicBezTo>
                      <a:pt x="462439" y="1167289"/>
                      <a:pt x="462439" y="1167289"/>
                      <a:pt x="462439" y="1167289"/>
                    </a:cubicBezTo>
                    <a:cubicBezTo>
                      <a:pt x="466249" y="1169194"/>
                      <a:pt x="471011" y="1170146"/>
                      <a:pt x="475774" y="1170146"/>
                    </a:cubicBezTo>
                    <a:cubicBezTo>
                      <a:pt x="481489" y="1170146"/>
                      <a:pt x="486251" y="1168241"/>
                      <a:pt x="491014" y="1165384"/>
                    </a:cubicBezTo>
                    <a:cubicBezTo>
                      <a:pt x="494824" y="1165384"/>
                      <a:pt x="498634" y="1164431"/>
                      <a:pt x="502444" y="1162526"/>
                    </a:cubicBezTo>
                    <a:cubicBezTo>
                      <a:pt x="503396" y="1164431"/>
                      <a:pt x="505301" y="1165384"/>
                      <a:pt x="507206" y="1165384"/>
                    </a:cubicBezTo>
                    <a:cubicBezTo>
                      <a:pt x="511016" y="1165384"/>
                      <a:pt x="513874" y="1162526"/>
                      <a:pt x="513874" y="1158716"/>
                    </a:cubicBezTo>
                    <a:cubicBezTo>
                      <a:pt x="513874" y="1157764"/>
                      <a:pt x="513874" y="1156811"/>
                      <a:pt x="512921" y="1155859"/>
                    </a:cubicBezTo>
                    <a:cubicBezTo>
                      <a:pt x="514826" y="1153954"/>
                      <a:pt x="516731" y="1152049"/>
                      <a:pt x="517684" y="1150144"/>
                    </a:cubicBezTo>
                    <a:cubicBezTo>
                      <a:pt x="519589" y="1152049"/>
                      <a:pt x="522446" y="1153001"/>
                      <a:pt x="525304" y="1153001"/>
                    </a:cubicBezTo>
                    <a:cubicBezTo>
                      <a:pt x="526256" y="1153001"/>
                      <a:pt x="527209" y="1153001"/>
                      <a:pt x="528161" y="1152049"/>
                    </a:cubicBezTo>
                    <a:cubicBezTo>
                      <a:pt x="527209" y="1154906"/>
                      <a:pt x="526256" y="1157764"/>
                      <a:pt x="526256" y="1160621"/>
                    </a:cubicBezTo>
                    <a:cubicBezTo>
                      <a:pt x="526256" y="1160621"/>
                      <a:pt x="526256" y="1161574"/>
                      <a:pt x="526256" y="1161574"/>
                    </a:cubicBezTo>
                    <a:cubicBezTo>
                      <a:pt x="521494" y="1166336"/>
                      <a:pt x="517684" y="1171099"/>
                      <a:pt x="514826" y="1177766"/>
                    </a:cubicBezTo>
                    <a:cubicBezTo>
                      <a:pt x="512921" y="1175861"/>
                      <a:pt x="510064" y="1174909"/>
                      <a:pt x="507206" y="1174909"/>
                    </a:cubicBezTo>
                    <a:cubicBezTo>
                      <a:pt x="500539" y="1174909"/>
                      <a:pt x="495776" y="1179671"/>
                      <a:pt x="495776" y="1186339"/>
                    </a:cubicBezTo>
                    <a:cubicBezTo>
                      <a:pt x="495776" y="1188244"/>
                      <a:pt x="496729" y="1190149"/>
                      <a:pt x="497681" y="1192054"/>
                    </a:cubicBezTo>
                    <a:cubicBezTo>
                      <a:pt x="495776" y="1191101"/>
                      <a:pt x="493871" y="1190149"/>
                      <a:pt x="491966" y="1190149"/>
                    </a:cubicBezTo>
                    <a:cubicBezTo>
                      <a:pt x="489109" y="1192054"/>
                      <a:pt x="485299" y="1193959"/>
                      <a:pt x="483394" y="1196816"/>
                    </a:cubicBezTo>
                    <a:close/>
                    <a:moveTo>
                      <a:pt x="507206" y="1716881"/>
                    </a:moveTo>
                    <a:cubicBezTo>
                      <a:pt x="507206" y="1715929"/>
                      <a:pt x="506254" y="1715929"/>
                      <a:pt x="506254" y="1714976"/>
                    </a:cubicBezTo>
                    <a:cubicBezTo>
                      <a:pt x="507206" y="1714976"/>
                      <a:pt x="507206" y="1714976"/>
                      <a:pt x="508159" y="1714976"/>
                    </a:cubicBezTo>
                    <a:cubicBezTo>
                      <a:pt x="509111" y="1714976"/>
                      <a:pt x="509111" y="1714976"/>
                      <a:pt x="510064" y="1714976"/>
                    </a:cubicBezTo>
                    <a:cubicBezTo>
                      <a:pt x="510064" y="1714976"/>
                      <a:pt x="510064" y="1714976"/>
                      <a:pt x="510064" y="1714976"/>
                    </a:cubicBezTo>
                    <a:cubicBezTo>
                      <a:pt x="508159" y="1714976"/>
                      <a:pt x="507206" y="1715929"/>
                      <a:pt x="507206" y="17168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3716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1782501"/>
            <a:ext cx="10081120" cy="9144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2696901"/>
            <a:ext cx="10081120" cy="762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Graphic 4">
            <a:extLst>
              <a:ext uri="{FF2B5EF4-FFF2-40B4-BE49-F238E27FC236}">
                <a16:creationId xmlns:a16="http://schemas.microsoft.com/office/drawing/2014/main" id="{F8930E90-EA8B-4230-A76B-66DFA65EAA42}"/>
              </a:ext>
            </a:extLst>
          </p:cNvPr>
          <p:cNvSpPr/>
          <p:nvPr/>
        </p:nvSpPr>
        <p:spPr>
          <a:xfrm rot="19505365">
            <a:off x="5906414" y="1137092"/>
            <a:ext cx="5270892" cy="4545435"/>
          </a:xfrm>
          <a:custGeom>
            <a:avLst/>
            <a:gdLst>
              <a:gd name="connsiteX0" fmla="*/ 462439 w 476250"/>
              <a:gd name="connsiteY0" fmla="*/ 160496 h 466725"/>
              <a:gd name="connsiteX1" fmla="*/ 469106 w 476250"/>
              <a:gd name="connsiteY1" fmla="*/ 153829 h 466725"/>
              <a:gd name="connsiteX2" fmla="*/ 469106 w 476250"/>
              <a:gd name="connsiteY2" fmla="*/ 149066 h 466725"/>
              <a:gd name="connsiteX3" fmla="*/ 462439 w 476250"/>
              <a:gd name="connsiteY3" fmla="*/ 142399 h 466725"/>
              <a:gd name="connsiteX4" fmla="*/ 415766 w 476250"/>
              <a:gd name="connsiteY4" fmla="*/ 142399 h 466725"/>
              <a:gd name="connsiteX5" fmla="*/ 415766 w 476250"/>
              <a:gd name="connsiteY5" fmla="*/ 93821 h 466725"/>
              <a:gd name="connsiteX6" fmla="*/ 391954 w 476250"/>
              <a:gd name="connsiteY6" fmla="*/ 70009 h 466725"/>
              <a:gd name="connsiteX7" fmla="*/ 333851 w 476250"/>
              <a:gd name="connsiteY7" fmla="*/ 70009 h 466725"/>
              <a:gd name="connsiteX8" fmla="*/ 333851 w 476250"/>
              <a:gd name="connsiteY8" fmla="*/ 13811 h 466725"/>
              <a:gd name="connsiteX9" fmla="*/ 327184 w 476250"/>
              <a:gd name="connsiteY9" fmla="*/ 7144 h 466725"/>
              <a:gd name="connsiteX10" fmla="*/ 322421 w 476250"/>
              <a:gd name="connsiteY10" fmla="*/ 7144 h 466725"/>
              <a:gd name="connsiteX11" fmla="*/ 315754 w 476250"/>
              <a:gd name="connsiteY11" fmla="*/ 13811 h 466725"/>
              <a:gd name="connsiteX12" fmla="*/ 315754 w 476250"/>
              <a:gd name="connsiteY12" fmla="*/ 70009 h 466725"/>
              <a:gd name="connsiteX13" fmla="*/ 290989 w 476250"/>
              <a:gd name="connsiteY13" fmla="*/ 70009 h 466725"/>
              <a:gd name="connsiteX14" fmla="*/ 290989 w 476250"/>
              <a:gd name="connsiteY14" fmla="*/ 13811 h 466725"/>
              <a:gd name="connsiteX15" fmla="*/ 283369 w 476250"/>
              <a:gd name="connsiteY15" fmla="*/ 7144 h 466725"/>
              <a:gd name="connsiteX16" fmla="*/ 278606 w 476250"/>
              <a:gd name="connsiteY16" fmla="*/ 7144 h 466725"/>
              <a:gd name="connsiteX17" fmla="*/ 271939 w 476250"/>
              <a:gd name="connsiteY17" fmla="*/ 13811 h 466725"/>
              <a:gd name="connsiteX18" fmla="*/ 271939 w 476250"/>
              <a:gd name="connsiteY18" fmla="*/ 70009 h 466725"/>
              <a:gd name="connsiteX19" fmla="*/ 247174 w 476250"/>
              <a:gd name="connsiteY19" fmla="*/ 70009 h 466725"/>
              <a:gd name="connsiteX20" fmla="*/ 247174 w 476250"/>
              <a:gd name="connsiteY20" fmla="*/ 13811 h 466725"/>
              <a:gd name="connsiteX21" fmla="*/ 240506 w 476250"/>
              <a:gd name="connsiteY21" fmla="*/ 7144 h 466725"/>
              <a:gd name="connsiteX22" fmla="*/ 235744 w 476250"/>
              <a:gd name="connsiteY22" fmla="*/ 7144 h 466725"/>
              <a:gd name="connsiteX23" fmla="*/ 229076 w 476250"/>
              <a:gd name="connsiteY23" fmla="*/ 13811 h 466725"/>
              <a:gd name="connsiteX24" fmla="*/ 229076 w 476250"/>
              <a:gd name="connsiteY24" fmla="*/ 70009 h 466725"/>
              <a:gd name="connsiteX25" fmla="*/ 204311 w 476250"/>
              <a:gd name="connsiteY25" fmla="*/ 70009 h 466725"/>
              <a:gd name="connsiteX26" fmla="*/ 204311 w 476250"/>
              <a:gd name="connsiteY26" fmla="*/ 13811 h 466725"/>
              <a:gd name="connsiteX27" fmla="*/ 197644 w 476250"/>
              <a:gd name="connsiteY27" fmla="*/ 7144 h 466725"/>
              <a:gd name="connsiteX28" fmla="*/ 192881 w 476250"/>
              <a:gd name="connsiteY28" fmla="*/ 7144 h 466725"/>
              <a:gd name="connsiteX29" fmla="*/ 186214 w 476250"/>
              <a:gd name="connsiteY29" fmla="*/ 13811 h 466725"/>
              <a:gd name="connsiteX30" fmla="*/ 186214 w 476250"/>
              <a:gd name="connsiteY30" fmla="*/ 70009 h 466725"/>
              <a:gd name="connsiteX31" fmla="*/ 161449 w 476250"/>
              <a:gd name="connsiteY31" fmla="*/ 70009 h 466725"/>
              <a:gd name="connsiteX32" fmla="*/ 161449 w 476250"/>
              <a:gd name="connsiteY32" fmla="*/ 13811 h 466725"/>
              <a:gd name="connsiteX33" fmla="*/ 154781 w 476250"/>
              <a:gd name="connsiteY33" fmla="*/ 7144 h 466725"/>
              <a:gd name="connsiteX34" fmla="*/ 150019 w 476250"/>
              <a:gd name="connsiteY34" fmla="*/ 7144 h 466725"/>
              <a:gd name="connsiteX35" fmla="*/ 143351 w 476250"/>
              <a:gd name="connsiteY35" fmla="*/ 13811 h 466725"/>
              <a:gd name="connsiteX36" fmla="*/ 143351 w 476250"/>
              <a:gd name="connsiteY36" fmla="*/ 70009 h 466725"/>
              <a:gd name="connsiteX37" fmla="*/ 88106 w 476250"/>
              <a:gd name="connsiteY37" fmla="*/ 70009 h 466725"/>
              <a:gd name="connsiteX38" fmla="*/ 64294 w 476250"/>
              <a:gd name="connsiteY38" fmla="*/ 93821 h 466725"/>
              <a:gd name="connsiteX39" fmla="*/ 64294 w 476250"/>
              <a:gd name="connsiteY39" fmla="*/ 142399 h 466725"/>
              <a:gd name="connsiteX40" fmla="*/ 13811 w 476250"/>
              <a:gd name="connsiteY40" fmla="*/ 142399 h 466725"/>
              <a:gd name="connsiteX41" fmla="*/ 7144 w 476250"/>
              <a:gd name="connsiteY41" fmla="*/ 149066 h 466725"/>
              <a:gd name="connsiteX42" fmla="*/ 7144 w 476250"/>
              <a:gd name="connsiteY42" fmla="*/ 153829 h 466725"/>
              <a:gd name="connsiteX43" fmla="*/ 13811 w 476250"/>
              <a:gd name="connsiteY43" fmla="*/ 160496 h 466725"/>
              <a:gd name="connsiteX44" fmla="*/ 64294 w 476250"/>
              <a:gd name="connsiteY44" fmla="*/ 160496 h 466725"/>
              <a:gd name="connsiteX45" fmla="*/ 64294 w 476250"/>
              <a:gd name="connsiteY45" fmla="*/ 185261 h 466725"/>
              <a:gd name="connsiteX46" fmla="*/ 13811 w 476250"/>
              <a:gd name="connsiteY46" fmla="*/ 185261 h 466725"/>
              <a:gd name="connsiteX47" fmla="*/ 7144 w 476250"/>
              <a:gd name="connsiteY47" fmla="*/ 191929 h 466725"/>
              <a:gd name="connsiteX48" fmla="*/ 7144 w 476250"/>
              <a:gd name="connsiteY48" fmla="*/ 196691 h 466725"/>
              <a:gd name="connsiteX49" fmla="*/ 13811 w 476250"/>
              <a:gd name="connsiteY49" fmla="*/ 203359 h 466725"/>
              <a:gd name="connsiteX50" fmla="*/ 64294 w 476250"/>
              <a:gd name="connsiteY50" fmla="*/ 203359 h 466725"/>
              <a:gd name="connsiteX51" fmla="*/ 64294 w 476250"/>
              <a:gd name="connsiteY51" fmla="*/ 228124 h 466725"/>
              <a:gd name="connsiteX52" fmla="*/ 13811 w 476250"/>
              <a:gd name="connsiteY52" fmla="*/ 228124 h 466725"/>
              <a:gd name="connsiteX53" fmla="*/ 7144 w 476250"/>
              <a:gd name="connsiteY53" fmla="*/ 235744 h 466725"/>
              <a:gd name="connsiteX54" fmla="*/ 7144 w 476250"/>
              <a:gd name="connsiteY54" fmla="*/ 240506 h 466725"/>
              <a:gd name="connsiteX55" fmla="*/ 13811 w 476250"/>
              <a:gd name="connsiteY55" fmla="*/ 247174 h 466725"/>
              <a:gd name="connsiteX56" fmla="*/ 64294 w 476250"/>
              <a:gd name="connsiteY56" fmla="*/ 247174 h 466725"/>
              <a:gd name="connsiteX57" fmla="*/ 64294 w 476250"/>
              <a:gd name="connsiteY57" fmla="*/ 271939 h 466725"/>
              <a:gd name="connsiteX58" fmla="*/ 13811 w 476250"/>
              <a:gd name="connsiteY58" fmla="*/ 271939 h 466725"/>
              <a:gd name="connsiteX59" fmla="*/ 7144 w 476250"/>
              <a:gd name="connsiteY59" fmla="*/ 278606 h 466725"/>
              <a:gd name="connsiteX60" fmla="*/ 7144 w 476250"/>
              <a:gd name="connsiteY60" fmla="*/ 283369 h 466725"/>
              <a:gd name="connsiteX61" fmla="*/ 13811 w 476250"/>
              <a:gd name="connsiteY61" fmla="*/ 290036 h 466725"/>
              <a:gd name="connsiteX62" fmla="*/ 64294 w 476250"/>
              <a:gd name="connsiteY62" fmla="*/ 290036 h 466725"/>
              <a:gd name="connsiteX63" fmla="*/ 64294 w 476250"/>
              <a:gd name="connsiteY63" fmla="*/ 314801 h 466725"/>
              <a:gd name="connsiteX64" fmla="*/ 13811 w 476250"/>
              <a:gd name="connsiteY64" fmla="*/ 314801 h 466725"/>
              <a:gd name="connsiteX65" fmla="*/ 7144 w 476250"/>
              <a:gd name="connsiteY65" fmla="*/ 321469 h 466725"/>
              <a:gd name="connsiteX66" fmla="*/ 7144 w 476250"/>
              <a:gd name="connsiteY66" fmla="*/ 326231 h 466725"/>
              <a:gd name="connsiteX67" fmla="*/ 13811 w 476250"/>
              <a:gd name="connsiteY67" fmla="*/ 332899 h 466725"/>
              <a:gd name="connsiteX68" fmla="*/ 64294 w 476250"/>
              <a:gd name="connsiteY68" fmla="*/ 332899 h 466725"/>
              <a:gd name="connsiteX69" fmla="*/ 64294 w 476250"/>
              <a:gd name="connsiteY69" fmla="*/ 380524 h 466725"/>
              <a:gd name="connsiteX70" fmla="*/ 88106 w 476250"/>
              <a:gd name="connsiteY70" fmla="*/ 404336 h 466725"/>
              <a:gd name="connsiteX71" fmla="*/ 142399 w 476250"/>
              <a:gd name="connsiteY71" fmla="*/ 404336 h 466725"/>
              <a:gd name="connsiteX72" fmla="*/ 142399 w 476250"/>
              <a:gd name="connsiteY72" fmla="*/ 461486 h 466725"/>
              <a:gd name="connsiteX73" fmla="*/ 149066 w 476250"/>
              <a:gd name="connsiteY73" fmla="*/ 468154 h 466725"/>
              <a:gd name="connsiteX74" fmla="*/ 153829 w 476250"/>
              <a:gd name="connsiteY74" fmla="*/ 468154 h 466725"/>
              <a:gd name="connsiteX75" fmla="*/ 160496 w 476250"/>
              <a:gd name="connsiteY75" fmla="*/ 461486 h 466725"/>
              <a:gd name="connsiteX76" fmla="*/ 160496 w 476250"/>
              <a:gd name="connsiteY76" fmla="*/ 404336 h 466725"/>
              <a:gd name="connsiteX77" fmla="*/ 185261 w 476250"/>
              <a:gd name="connsiteY77" fmla="*/ 404336 h 466725"/>
              <a:gd name="connsiteX78" fmla="*/ 185261 w 476250"/>
              <a:gd name="connsiteY78" fmla="*/ 461486 h 466725"/>
              <a:gd name="connsiteX79" fmla="*/ 191929 w 476250"/>
              <a:gd name="connsiteY79" fmla="*/ 468154 h 466725"/>
              <a:gd name="connsiteX80" fmla="*/ 196691 w 476250"/>
              <a:gd name="connsiteY80" fmla="*/ 468154 h 466725"/>
              <a:gd name="connsiteX81" fmla="*/ 203359 w 476250"/>
              <a:gd name="connsiteY81" fmla="*/ 461486 h 466725"/>
              <a:gd name="connsiteX82" fmla="*/ 203359 w 476250"/>
              <a:gd name="connsiteY82" fmla="*/ 404336 h 466725"/>
              <a:gd name="connsiteX83" fmla="*/ 228124 w 476250"/>
              <a:gd name="connsiteY83" fmla="*/ 404336 h 466725"/>
              <a:gd name="connsiteX84" fmla="*/ 228124 w 476250"/>
              <a:gd name="connsiteY84" fmla="*/ 461486 h 466725"/>
              <a:gd name="connsiteX85" fmla="*/ 234791 w 476250"/>
              <a:gd name="connsiteY85" fmla="*/ 468154 h 466725"/>
              <a:gd name="connsiteX86" fmla="*/ 239554 w 476250"/>
              <a:gd name="connsiteY86" fmla="*/ 468154 h 466725"/>
              <a:gd name="connsiteX87" fmla="*/ 246221 w 476250"/>
              <a:gd name="connsiteY87" fmla="*/ 461486 h 466725"/>
              <a:gd name="connsiteX88" fmla="*/ 246221 w 476250"/>
              <a:gd name="connsiteY88" fmla="*/ 404336 h 466725"/>
              <a:gd name="connsiteX89" fmla="*/ 270986 w 476250"/>
              <a:gd name="connsiteY89" fmla="*/ 404336 h 466725"/>
              <a:gd name="connsiteX90" fmla="*/ 270986 w 476250"/>
              <a:gd name="connsiteY90" fmla="*/ 461486 h 466725"/>
              <a:gd name="connsiteX91" fmla="*/ 277654 w 476250"/>
              <a:gd name="connsiteY91" fmla="*/ 468154 h 466725"/>
              <a:gd name="connsiteX92" fmla="*/ 283369 w 476250"/>
              <a:gd name="connsiteY92" fmla="*/ 468154 h 466725"/>
              <a:gd name="connsiteX93" fmla="*/ 290036 w 476250"/>
              <a:gd name="connsiteY93" fmla="*/ 461486 h 466725"/>
              <a:gd name="connsiteX94" fmla="*/ 290036 w 476250"/>
              <a:gd name="connsiteY94" fmla="*/ 404336 h 466725"/>
              <a:gd name="connsiteX95" fmla="*/ 314801 w 476250"/>
              <a:gd name="connsiteY95" fmla="*/ 404336 h 466725"/>
              <a:gd name="connsiteX96" fmla="*/ 314801 w 476250"/>
              <a:gd name="connsiteY96" fmla="*/ 461486 h 466725"/>
              <a:gd name="connsiteX97" fmla="*/ 321469 w 476250"/>
              <a:gd name="connsiteY97" fmla="*/ 468154 h 466725"/>
              <a:gd name="connsiteX98" fmla="*/ 326231 w 476250"/>
              <a:gd name="connsiteY98" fmla="*/ 468154 h 466725"/>
              <a:gd name="connsiteX99" fmla="*/ 332899 w 476250"/>
              <a:gd name="connsiteY99" fmla="*/ 461486 h 466725"/>
              <a:gd name="connsiteX100" fmla="*/ 332899 w 476250"/>
              <a:gd name="connsiteY100" fmla="*/ 404336 h 466725"/>
              <a:gd name="connsiteX101" fmla="*/ 391001 w 476250"/>
              <a:gd name="connsiteY101" fmla="*/ 404336 h 466725"/>
              <a:gd name="connsiteX102" fmla="*/ 414814 w 476250"/>
              <a:gd name="connsiteY102" fmla="*/ 380524 h 466725"/>
              <a:gd name="connsiteX103" fmla="*/ 414814 w 476250"/>
              <a:gd name="connsiteY103" fmla="*/ 332899 h 466725"/>
              <a:gd name="connsiteX104" fmla="*/ 461486 w 476250"/>
              <a:gd name="connsiteY104" fmla="*/ 332899 h 466725"/>
              <a:gd name="connsiteX105" fmla="*/ 468154 w 476250"/>
              <a:gd name="connsiteY105" fmla="*/ 326231 h 466725"/>
              <a:gd name="connsiteX106" fmla="*/ 468154 w 476250"/>
              <a:gd name="connsiteY106" fmla="*/ 321469 h 466725"/>
              <a:gd name="connsiteX107" fmla="*/ 461486 w 476250"/>
              <a:gd name="connsiteY107" fmla="*/ 314801 h 466725"/>
              <a:gd name="connsiteX108" fmla="*/ 414814 w 476250"/>
              <a:gd name="connsiteY108" fmla="*/ 314801 h 466725"/>
              <a:gd name="connsiteX109" fmla="*/ 414814 w 476250"/>
              <a:gd name="connsiteY109" fmla="*/ 290036 h 466725"/>
              <a:gd name="connsiteX110" fmla="*/ 461486 w 476250"/>
              <a:gd name="connsiteY110" fmla="*/ 290036 h 466725"/>
              <a:gd name="connsiteX111" fmla="*/ 468154 w 476250"/>
              <a:gd name="connsiteY111" fmla="*/ 283369 h 466725"/>
              <a:gd name="connsiteX112" fmla="*/ 468154 w 476250"/>
              <a:gd name="connsiteY112" fmla="*/ 278606 h 466725"/>
              <a:gd name="connsiteX113" fmla="*/ 461486 w 476250"/>
              <a:gd name="connsiteY113" fmla="*/ 271939 h 466725"/>
              <a:gd name="connsiteX114" fmla="*/ 414814 w 476250"/>
              <a:gd name="connsiteY114" fmla="*/ 271939 h 466725"/>
              <a:gd name="connsiteX115" fmla="*/ 414814 w 476250"/>
              <a:gd name="connsiteY115" fmla="*/ 247174 h 466725"/>
              <a:gd name="connsiteX116" fmla="*/ 461486 w 476250"/>
              <a:gd name="connsiteY116" fmla="*/ 247174 h 466725"/>
              <a:gd name="connsiteX117" fmla="*/ 468154 w 476250"/>
              <a:gd name="connsiteY117" fmla="*/ 240506 h 466725"/>
              <a:gd name="connsiteX118" fmla="*/ 468154 w 476250"/>
              <a:gd name="connsiteY118" fmla="*/ 235744 h 466725"/>
              <a:gd name="connsiteX119" fmla="*/ 461486 w 476250"/>
              <a:gd name="connsiteY119" fmla="*/ 229076 h 466725"/>
              <a:gd name="connsiteX120" fmla="*/ 414814 w 476250"/>
              <a:gd name="connsiteY120" fmla="*/ 229076 h 466725"/>
              <a:gd name="connsiteX121" fmla="*/ 414814 w 476250"/>
              <a:gd name="connsiteY121" fmla="*/ 204311 h 466725"/>
              <a:gd name="connsiteX122" fmla="*/ 461486 w 476250"/>
              <a:gd name="connsiteY122" fmla="*/ 204311 h 466725"/>
              <a:gd name="connsiteX123" fmla="*/ 468154 w 476250"/>
              <a:gd name="connsiteY123" fmla="*/ 197644 h 466725"/>
              <a:gd name="connsiteX124" fmla="*/ 468154 w 476250"/>
              <a:gd name="connsiteY124" fmla="*/ 192881 h 466725"/>
              <a:gd name="connsiteX125" fmla="*/ 461486 w 476250"/>
              <a:gd name="connsiteY125" fmla="*/ 186214 h 466725"/>
              <a:gd name="connsiteX126" fmla="*/ 414814 w 476250"/>
              <a:gd name="connsiteY126" fmla="*/ 186214 h 466725"/>
              <a:gd name="connsiteX127" fmla="*/ 414814 w 476250"/>
              <a:gd name="connsiteY127" fmla="*/ 161449 h 466725"/>
              <a:gd name="connsiteX128" fmla="*/ 462439 w 476250"/>
              <a:gd name="connsiteY128" fmla="*/ 161449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476250" h="466725">
                <a:moveTo>
                  <a:pt x="462439" y="160496"/>
                </a:moveTo>
                <a:cubicBezTo>
                  <a:pt x="466249" y="160496"/>
                  <a:pt x="469106" y="157639"/>
                  <a:pt x="469106" y="153829"/>
                </a:cubicBezTo>
                <a:lnTo>
                  <a:pt x="469106" y="149066"/>
                </a:lnTo>
                <a:cubicBezTo>
                  <a:pt x="469106" y="145256"/>
                  <a:pt x="466249" y="142399"/>
                  <a:pt x="462439" y="142399"/>
                </a:cubicBezTo>
                <a:lnTo>
                  <a:pt x="415766" y="142399"/>
                </a:lnTo>
                <a:lnTo>
                  <a:pt x="415766" y="93821"/>
                </a:lnTo>
                <a:cubicBezTo>
                  <a:pt x="415766" y="80486"/>
                  <a:pt x="405289" y="70009"/>
                  <a:pt x="391954" y="70009"/>
                </a:cubicBezTo>
                <a:lnTo>
                  <a:pt x="333851" y="70009"/>
                </a:lnTo>
                <a:lnTo>
                  <a:pt x="333851" y="13811"/>
                </a:lnTo>
                <a:cubicBezTo>
                  <a:pt x="333851" y="10001"/>
                  <a:pt x="330994" y="7144"/>
                  <a:pt x="327184" y="7144"/>
                </a:cubicBezTo>
                <a:lnTo>
                  <a:pt x="322421" y="7144"/>
                </a:lnTo>
                <a:cubicBezTo>
                  <a:pt x="318611" y="7144"/>
                  <a:pt x="315754" y="10001"/>
                  <a:pt x="315754" y="13811"/>
                </a:cubicBezTo>
                <a:lnTo>
                  <a:pt x="315754" y="70009"/>
                </a:lnTo>
                <a:lnTo>
                  <a:pt x="290989" y="70009"/>
                </a:lnTo>
                <a:lnTo>
                  <a:pt x="290989" y="13811"/>
                </a:lnTo>
                <a:cubicBezTo>
                  <a:pt x="290989" y="10001"/>
                  <a:pt x="287179" y="7144"/>
                  <a:pt x="283369" y="7144"/>
                </a:cubicBezTo>
                <a:lnTo>
                  <a:pt x="278606" y="7144"/>
                </a:lnTo>
                <a:cubicBezTo>
                  <a:pt x="274796" y="7144"/>
                  <a:pt x="271939" y="10001"/>
                  <a:pt x="271939" y="13811"/>
                </a:cubicBezTo>
                <a:lnTo>
                  <a:pt x="271939" y="70009"/>
                </a:lnTo>
                <a:lnTo>
                  <a:pt x="247174" y="70009"/>
                </a:lnTo>
                <a:lnTo>
                  <a:pt x="247174" y="13811"/>
                </a:lnTo>
                <a:cubicBezTo>
                  <a:pt x="247174" y="10001"/>
                  <a:pt x="244316" y="7144"/>
                  <a:pt x="240506" y="7144"/>
                </a:cubicBezTo>
                <a:lnTo>
                  <a:pt x="235744" y="7144"/>
                </a:lnTo>
                <a:cubicBezTo>
                  <a:pt x="231934" y="7144"/>
                  <a:pt x="229076" y="10001"/>
                  <a:pt x="229076" y="13811"/>
                </a:cubicBezTo>
                <a:lnTo>
                  <a:pt x="229076" y="70009"/>
                </a:lnTo>
                <a:lnTo>
                  <a:pt x="204311" y="70009"/>
                </a:lnTo>
                <a:lnTo>
                  <a:pt x="204311" y="13811"/>
                </a:lnTo>
                <a:cubicBezTo>
                  <a:pt x="204311" y="10001"/>
                  <a:pt x="201454" y="7144"/>
                  <a:pt x="197644" y="7144"/>
                </a:cubicBezTo>
                <a:lnTo>
                  <a:pt x="192881" y="7144"/>
                </a:lnTo>
                <a:cubicBezTo>
                  <a:pt x="189071" y="7144"/>
                  <a:pt x="186214" y="10001"/>
                  <a:pt x="186214" y="13811"/>
                </a:cubicBezTo>
                <a:lnTo>
                  <a:pt x="186214" y="70009"/>
                </a:lnTo>
                <a:lnTo>
                  <a:pt x="161449" y="70009"/>
                </a:lnTo>
                <a:lnTo>
                  <a:pt x="161449" y="13811"/>
                </a:lnTo>
                <a:cubicBezTo>
                  <a:pt x="161449" y="10001"/>
                  <a:pt x="158591" y="7144"/>
                  <a:pt x="154781" y="7144"/>
                </a:cubicBezTo>
                <a:lnTo>
                  <a:pt x="150019" y="7144"/>
                </a:lnTo>
                <a:cubicBezTo>
                  <a:pt x="146209" y="7144"/>
                  <a:pt x="143351" y="10001"/>
                  <a:pt x="143351" y="13811"/>
                </a:cubicBezTo>
                <a:lnTo>
                  <a:pt x="143351" y="70009"/>
                </a:lnTo>
                <a:lnTo>
                  <a:pt x="88106" y="70009"/>
                </a:lnTo>
                <a:cubicBezTo>
                  <a:pt x="74771" y="70009"/>
                  <a:pt x="64294" y="81439"/>
                  <a:pt x="64294" y="93821"/>
                </a:cubicBezTo>
                <a:lnTo>
                  <a:pt x="64294" y="142399"/>
                </a:lnTo>
                <a:lnTo>
                  <a:pt x="13811" y="142399"/>
                </a:lnTo>
                <a:cubicBezTo>
                  <a:pt x="10001" y="142399"/>
                  <a:pt x="7144" y="145256"/>
                  <a:pt x="7144" y="149066"/>
                </a:cubicBezTo>
                <a:lnTo>
                  <a:pt x="7144" y="153829"/>
                </a:lnTo>
                <a:cubicBezTo>
                  <a:pt x="7144" y="157639"/>
                  <a:pt x="10001" y="160496"/>
                  <a:pt x="13811" y="160496"/>
                </a:cubicBezTo>
                <a:lnTo>
                  <a:pt x="64294" y="160496"/>
                </a:lnTo>
                <a:lnTo>
                  <a:pt x="64294" y="185261"/>
                </a:lnTo>
                <a:lnTo>
                  <a:pt x="13811" y="185261"/>
                </a:lnTo>
                <a:cubicBezTo>
                  <a:pt x="10001" y="185261"/>
                  <a:pt x="7144" y="188119"/>
                  <a:pt x="7144" y="191929"/>
                </a:cubicBezTo>
                <a:lnTo>
                  <a:pt x="7144" y="196691"/>
                </a:lnTo>
                <a:cubicBezTo>
                  <a:pt x="7144" y="200501"/>
                  <a:pt x="10001" y="203359"/>
                  <a:pt x="13811" y="203359"/>
                </a:cubicBezTo>
                <a:lnTo>
                  <a:pt x="64294" y="203359"/>
                </a:lnTo>
                <a:lnTo>
                  <a:pt x="64294" y="228124"/>
                </a:lnTo>
                <a:lnTo>
                  <a:pt x="13811" y="228124"/>
                </a:lnTo>
                <a:cubicBezTo>
                  <a:pt x="10001" y="229076"/>
                  <a:pt x="7144" y="231934"/>
                  <a:pt x="7144" y="235744"/>
                </a:cubicBezTo>
                <a:lnTo>
                  <a:pt x="7144" y="240506"/>
                </a:lnTo>
                <a:cubicBezTo>
                  <a:pt x="7144" y="244316"/>
                  <a:pt x="10001" y="247174"/>
                  <a:pt x="13811" y="247174"/>
                </a:cubicBezTo>
                <a:lnTo>
                  <a:pt x="64294" y="247174"/>
                </a:lnTo>
                <a:lnTo>
                  <a:pt x="64294" y="271939"/>
                </a:lnTo>
                <a:lnTo>
                  <a:pt x="13811" y="271939"/>
                </a:lnTo>
                <a:cubicBezTo>
                  <a:pt x="10001" y="271939"/>
                  <a:pt x="7144" y="274796"/>
                  <a:pt x="7144" y="278606"/>
                </a:cubicBezTo>
                <a:lnTo>
                  <a:pt x="7144" y="283369"/>
                </a:lnTo>
                <a:cubicBezTo>
                  <a:pt x="7144" y="287179"/>
                  <a:pt x="10001" y="290036"/>
                  <a:pt x="13811" y="290036"/>
                </a:cubicBezTo>
                <a:lnTo>
                  <a:pt x="64294" y="290036"/>
                </a:lnTo>
                <a:lnTo>
                  <a:pt x="64294" y="314801"/>
                </a:lnTo>
                <a:lnTo>
                  <a:pt x="13811" y="314801"/>
                </a:lnTo>
                <a:cubicBezTo>
                  <a:pt x="10001" y="314801"/>
                  <a:pt x="7144" y="317659"/>
                  <a:pt x="7144" y="321469"/>
                </a:cubicBezTo>
                <a:lnTo>
                  <a:pt x="7144" y="326231"/>
                </a:lnTo>
                <a:cubicBezTo>
                  <a:pt x="7144" y="330041"/>
                  <a:pt x="10001" y="332899"/>
                  <a:pt x="13811" y="332899"/>
                </a:cubicBezTo>
                <a:lnTo>
                  <a:pt x="64294" y="332899"/>
                </a:lnTo>
                <a:lnTo>
                  <a:pt x="64294" y="380524"/>
                </a:lnTo>
                <a:cubicBezTo>
                  <a:pt x="64294" y="393859"/>
                  <a:pt x="74771" y="404336"/>
                  <a:pt x="88106" y="404336"/>
                </a:cubicBezTo>
                <a:lnTo>
                  <a:pt x="142399" y="404336"/>
                </a:lnTo>
                <a:lnTo>
                  <a:pt x="142399" y="461486"/>
                </a:lnTo>
                <a:cubicBezTo>
                  <a:pt x="142399" y="465296"/>
                  <a:pt x="145256" y="468154"/>
                  <a:pt x="149066" y="468154"/>
                </a:cubicBezTo>
                <a:lnTo>
                  <a:pt x="153829" y="468154"/>
                </a:lnTo>
                <a:cubicBezTo>
                  <a:pt x="157639" y="468154"/>
                  <a:pt x="160496" y="465296"/>
                  <a:pt x="160496" y="461486"/>
                </a:cubicBezTo>
                <a:lnTo>
                  <a:pt x="160496" y="404336"/>
                </a:lnTo>
                <a:lnTo>
                  <a:pt x="185261" y="404336"/>
                </a:lnTo>
                <a:lnTo>
                  <a:pt x="185261" y="461486"/>
                </a:lnTo>
                <a:cubicBezTo>
                  <a:pt x="185261" y="465296"/>
                  <a:pt x="188119" y="468154"/>
                  <a:pt x="191929" y="468154"/>
                </a:cubicBezTo>
                <a:lnTo>
                  <a:pt x="196691" y="468154"/>
                </a:lnTo>
                <a:cubicBezTo>
                  <a:pt x="200501" y="468154"/>
                  <a:pt x="203359" y="465296"/>
                  <a:pt x="203359" y="461486"/>
                </a:cubicBezTo>
                <a:lnTo>
                  <a:pt x="203359" y="404336"/>
                </a:lnTo>
                <a:lnTo>
                  <a:pt x="228124" y="404336"/>
                </a:lnTo>
                <a:lnTo>
                  <a:pt x="228124" y="461486"/>
                </a:lnTo>
                <a:cubicBezTo>
                  <a:pt x="228124" y="465296"/>
                  <a:pt x="230981" y="468154"/>
                  <a:pt x="234791" y="468154"/>
                </a:cubicBezTo>
                <a:lnTo>
                  <a:pt x="239554" y="468154"/>
                </a:lnTo>
                <a:cubicBezTo>
                  <a:pt x="243364" y="468154"/>
                  <a:pt x="246221" y="465296"/>
                  <a:pt x="246221" y="461486"/>
                </a:cubicBezTo>
                <a:lnTo>
                  <a:pt x="246221" y="404336"/>
                </a:lnTo>
                <a:lnTo>
                  <a:pt x="270986" y="404336"/>
                </a:lnTo>
                <a:lnTo>
                  <a:pt x="270986" y="461486"/>
                </a:lnTo>
                <a:cubicBezTo>
                  <a:pt x="270986" y="465296"/>
                  <a:pt x="273844" y="468154"/>
                  <a:pt x="277654" y="468154"/>
                </a:cubicBezTo>
                <a:lnTo>
                  <a:pt x="283369" y="468154"/>
                </a:lnTo>
                <a:cubicBezTo>
                  <a:pt x="287179" y="468154"/>
                  <a:pt x="290036" y="465296"/>
                  <a:pt x="290036" y="461486"/>
                </a:cubicBezTo>
                <a:lnTo>
                  <a:pt x="290036" y="404336"/>
                </a:lnTo>
                <a:lnTo>
                  <a:pt x="314801" y="404336"/>
                </a:lnTo>
                <a:lnTo>
                  <a:pt x="314801" y="461486"/>
                </a:lnTo>
                <a:cubicBezTo>
                  <a:pt x="314801" y="465296"/>
                  <a:pt x="317659" y="468154"/>
                  <a:pt x="321469" y="468154"/>
                </a:cubicBezTo>
                <a:lnTo>
                  <a:pt x="326231" y="468154"/>
                </a:lnTo>
                <a:cubicBezTo>
                  <a:pt x="330041" y="468154"/>
                  <a:pt x="332899" y="465296"/>
                  <a:pt x="332899" y="461486"/>
                </a:cubicBezTo>
                <a:lnTo>
                  <a:pt x="332899" y="404336"/>
                </a:lnTo>
                <a:lnTo>
                  <a:pt x="391001" y="404336"/>
                </a:lnTo>
                <a:cubicBezTo>
                  <a:pt x="404336" y="404336"/>
                  <a:pt x="414814" y="393859"/>
                  <a:pt x="414814" y="380524"/>
                </a:cubicBezTo>
                <a:lnTo>
                  <a:pt x="414814" y="332899"/>
                </a:lnTo>
                <a:lnTo>
                  <a:pt x="461486" y="332899"/>
                </a:lnTo>
                <a:cubicBezTo>
                  <a:pt x="465296" y="332899"/>
                  <a:pt x="468154" y="330041"/>
                  <a:pt x="468154" y="326231"/>
                </a:cubicBezTo>
                <a:lnTo>
                  <a:pt x="468154" y="321469"/>
                </a:lnTo>
                <a:cubicBezTo>
                  <a:pt x="468154" y="317659"/>
                  <a:pt x="465296" y="314801"/>
                  <a:pt x="461486" y="314801"/>
                </a:cubicBezTo>
                <a:lnTo>
                  <a:pt x="414814" y="314801"/>
                </a:lnTo>
                <a:lnTo>
                  <a:pt x="414814" y="290036"/>
                </a:lnTo>
                <a:lnTo>
                  <a:pt x="461486" y="290036"/>
                </a:lnTo>
                <a:cubicBezTo>
                  <a:pt x="465296" y="290036"/>
                  <a:pt x="468154" y="287179"/>
                  <a:pt x="468154" y="283369"/>
                </a:cubicBezTo>
                <a:lnTo>
                  <a:pt x="468154" y="278606"/>
                </a:lnTo>
                <a:cubicBezTo>
                  <a:pt x="468154" y="274796"/>
                  <a:pt x="465296" y="271939"/>
                  <a:pt x="461486" y="271939"/>
                </a:cubicBezTo>
                <a:lnTo>
                  <a:pt x="414814" y="271939"/>
                </a:lnTo>
                <a:lnTo>
                  <a:pt x="414814" y="247174"/>
                </a:lnTo>
                <a:lnTo>
                  <a:pt x="461486" y="247174"/>
                </a:lnTo>
                <a:cubicBezTo>
                  <a:pt x="465296" y="247174"/>
                  <a:pt x="468154" y="244316"/>
                  <a:pt x="468154" y="240506"/>
                </a:cubicBezTo>
                <a:lnTo>
                  <a:pt x="468154" y="235744"/>
                </a:lnTo>
                <a:cubicBezTo>
                  <a:pt x="468154" y="231934"/>
                  <a:pt x="465296" y="229076"/>
                  <a:pt x="461486" y="229076"/>
                </a:cubicBezTo>
                <a:lnTo>
                  <a:pt x="414814" y="229076"/>
                </a:lnTo>
                <a:lnTo>
                  <a:pt x="414814" y="204311"/>
                </a:lnTo>
                <a:lnTo>
                  <a:pt x="461486" y="204311"/>
                </a:lnTo>
                <a:cubicBezTo>
                  <a:pt x="465296" y="204311"/>
                  <a:pt x="468154" y="201454"/>
                  <a:pt x="468154" y="197644"/>
                </a:cubicBezTo>
                <a:lnTo>
                  <a:pt x="468154" y="192881"/>
                </a:lnTo>
                <a:cubicBezTo>
                  <a:pt x="468154" y="189071"/>
                  <a:pt x="465296" y="186214"/>
                  <a:pt x="461486" y="186214"/>
                </a:cubicBezTo>
                <a:lnTo>
                  <a:pt x="414814" y="186214"/>
                </a:lnTo>
                <a:lnTo>
                  <a:pt x="414814" y="161449"/>
                </a:lnTo>
                <a:lnTo>
                  <a:pt x="462439" y="161449"/>
                </a:lnTo>
                <a:close/>
              </a:path>
            </a:pathLst>
          </a:custGeom>
          <a:solidFill>
            <a:srgbClr val="8FC4EF">
              <a:alpha val="18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grpSp>
        <p:nvGrpSpPr>
          <p:cNvPr id="12" name="Graphic 421">
            <a:extLst>
              <a:ext uri="{FF2B5EF4-FFF2-40B4-BE49-F238E27FC236}">
                <a16:creationId xmlns:a16="http://schemas.microsoft.com/office/drawing/2014/main" id="{217A7663-83B5-40A6-9610-5EDE69C175B1}"/>
              </a:ext>
            </a:extLst>
          </p:cNvPr>
          <p:cNvGrpSpPr/>
          <p:nvPr/>
        </p:nvGrpSpPr>
        <p:grpSpPr>
          <a:xfrm flipH="1">
            <a:off x="6552483" y="751197"/>
            <a:ext cx="3389471" cy="5862632"/>
            <a:chOff x="4351496" y="0"/>
            <a:chExt cx="3489008" cy="6858000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2A5FA5-E5CF-4957-BFAD-09666127A84A}"/>
                </a:ext>
              </a:extLst>
            </p:cNvPr>
            <p:cNvSpPr/>
            <p:nvPr/>
          </p:nvSpPr>
          <p:spPr>
            <a:xfrm>
              <a:off x="7175064" y="2830854"/>
              <a:ext cx="227171" cy="124301"/>
            </a:xfrm>
            <a:custGeom>
              <a:avLst/>
              <a:gdLst>
                <a:gd name="connsiteX0" fmla="*/ 127516 w 227171"/>
                <a:gd name="connsiteY0" fmla="*/ 32790 h 124301"/>
                <a:gd name="connsiteX1" fmla="*/ 124087 w 227171"/>
                <a:gd name="connsiteY1" fmla="*/ 37505 h 124301"/>
                <a:gd name="connsiteX2" fmla="*/ 118515 w 227171"/>
                <a:gd name="connsiteY2" fmla="*/ 36647 h 124301"/>
                <a:gd name="connsiteX3" fmla="*/ 79081 w 227171"/>
                <a:gd name="connsiteY3" fmla="*/ 32361 h 124301"/>
                <a:gd name="connsiteX4" fmla="*/ 3215 w 227171"/>
                <a:gd name="connsiteY4" fmla="*/ 93226 h 124301"/>
                <a:gd name="connsiteX5" fmla="*/ 27218 w 227171"/>
                <a:gd name="connsiteY5" fmla="*/ 121944 h 124301"/>
                <a:gd name="connsiteX6" fmla="*/ 114657 w 227171"/>
                <a:gd name="connsiteY6" fmla="*/ 51221 h 124301"/>
                <a:gd name="connsiteX7" fmla="*/ 120229 w 227171"/>
                <a:gd name="connsiteY7" fmla="*/ 52935 h 124301"/>
                <a:gd name="connsiteX8" fmla="*/ 120229 w 227171"/>
                <a:gd name="connsiteY8" fmla="*/ 52935 h 124301"/>
                <a:gd name="connsiteX9" fmla="*/ 179379 w 227171"/>
                <a:gd name="connsiteY9" fmla="*/ 76081 h 124301"/>
                <a:gd name="connsiteX10" fmla="*/ 223957 w 227171"/>
                <a:gd name="connsiteY10" fmla="*/ 40934 h 124301"/>
                <a:gd name="connsiteX11" fmla="*/ 207240 w 227171"/>
                <a:gd name="connsiteY11" fmla="*/ 5358 h 124301"/>
                <a:gd name="connsiteX12" fmla="*/ 206383 w 227171"/>
                <a:gd name="connsiteY12" fmla="*/ 6215 h 124301"/>
                <a:gd name="connsiteX13" fmla="*/ 149376 w 227171"/>
                <a:gd name="connsiteY13" fmla="*/ 3215 h 124301"/>
                <a:gd name="connsiteX14" fmla="*/ 127516 w 227171"/>
                <a:gd name="connsiteY14" fmla="*/ 32790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7171" h="124301">
                  <a:moveTo>
                    <a:pt x="127516" y="32790"/>
                  </a:moveTo>
                  <a:lnTo>
                    <a:pt x="124087" y="37505"/>
                  </a:lnTo>
                  <a:lnTo>
                    <a:pt x="118515" y="36647"/>
                  </a:lnTo>
                  <a:lnTo>
                    <a:pt x="79081" y="32361"/>
                  </a:lnTo>
                  <a:lnTo>
                    <a:pt x="3215" y="93226"/>
                  </a:lnTo>
                  <a:cubicBezTo>
                    <a:pt x="11359" y="102656"/>
                    <a:pt x="19502" y="112514"/>
                    <a:pt x="27218" y="121944"/>
                  </a:cubicBezTo>
                  <a:lnTo>
                    <a:pt x="114657" y="51221"/>
                  </a:lnTo>
                  <a:lnTo>
                    <a:pt x="120229" y="52935"/>
                  </a:lnTo>
                  <a:lnTo>
                    <a:pt x="120229" y="52935"/>
                  </a:lnTo>
                  <a:lnTo>
                    <a:pt x="179379" y="76081"/>
                  </a:lnTo>
                  <a:lnTo>
                    <a:pt x="223957" y="40934"/>
                  </a:lnTo>
                  <a:cubicBezTo>
                    <a:pt x="218385" y="28932"/>
                    <a:pt x="212812" y="17359"/>
                    <a:pt x="207240" y="5358"/>
                  </a:cubicBezTo>
                  <a:cubicBezTo>
                    <a:pt x="206812" y="5786"/>
                    <a:pt x="206812" y="5786"/>
                    <a:pt x="206383" y="6215"/>
                  </a:cubicBezTo>
                  <a:cubicBezTo>
                    <a:pt x="189238" y="19931"/>
                    <a:pt x="164806" y="18645"/>
                    <a:pt x="149376" y="3215"/>
                  </a:cubicBezTo>
                  <a:lnTo>
                    <a:pt x="127516" y="327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6F62DD6-2C86-401D-AAE3-52A74DBF11C0}"/>
                </a:ext>
              </a:extLst>
            </p:cNvPr>
            <p:cNvSpPr/>
            <p:nvPr/>
          </p:nvSpPr>
          <p:spPr>
            <a:xfrm>
              <a:off x="7212354" y="2887004"/>
              <a:ext cx="210026" cy="128588"/>
            </a:xfrm>
            <a:custGeom>
              <a:avLst/>
              <a:gdLst>
                <a:gd name="connsiteX0" fmla="*/ 140803 w 210026"/>
                <a:gd name="connsiteY0" fmla="*/ 40934 h 128587"/>
                <a:gd name="connsiteX1" fmla="*/ 81653 w 210026"/>
                <a:gd name="connsiteY1" fmla="*/ 17788 h 128587"/>
                <a:gd name="connsiteX2" fmla="*/ 3215 w 210026"/>
                <a:gd name="connsiteY2" fmla="*/ 81224 h 128587"/>
                <a:gd name="connsiteX3" fmla="*/ 39219 w 210026"/>
                <a:gd name="connsiteY3" fmla="*/ 126230 h 128587"/>
                <a:gd name="connsiteX4" fmla="*/ 88940 w 210026"/>
                <a:gd name="connsiteY4" fmla="*/ 86368 h 128587"/>
                <a:gd name="connsiteX5" fmla="*/ 93226 w 210026"/>
                <a:gd name="connsiteY5" fmla="*/ 86368 h 128587"/>
                <a:gd name="connsiteX6" fmla="*/ 141661 w 210026"/>
                <a:gd name="connsiteY6" fmla="*/ 91940 h 128587"/>
                <a:gd name="connsiteX7" fmla="*/ 210669 w 210026"/>
                <a:gd name="connsiteY7" fmla="*/ 36219 h 128587"/>
                <a:gd name="connsiteX8" fmla="*/ 195667 w 210026"/>
                <a:gd name="connsiteY8" fmla="*/ 3215 h 128587"/>
                <a:gd name="connsiteX9" fmla="*/ 146804 w 210026"/>
                <a:gd name="connsiteY9" fmla="*/ 42648 h 128587"/>
                <a:gd name="connsiteX10" fmla="*/ 140803 w 210026"/>
                <a:gd name="connsiteY10" fmla="*/ 40934 h 12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28587">
                  <a:moveTo>
                    <a:pt x="140803" y="40934"/>
                  </a:moveTo>
                  <a:lnTo>
                    <a:pt x="81653" y="17788"/>
                  </a:lnTo>
                  <a:lnTo>
                    <a:pt x="3215" y="81224"/>
                  </a:lnTo>
                  <a:cubicBezTo>
                    <a:pt x="15216" y="95798"/>
                    <a:pt x="28075" y="110371"/>
                    <a:pt x="39219" y="126230"/>
                  </a:cubicBezTo>
                  <a:lnTo>
                    <a:pt x="88940" y="86368"/>
                  </a:lnTo>
                  <a:lnTo>
                    <a:pt x="93226" y="86368"/>
                  </a:lnTo>
                  <a:lnTo>
                    <a:pt x="141661" y="91940"/>
                  </a:lnTo>
                  <a:lnTo>
                    <a:pt x="210669" y="36219"/>
                  </a:lnTo>
                  <a:cubicBezTo>
                    <a:pt x="205526" y="25075"/>
                    <a:pt x="200382" y="14359"/>
                    <a:pt x="195667" y="3215"/>
                  </a:cubicBezTo>
                  <a:lnTo>
                    <a:pt x="146804" y="42648"/>
                  </a:lnTo>
                  <a:lnTo>
                    <a:pt x="140803" y="409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0D90F73-B237-418D-8099-33B93CEA1320}"/>
                </a:ext>
              </a:extLst>
            </p:cNvPr>
            <p:cNvSpPr/>
            <p:nvPr/>
          </p:nvSpPr>
          <p:spPr>
            <a:xfrm>
              <a:off x="6676144" y="3952137"/>
              <a:ext cx="98584" cy="334328"/>
            </a:xfrm>
            <a:custGeom>
              <a:avLst/>
              <a:gdLst>
                <a:gd name="connsiteX0" fmla="*/ 34076 w 98583"/>
                <a:gd name="connsiteY0" fmla="*/ 331970 h 334327"/>
                <a:gd name="connsiteX1" fmla="*/ 34076 w 98583"/>
                <a:gd name="connsiteY1" fmla="*/ 107371 h 334327"/>
                <a:gd name="connsiteX2" fmla="*/ 34076 w 98583"/>
                <a:gd name="connsiteY2" fmla="*/ 103084 h 334327"/>
                <a:gd name="connsiteX3" fmla="*/ 98798 w 98583"/>
                <a:gd name="connsiteY3" fmla="*/ 38362 h 334327"/>
                <a:gd name="connsiteX4" fmla="*/ 89368 w 98583"/>
                <a:gd name="connsiteY4" fmla="*/ 3215 h 334327"/>
                <a:gd name="connsiteX5" fmla="*/ 3215 w 98583"/>
                <a:gd name="connsiteY5" fmla="*/ 89368 h 334327"/>
                <a:gd name="connsiteX6" fmla="*/ 3215 w 98583"/>
                <a:gd name="connsiteY6" fmla="*/ 319969 h 334327"/>
                <a:gd name="connsiteX7" fmla="*/ 34076 w 98583"/>
                <a:gd name="connsiteY7" fmla="*/ 331970 h 33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83" h="334327">
                  <a:moveTo>
                    <a:pt x="34076" y="331970"/>
                  </a:moveTo>
                  <a:lnTo>
                    <a:pt x="34076" y="107371"/>
                  </a:lnTo>
                  <a:lnTo>
                    <a:pt x="34076" y="103084"/>
                  </a:lnTo>
                  <a:lnTo>
                    <a:pt x="98798" y="38362"/>
                  </a:lnTo>
                  <a:cubicBezTo>
                    <a:pt x="95798" y="26789"/>
                    <a:pt x="92369" y="14788"/>
                    <a:pt x="89368" y="3215"/>
                  </a:cubicBezTo>
                  <a:lnTo>
                    <a:pt x="3215" y="89368"/>
                  </a:lnTo>
                  <a:lnTo>
                    <a:pt x="3215" y="319969"/>
                  </a:lnTo>
                  <a:cubicBezTo>
                    <a:pt x="13502" y="323826"/>
                    <a:pt x="23789" y="328112"/>
                    <a:pt x="34076" y="3319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5254F01-4BC2-4366-9260-28190EC2CFA0}"/>
                </a:ext>
              </a:extLst>
            </p:cNvPr>
            <p:cNvSpPr/>
            <p:nvPr/>
          </p:nvSpPr>
          <p:spPr>
            <a:xfrm>
              <a:off x="7238500" y="5847945"/>
              <a:ext cx="55721" cy="197168"/>
            </a:xfrm>
            <a:custGeom>
              <a:avLst/>
              <a:gdLst>
                <a:gd name="connsiteX0" fmla="*/ 3215 w 55721"/>
                <a:gd name="connsiteY0" fmla="*/ 3215 h 197167"/>
                <a:gd name="connsiteX1" fmla="*/ 34933 w 55721"/>
                <a:gd name="connsiteY1" fmla="*/ 184952 h 197167"/>
                <a:gd name="connsiteX2" fmla="*/ 34933 w 55721"/>
                <a:gd name="connsiteY2" fmla="*/ 184952 h 197167"/>
                <a:gd name="connsiteX3" fmla="*/ 53364 w 55721"/>
                <a:gd name="connsiteY3" fmla="*/ 197811 h 197167"/>
                <a:gd name="connsiteX4" fmla="*/ 17359 w 55721"/>
                <a:gd name="connsiteY4" fmla="*/ 64080 h 197167"/>
                <a:gd name="connsiteX5" fmla="*/ 3215 w 55721"/>
                <a:gd name="connsiteY5" fmla="*/ 3215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721" h="197167">
                  <a:moveTo>
                    <a:pt x="3215" y="3215"/>
                  </a:moveTo>
                  <a:lnTo>
                    <a:pt x="34933" y="184952"/>
                  </a:lnTo>
                  <a:lnTo>
                    <a:pt x="34933" y="184952"/>
                  </a:lnTo>
                  <a:lnTo>
                    <a:pt x="53364" y="197811"/>
                  </a:lnTo>
                  <a:cubicBezTo>
                    <a:pt x="40934" y="153233"/>
                    <a:pt x="27646" y="109085"/>
                    <a:pt x="17359" y="64080"/>
                  </a:cubicBezTo>
                  <a:cubicBezTo>
                    <a:pt x="12216" y="43934"/>
                    <a:pt x="7930" y="2378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54B0ADD-262F-4977-A5A3-53C72E5AD8FA}"/>
                </a:ext>
              </a:extLst>
            </p:cNvPr>
            <p:cNvSpPr/>
            <p:nvPr/>
          </p:nvSpPr>
          <p:spPr>
            <a:xfrm>
              <a:off x="7258645" y="2938439"/>
              <a:ext cx="180023" cy="115729"/>
            </a:xfrm>
            <a:custGeom>
              <a:avLst/>
              <a:gdLst>
                <a:gd name="connsiteX0" fmla="*/ 97512 w 180022"/>
                <a:gd name="connsiteY0" fmla="*/ 60222 h 115728"/>
                <a:gd name="connsiteX1" fmla="*/ 48649 w 180022"/>
                <a:gd name="connsiteY1" fmla="*/ 55078 h 115728"/>
                <a:gd name="connsiteX2" fmla="*/ 3215 w 180022"/>
                <a:gd name="connsiteY2" fmla="*/ 91512 h 115728"/>
                <a:gd name="connsiteX3" fmla="*/ 9644 w 180022"/>
                <a:gd name="connsiteY3" fmla="*/ 104799 h 115728"/>
                <a:gd name="connsiteX4" fmla="*/ 12216 w 180022"/>
                <a:gd name="connsiteY4" fmla="*/ 115514 h 115728"/>
                <a:gd name="connsiteX5" fmla="*/ 21217 w 180022"/>
                <a:gd name="connsiteY5" fmla="*/ 108228 h 115728"/>
                <a:gd name="connsiteX6" fmla="*/ 25074 w 180022"/>
                <a:gd name="connsiteY6" fmla="*/ 108657 h 115728"/>
                <a:gd name="connsiteX7" fmla="*/ 25074 w 180022"/>
                <a:gd name="connsiteY7" fmla="*/ 108657 h 115728"/>
                <a:gd name="connsiteX8" fmla="*/ 63222 w 180022"/>
                <a:gd name="connsiteY8" fmla="*/ 112943 h 115728"/>
                <a:gd name="connsiteX9" fmla="*/ 179808 w 180022"/>
                <a:gd name="connsiteY9" fmla="*/ 19074 h 115728"/>
                <a:gd name="connsiteX10" fmla="*/ 172522 w 180022"/>
                <a:gd name="connsiteY10" fmla="*/ 3215 h 115728"/>
                <a:gd name="connsiteX11" fmla="*/ 100941 w 180022"/>
                <a:gd name="connsiteY11" fmla="*/ 61079 h 115728"/>
                <a:gd name="connsiteX12" fmla="*/ 97512 w 180022"/>
                <a:gd name="connsiteY12" fmla="*/ 60222 h 115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0022" h="115728">
                  <a:moveTo>
                    <a:pt x="97512" y="60222"/>
                  </a:moveTo>
                  <a:lnTo>
                    <a:pt x="48649" y="55078"/>
                  </a:lnTo>
                  <a:lnTo>
                    <a:pt x="3215" y="91512"/>
                  </a:lnTo>
                  <a:cubicBezTo>
                    <a:pt x="5786" y="95798"/>
                    <a:pt x="7929" y="100084"/>
                    <a:pt x="9644" y="104799"/>
                  </a:cubicBezTo>
                  <a:cubicBezTo>
                    <a:pt x="11359" y="108228"/>
                    <a:pt x="12216" y="112086"/>
                    <a:pt x="12216" y="115514"/>
                  </a:cubicBezTo>
                  <a:lnTo>
                    <a:pt x="21217" y="108228"/>
                  </a:lnTo>
                  <a:lnTo>
                    <a:pt x="25074" y="108657"/>
                  </a:lnTo>
                  <a:lnTo>
                    <a:pt x="25074" y="108657"/>
                  </a:lnTo>
                  <a:lnTo>
                    <a:pt x="63222" y="112943"/>
                  </a:lnTo>
                  <a:lnTo>
                    <a:pt x="179808" y="19074"/>
                  </a:lnTo>
                  <a:cubicBezTo>
                    <a:pt x="177236" y="13930"/>
                    <a:pt x="174665" y="8358"/>
                    <a:pt x="172522" y="3215"/>
                  </a:cubicBezTo>
                  <a:lnTo>
                    <a:pt x="100941" y="61079"/>
                  </a:lnTo>
                  <a:lnTo>
                    <a:pt x="97512" y="6022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2A194C6-0FEE-48FC-B0BC-6885A2597EE6}"/>
                </a:ext>
              </a:extLst>
            </p:cNvPr>
            <p:cNvSpPr/>
            <p:nvPr/>
          </p:nvSpPr>
          <p:spPr>
            <a:xfrm>
              <a:off x="7200699" y="3407783"/>
              <a:ext cx="21431" cy="42863"/>
            </a:xfrm>
            <a:custGeom>
              <a:avLst/>
              <a:gdLst>
                <a:gd name="connsiteX0" fmla="*/ 3297 w 21431"/>
                <a:gd name="connsiteY0" fmla="*/ 11359 h 42862"/>
                <a:gd name="connsiteX1" fmla="*/ 6297 w 21431"/>
                <a:gd name="connsiteY1" fmla="*/ 40505 h 42862"/>
                <a:gd name="connsiteX2" fmla="*/ 19584 w 21431"/>
                <a:gd name="connsiteY2" fmla="*/ 27218 h 42862"/>
                <a:gd name="connsiteX3" fmla="*/ 13155 w 21431"/>
                <a:gd name="connsiteY3" fmla="*/ 3215 h 42862"/>
                <a:gd name="connsiteX4" fmla="*/ 3297 w 21431"/>
                <a:gd name="connsiteY4" fmla="*/ 11359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42862">
                  <a:moveTo>
                    <a:pt x="3297" y="11359"/>
                  </a:moveTo>
                  <a:cubicBezTo>
                    <a:pt x="2868" y="21217"/>
                    <a:pt x="4154" y="31075"/>
                    <a:pt x="6297" y="40505"/>
                  </a:cubicBezTo>
                  <a:lnTo>
                    <a:pt x="19584" y="27218"/>
                  </a:lnTo>
                  <a:lnTo>
                    <a:pt x="13155" y="3215"/>
                  </a:lnTo>
                  <a:lnTo>
                    <a:pt x="3297" y="113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8BD8900-6B8F-42DE-8F4C-6B9EC01C3ED7}"/>
                </a:ext>
              </a:extLst>
            </p:cNvPr>
            <p:cNvSpPr/>
            <p:nvPr/>
          </p:nvSpPr>
          <p:spPr>
            <a:xfrm>
              <a:off x="7208068" y="3045595"/>
              <a:ext cx="300038" cy="458629"/>
            </a:xfrm>
            <a:custGeom>
              <a:avLst/>
              <a:gdLst>
                <a:gd name="connsiteX0" fmla="*/ 127944 w 300037"/>
                <a:gd name="connsiteY0" fmla="*/ 163092 h 458628"/>
                <a:gd name="connsiteX1" fmla="*/ 127087 w 300037"/>
                <a:gd name="connsiteY1" fmla="*/ 165235 h 458628"/>
                <a:gd name="connsiteX2" fmla="*/ 22931 w 300037"/>
                <a:gd name="connsiteY2" fmla="*/ 249246 h 458628"/>
                <a:gd name="connsiteX3" fmla="*/ 8787 w 300037"/>
                <a:gd name="connsiteY3" fmla="*/ 308396 h 458628"/>
                <a:gd name="connsiteX4" fmla="*/ 10930 w 300037"/>
                <a:gd name="connsiteY4" fmla="*/ 310539 h 458628"/>
                <a:gd name="connsiteX5" fmla="*/ 11358 w 300037"/>
                <a:gd name="connsiteY5" fmla="*/ 313111 h 458628"/>
                <a:gd name="connsiteX6" fmla="*/ 16073 w 300037"/>
                <a:gd name="connsiteY6" fmla="*/ 331542 h 458628"/>
                <a:gd name="connsiteX7" fmla="*/ 202525 w 300037"/>
                <a:gd name="connsiteY7" fmla="*/ 181523 h 458628"/>
                <a:gd name="connsiteX8" fmla="*/ 185380 w 300037"/>
                <a:gd name="connsiteY8" fmla="*/ 169093 h 458628"/>
                <a:gd name="connsiteX9" fmla="*/ 192238 w 300037"/>
                <a:gd name="connsiteY9" fmla="*/ 108657 h 458628"/>
                <a:gd name="connsiteX10" fmla="*/ 252675 w 300037"/>
                <a:gd name="connsiteY10" fmla="*/ 115086 h 458628"/>
                <a:gd name="connsiteX11" fmla="*/ 246245 w 300037"/>
                <a:gd name="connsiteY11" fmla="*/ 175522 h 458628"/>
                <a:gd name="connsiteX12" fmla="*/ 231243 w 300037"/>
                <a:gd name="connsiteY12" fmla="*/ 183237 h 458628"/>
                <a:gd name="connsiteX13" fmla="*/ 229100 w 300037"/>
                <a:gd name="connsiteY13" fmla="*/ 185380 h 458628"/>
                <a:gd name="connsiteX14" fmla="*/ 21646 w 300037"/>
                <a:gd name="connsiteY14" fmla="*/ 352544 h 458628"/>
                <a:gd name="connsiteX15" fmla="*/ 31933 w 300037"/>
                <a:gd name="connsiteY15" fmla="*/ 390263 h 458628"/>
                <a:gd name="connsiteX16" fmla="*/ 33218 w 300037"/>
                <a:gd name="connsiteY16" fmla="*/ 395407 h 458628"/>
                <a:gd name="connsiteX17" fmla="*/ 3215 w 300037"/>
                <a:gd name="connsiteY17" fmla="*/ 425410 h 458628"/>
                <a:gd name="connsiteX18" fmla="*/ 7072 w 300037"/>
                <a:gd name="connsiteY18" fmla="*/ 439984 h 458628"/>
                <a:gd name="connsiteX19" fmla="*/ 36647 w 300037"/>
                <a:gd name="connsiteY19" fmla="*/ 458415 h 458628"/>
                <a:gd name="connsiteX20" fmla="*/ 67508 w 300037"/>
                <a:gd name="connsiteY20" fmla="*/ 445127 h 458628"/>
                <a:gd name="connsiteX21" fmla="*/ 124087 w 300037"/>
                <a:gd name="connsiteY21" fmla="*/ 291679 h 458628"/>
                <a:gd name="connsiteX22" fmla="*/ 140375 w 300037"/>
                <a:gd name="connsiteY22" fmla="*/ 273677 h 458628"/>
                <a:gd name="connsiteX23" fmla="*/ 209812 w 300037"/>
                <a:gd name="connsiteY23" fmla="*/ 279678 h 458628"/>
                <a:gd name="connsiteX24" fmla="*/ 220956 w 300037"/>
                <a:gd name="connsiteY24" fmla="*/ 286965 h 458628"/>
                <a:gd name="connsiteX25" fmla="*/ 234243 w 300037"/>
                <a:gd name="connsiteY25" fmla="*/ 357688 h 458628"/>
                <a:gd name="connsiteX26" fmla="*/ 234243 w 300037"/>
                <a:gd name="connsiteY26" fmla="*/ 360688 h 458628"/>
                <a:gd name="connsiteX27" fmla="*/ 271105 w 300037"/>
                <a:gd name="connsiteY27" fmla="*/ 330684 h 458628"/>
                <a:gd name="connsiteX28" fmla="*/ 299823 w 300037"/>
                <a:gd name="connsiteY28" fmla="*/ 63222 h 458628"/>
                <a:gd name="connsiteX29" fmla="*/ 299823 w 300037"/>
                <a:gd name="connsiteY29" fmla="*/ 63222 h 458628"/>
                <a:gd name="connsiteX30" fmla="*/ 271963 w 300037"/>
                <a:gd name="connsiteY30" fmla="*/ 3215 h 458628"/>
                <a:gd name="connsiteX31" fmla="*/ 152376 w 300037"/>
                <a:gd name="connsiteY31" fmla="*/ 100513 h 458628"/>
                <a:gd name="connsiteX32" fmla="*/ 127944 w 300037"/>
                <a:gd name="connsiteY32" fmla="*/ 163092 h 45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0037" h="458628">
                  <a:moveTo>
                    <a:pt x="127944" y="163092"/>
                  </a:moveTo>
                  <a:lnTo>
                    <a:pt x="127087" y="165235"/>
                  </a:lnTo>
                  <a:lnTo>
                    <a:pt x="22931" y="249246"/>
                  </a:lnTo>
                  <a:cubicBezTo>
                    <a:pt x="18645" y="268962"/>
                    <a:pt x="13930" y="288679"/>
                    <a:pt x="8787" y="308396"/>
                  </a:cubicBezTo>
                  <a:lnTo>
                    <a:pt x="10930" y="310539"/>
                  </a:lnTo>
                  <a:lnTo>
                    <a:pt x="11358" y="313111"/>
                  </a:lnTo>
                  <a:lnTo>
                    <a:pt x="16073" y="331542"/>
                  </a:lnTo>
                  <a:lnTo>
                    <a:pt x="202525" y="181523"/>
                  </a:lnTo>
                  <a:cubicBezTo>
                    <a:pt x="196096" y="178951"/>
                    <a:pt x="190095" y="174665"/>
                    <a:pt x="185380" y="169093"/>
                  </a:cubicBezTo>
                  <a:cubicBezTo>
                    <a:pt x="170378" y="150662"/>
                    <a:pt x="173807" y="123658"/>
                    <a:pt x="192238" y="108657"/>
                  </a:cubicBezTo>
                  <a:cubicBezTo>
                    <a:pt x="210669" y="93655"/>
                    <a:pt x="237673" y="96655"/>
                    <a:pt x="252675" y="115086"/>
                  </a:cubicBezTo>
                  <a:cubicBezTo>
                    <a:pt x="267676" y="133517"/>
                    <a:pt x="264676" y="160520"/>
                    <a:pt x="246245" y="175522"/>
                  </a:cubicBezTo>
                  <a:cubicBezTo>
                    <a:pt x="241530" y="179380"/>
                    <a:pt x="236387" y="181523"/>
                    <a:pt x="231243" y="183237"/>
                  </a:cubicBezTo>
                  <a:cubicBezTo>
                    <a:pt x="230814" y="184094"/>
                    <a:pt x="229957" y="184523"/>
                    <a:pt x="229100" y="185380"/>
                  </a:cubicBezTo>
                  <a:lnTo>
                    <a:pt x="21646" y="352544"/>
                  </a:lnTo>
                  <a:lnTo>
                    <a:pt x="31933" y="390263"/>
                  </a:lnTo>
                  <a:lnTo>
                    <a:pt x="33218" y="395407"/>
                  </a:lnTo>
                  <a:lnTo>
                    <a:pt x="3215" y="425410"/>
                  </a:lnTo>
                  <a:cubicBezTo>
                    <a:pt x="4501" y="430125"/>
                    <a:pt x="5786" y="435269"/>
                    <a:pt x="7072" y="439984"/>
                  </a:cubicBezTo>
                  <a:cubicBezTo>
                    <a:pt x="9644" y="453700"/>
                    <a:pt x="25074" y="456700"/>
                    <a:pt x="36647" y="458415"/>
                  </a:cubicBezTo>
                  <a:cubicBezTo>
                    <a:pt x="48220" y="460129"/>
                    <a:pt x="63651" y="457986"/>
                    <a:pt x="67508" y="445127"/>
                  </a:cubicBezTo>
                  <a:cubicBezTo>
                    <a:pt x="88940" y="394978"/>
                    <a:pt x="101798" y="341828"/>
                    <a:pt x="124087" y="291679"/>
                  </a:cubicBezTo>
                  <a:cubicBezTo>
                    <a:pt x="127516" y="284393"/>
                    <a:pt x="131373" y="274963"/>
                    <a:pt x="140375" y="273677"/>
                  </a:cubicBezTo>
                  <a:cubicBezTo>
                    <a:pt x="163949" y="267676"/>
                    <a:pt x="186238" y="280964"/>
                    <a:pt x="209812" y="279678"/>
                  </a:cubicBezTo>
                  <a:cubicBezTo>
                    <a:pt x="214955" y="278821"/>
                    <a:pt x="220099" y="281821"/>
                    <a:pt x="220956" y="286965"/>
                  </a:cubicBezTo>
                  <a:cubicBezTo>
                    <a:pt x="228243" y="309682"/>
                    <a:pt x="232529" y="333685"/>
                    <a:pt x="234243" y="357688"/>
                  </a:cubicBezTo>
                  <a:cubicBezTo>
                    <a:pt x="234243" y="358545"/>
                    <a:pt x="234243" y="359831"/>
                    <a:pt x="234243" y="360688"/>
                  </a:cubicBezTo>
                  <a:lnTo>
                    <a:pt x="271105" y="330684"/>
                  </a:lnTo>
                  <a:lnTo>
                    <a:pt x="299823" y="63222"/>
                  </a:lnTo>
                  <a:lnTo>
                    <a:pt x="299823" y="63222"/>
                  </a:lnTo>
                  <a:cubicBezTo>
                    <a:pt x="290393" y="43077"/>
                    <a:pt x="281392" y="22932"/>
                    <a:pt x="271963" y="3215"/>
                  </a:cubicBezTo>
                  <a:lnTo>
                    <a:pt x="152376" y="100513"/>
                  </a:lnTo>
                  <a:lnTo>
                    <a:pt x="127944" y="1630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F73A1C1-9FFE-444D-A4F6-AFA0AB1D7C2E}"/>
                </a:ext>
              </a:extLst>
            </p:cNvPr>
            <p:cNvSpPr/>
            <p:nvPr/>
          </p:nvSpPr>
          <p:spPr>
            <a:xfrm>
              <a:off x="6726722" y="4008715"/>
              <a:ext cx="60008" cy="287179"/>
            </a:xfrm>
            <a:custGeom>
              <a:avLst/>
              <a:gdLst>
                <a:gd name="connsiteX0" fmla="*/ 54221 w 60007"/>
                <a:gd name="connsiteY0" fmla="*/ 3215 h 287178"/>
                <a:gd name="connsiteX1" fmla="*/ 3215 w 60007"/>
                <a:gd name="connsiteY1" fmla="*/ 54221 h 287178"/>
                <a:gd name="connsiteX2" fmla="*/ 3215 w 60007"/>
                <a:gd name="connsiteY2" fmla="*/ 282678 h 287178"/>
                <a:gd name="connsiteX3" fmla="*/ 12216 w 60007"/>
                <a:gd name="connsiteY3" fmla="*/ 286107 h 287178"/>
                <a:gd name="connsiteX4" fmla="*/ 12216 w 60007"/>
                <a:gd name="connsiteY4" fmla="*/ 65794 h 287178"/>
                <a:gd name="connsiteX5" fmla="*/ 11787 w 60007"/>
                <a:gd name="connsiteY5" fmla="*/ 61508 h 287178"/>
                <a:gd name="connsiteX6" fmla="*/ 57650 w 60007"/>
                <a:gd name="connsiteY6" fmla="*/ 15645 h 287178"/>
                <a:gd name="connsiteX7" fmla="*/ 54221 w 60007"/>
                <a:gd name="connsiteY7" fmla="*/ 3215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007" h="287178">
                  <a:moveTo>
                    <a:pt x="54221" y="3215"/>
                  </a:moveTo>
                  <a:lnTo>
                    <a:pt x="3215" y="54221"/>
                  </a:lnTo>
                  <a:lnTo>
                    <a:pt x="3215" y="282678"/>
                  </a:lnTo>
                  <a:cubicBezTo>
                    <a:pt x="6215" y="283964"/>
                    <a:pt x="9215" y="284821"/>
                    <a:pt x="12216" y="286107"/>
                  </a:cubicBezTo>
                  <a:lnTo>
                    <a:pt x="12216" y="65794"/>
                  </a:lnTo>
                  <a:lnTo>
                    <a:pt x="11787" y="61508"/>
                  </a:lnTo>
                  <a:lnTo>
                    <a:pt x="57650" y="15645"/>
                  </a:lnTo>
                  <a:cubicBezTo>
                    <a:pt x="56364" y="11787"/>
                    <a:pt x="55078" y="7501"/>
                    <a:pt x="54221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7EC11D9-CAF2-4222-84A2-194DFE1B9BB5}"/>
                </a:ext>
              </a:extLst>
            </p:cNvPr>
            <p:cNvSpPr/>
            <p:nvPr/>
          </p:nvSpPr>
          <p:spPr>
            <a:xfrm>
              <a:off x="6777728" y="400871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2BBFE4A-5167-49B7-9A18-1FB39099C093}"/>
                </a:ext>
              </a:extLst>
            </p:cNvPr>
            <p:cNvSpPr/>
            <p:nvPr/>
          </p:nvSpPr>
          <p:spPr>
            <a:xfrm>
              <a:off x="7228642" y="3014305"/>
              <a:ext cx="244316" cy="252889"/>
            </a:xfrm>
            <a:custGeom>
              <a:avLst/>
              <a:gdLst>
                <a:gd name="connsiteX0" fmla="*/ 3215 w 244316"/>
                <a:gd name="connsiteY0" fmla="*/ 192667 h 252888"/>
                <a:gd name="connsiteX1" fmla="*/ 7501 w 244316"/>
                <a:gd name="connsiteY1" fmla="*/ 251389 h 252888"/>
                <a:gd name="connsiteX2" fmla="*/ 89797 w 244316"/>
                <a:gd name="connsiteY2" fmla="*/ 184952 h 252888"/>
                <a:gd name="connsiteX3" fmla="*/ 89797 w 244316"/>
                <a:gd name="connsiteY3" fmla="*/ 184952 h 252888"/>
                <a:gd name="connsiteX4" fmla="*/ 114229 w 244316"/>
                <a:gd name="connsiteY4" fmla="*/ 122372 h 252888"/>
                <a:gd name="connsiteX5" fmla="*/ 115086 w 244316"/>
                <a:gd name="connsiteY5" fmla="*/ 119801 h 252888"/>
                <a:gd name="connsiteX6" fmla="*/ 243673 w 244316"/>
                <a:gd name="connsiteY6" fmla="*/ 16073 h 252888"/>
                <a:gd name="connsiteX7" fmla="*/ 237673 w 244316"/>
                <a:gd name="connsiteY7" fmla="*/ 3215 h 252888"/>
                <a:gd name="connsiteX8" fmla="*/ 211526 w 244316"/>
                <a:gd name="connsiteY8" fmla="*/ 24217 h 252888"/>
                <a:gd name="connsiteX9" fmla="*/ 3215 w 244316"/>
                <a:gd name="connsiteY9" fmla="*/ 192667 h 25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316" h="252888">
                  <a:moveTo>
                    <a:pt x="3215" y="192667"/>
                  </a:moveTo>
                  <a:cubicBezTo>
                    <a:pt x="4072" y="212384"/>
                    <a:pt x="9216" y="232101"/>
                    <a:pt x="7501" y="251389"/>
                  </a:cubicBezTo>
                  <a:lnTo>
                    <a:pt x="89797" y="184952"/>
                  </a:lnTo>
                  <a:lnTo>
                    <a:pt x="89797" y="184952"/>
                  </a:lnTo>
                  <a:lnTo>
                    <a:pt x="114229" y="122372"/>
                  </a:lnTo>
                  <a:lnTo>
                    <a:pt x="115086" y="119801"/>
                  </a:lnTo>
                  <a:lnTo>
                    <a:pt x="243673" y="16073"/>
                  </a:lnTo>
                  <a:cubicBezTo>
                    <a:pt x="241530" y="11787"/>
                    <a:pt x="239816" y="7501"/>
                    <a:pt x="237673" y="3215"/>
                  </a:cubicBezTo>
                  <a:cubicBezTo>
                    <a:pt x="229529" y="9644"/>
                    <a:pt x="220528" y="16931"/>
                    <a:pt x="211526" y="24217"/>
                  </a:cubicBezTo>
                  <a:cubicBezTo>
                    <a:pt x="152805" y="70937"/>
                    <a:pt x="78224" y="131802"/>
                    <a:pt x="3215" y="1926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AABBEF0-741C-4462-8207-3860ED1B3378}"/>
                </a:ext>
              </a:extLst>
            </p:cNvPr>
            <p:cNvSpPr/>
            <p:nvPr/>
          </p:nvSpPr>
          <p:spPr>
            <a:xfrm>
              <a:off x="6984325" y="2508528"/>
              <a:ext cx="265748" cy="257175"/>
            </a:xfrm>
            <a:custGeom>
              <a:avLst/>
              <a:gdLst>
                <a:gd name="connsiteX0" fmla="*/ 49506 w 265747"/>
                <a:gd name="connsiteY0" fmla="*/ 254389 h 257175"/>
                <a:gd name="connsiteX1" fmla="*/ 64937 w 265747"/>
                <a:gd name="connsiteY1" fmla="*/ 241959 h 257175"/>
                <a:gd name="connsiteX2" fmla="*/ 94512 w 265747"/>
                <a:gd name="connsiteY2" fmla="*/ 165664 h 257175"/>
                <a:gd name="connsiteX3" fmla="*/ 94512 w 265747"/>
                <a:gd name="connsiteY3" fmla="*/ 165664 h 257175"/>
                <a:gd name="connsiteX4" fmla="*/ 96226 w 265747"/>
                <a:gd name="connsiteY4" fmla="*/ 160520 h 257175"/>
                <a:gd name="connsiteX5" fmla="*/ 262533 w 265747"/>
                <a:gd name="connsiteY5" fmla="*/ 26361 h 257175"/>
                <a:gd name="connsiteX6" fmla="*/ 251817 w 265747"/>
                <a:gd name="connsiteY6" fmla="*/ 3215 h 257175"/>
                <a:gd name="connsiteX7" fmla="*/ 3215 w 265747"/>
                <a:gd name="connsiteY7" fmla="*/ 203811 h 257175"/>
                <a:gd name="connsiteX8" fmla="*/ 49506 w 265747"/>
                <a:gd name="connsiteY8" fmla="*/ 254389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5747" h="257175">
                  <a:moveTo>
                    <a:pt x="49506" y="254389"/>
                  </a:moveTo>
                  <a:lnTo>
                    <a:pt x="64937" y="241959"/>
                  </a:lnTo>
                  <a:lnTo>
                    <a:pt x="94512" y="165664"/>
                  </a:lnTo>
                  <a:lnTo>
                    <a:pt x="94512" y="165664"/>
                  </a:lnTo>
                  <a:lnTo>
                    <a:pt x="96226" y="160520"/>
                  </a:lnTo>
                  <a:lnTo>
                    <a:pt x="262533" y="26361"/>
                  </a:lnTo>
                  <a:cubicBezTo>
                    <a:pt x="259104" y="18645"/>
                    <a:pt x="255675" y="10930"/>
                    <a:pt x="251817" y="3215"/>
                  </a:cubicBezTo>
                  <a:lnTo>
                    <a:pt x="3215" y="203811"/>
                  </a:lnTo>
                  <a:cubicBezTo>
                    <a:pt x="19074" y="220956"/>
                    <a:pt x="34076" y="237673"/>
                    <a:pt x="49506" y="2543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99761E0-FDD6-4968-9330-C650FB3DC56D}"/>
                </a:ext>
              </a:extLst>
            </p:cNvPr>
            <p:cNvSpPr/>
            <p:nvPr/>
          </p:nvSpPr>
          <p:spPr>
            <a:xfrm>
              <a:off x="6799588" y="2266355"/>
              <a:ext cx="342900" cy="342900"/>
            </a:xfrm>
            <a:custGeom>
              <a:avLst/>
              <a:gdLst>
                <a:gd name="connsiteX0" fmla="*/ 25932 w 342900"/>
                <a:gd name="connsiteY0" fmla="*/ 265962 h 342900"/>
                <a:gd name="connsiteX1" fmla="*/ 190524 w 342900"/>
                <a:gd name="connsiteY1" fmla="*/ 133088 h 342900"/>
                <a:gd name="connsiteX2" fmla="*/ 193953 w 342900"/>
                <a:gd name="connsiteY2" fmla="*/ 130516 h 342900"/>
                <a:gd name="connsiteX3" fmla="*/ 209383 w 342900"/>
                <a:gd name="connsiteY3" fmla="*/ 102656 h 342900"/>
                <a:gd name="connsiteX4" fmla="*/ 269819 w 342900"/>
                <a:gd name="connsiteY4" fmla="*/ 109085 h 342900"/>
                <a:gd name="connsiteX5" fmla="*/ 263390 w 342900"/>
                <a:gd name="connsiteY5" fmla="*/ 169521 h 342900"/>
                <a:gd name="connsiteX6" fmla="*/ 228243 w 342900"/>
                <a:gd name="connsiteY6" fmla="*/ 178094 h 342900"/>
                <a:gd name="connsiteX7" fmla="*/ 227386 w 342900"/>
                <a:gd name="connsiteY7" fmla="*/ 178951 h 342900"/>
                <a:gd name="connsiteX8" fmla="*/ 64508 w 342900"/>
                <a:gd name="connsiteY8" fmla="*/ 310110 h 342900"/>
                <a:gd name="connsiteX9" fmla="*/ 92797 w 342900"/>
                <a:gd name="connsiteY9" fmla="*/ 341400 h 342900"/>
                <a:gd name="connsiteX10" fmla="*/ 333256 w 342900"/>
                <a:gd name="connsiteY10" fmla="*/ 147661 h 342900"/>
                <a:gd name="connsiteX11" fmla="*/ 341400 w 342900"/>
                <a:gd name="connsiteY11" fmla="*/ 73509 h 342900"/>
                <a:gd name="connsiteX12" fmla="*/ 341400 w 342900"/>
                <a:gd name="connsiteY12" fmla="*/ 73509 h 342900"/>
                <a:gd name="connsiteX13" fmla="*/ 319968 w 342900"/>
                <a:gd name="connsiteY13" fmla="*/ 39219 h 342900"/>
                <a:gd name="connsiteX14" fmla="*/ 295537 w 342900"/>
                <a:gd name="connsiteY14" fmla="*/ 3215 h 342900"/>
                <a:gd name="connsiteX15" fmla="*/ 3215 w 342900"/>
                <a:gd name="connsiteY15" fmla="*/ 238958 h 342900"/>
                <a:gd name="connsiteX16" fmla="*/ 25932 w 342900"/>
                <a:gd name="connsiteY16" fmla="*/ 265962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2900" h="342900">
                  <a:moveTo>
                    <a:pt x="25932" y="265962"/>
                  </a:moveTo>
                  <a:lnTo>
                    <a:pt x="190524" y="133088"/>
                  </a:lnTo>
                  <a:cubicBezTo>
                    <a:pt x="191810" y="132231"/>
                    <a:pt x="192667" y="131374"/>
                    <a:pt x="193953" y="130516"/>
                  </a:cubicBezTo>
                  <a:cubicBezTo>
                    <a:pt x="195239" y="119801"/>
                    <a:pt x="200382" y="109942"/>
                    <a:pt x="209383" y="102656"/>
                  </a:cubicBezTo>
                  <a:cubicBezTo>
                    <a:pt x="227814" y="87654"/>
                    <a:pt x="254817" y="90654"/>
                    <a:pt x="269819" y="109085"/>
                  </a:cubicBezTo>
                  <a:cubicBezTo>
                    <a:pt x="284821" y="127516"/>
                    <a:pt x="281821" y="154519"/>
                    <a:pt x="263390" y="169521"/>
                  </a:cubicBezTo>
                  <a:cubicBezTo>
                    <a:pt x="253103" y="177665"/>
                    <a:pt x="240244" y="180237"/>
                    <a:pt x="228243" y="178094"/>
                  </a:cubicBezTo>
                  <a:cubicBezTo>
                    <a:pt x="227814" y="178522"/>
                    <a:pt x="227814" y="178522"/>
                    <a:pt x="227386" y="178951"/>
                  </a:cubicBezTo>
                  <a:lnTo>
                    <a:pt x="64508" y="310110"/>
                  </a:lnTo>
                  <a:cubicBezTo>
                    <a:pt x="73938" y="320826"/>
                    <a:pt x="83367" y="331113"/>
                    <a:pt x="92797" y="341400"/>
                  </a:cubicBezTo>
                  <a:lnTo>
                    <a:pt x="333256" y="147661"/>
                  </a:lnTo>
                  <a:lnTo>
                    <a:pt x="341400" y="73509"/>
                  </a:lnTo>
                  <a:lnTo>
                    <a:pt x="341400" y="73509"/>
                  </a:lnTo>
                  <a:cubicBezTo>
                    <a:pt x="334113" y="61936"/>
                    <a:pt x="327255" y="50363"/>
                    <a:pt x="319968" y="39219"/>
                  </a:cubicBezTo>
                  <a:cubicBezTo>
                    <a:pt x="312253" y="26789"/>
                    <a:pt x="304109" y="14788"/>
                    <a:pt x="295537" y="3215"/>
                  </a:cubicBezTo>
                  <a:lnTo>
                    <a:pt x="3215" y="238958"/>
                  </a:lnTo>
                  <a:cubicBezTo>
                    <a:pt x="10501" y="247959"/>
                    <a:pt x="18217" y="256961"/>
                    <a:pt x="25932" y="2659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A3918A9-9845-4E16-99FF-3ABD112BCE02}"/>
                </a:ext>
              </a:extLst>
            </p:cNvPr>
            <p:cNvSpPr/>
            <p:nvPr/>
          </p:nvSpPr>
          <p:spPr>
            <a:xfrm>
              <a:off x="7057620" y="2570678"/>
              <a:ext cx="261461" cy="295751"/>
            </a:xfrm>
            <a:custGeom>
              <a:avLst/>
              <a:gdLst>
                <a:gd name="connsiteX0" fmla="*/ 26361 w 261461"/>
                <a:gd name="connsiteY0" fmla="*/ 198668 h 295751"/>
                <a:gd name="connsiteX1" fmla="*/ 24646 w 261461"/>
                <a:gd name="connsiteY1" fmla="*/ 203811 h 295751"/>
                <a:gd name="connsiteX2" fmla="*/ 3215 w 261461"/>
                <a:gd name="connsiteY2" fmla="*/ 221385 h 295751"/>
                <a:gd name="connsiteX3" fmla="*/ 32790 w 261461"/>
                <a:gd name="connsiteY3" fmla="*/ 253960 h 295751"/>
                <a:gd name="connsiteX4" fmla="*/ 112086 w 261461"/>
                <a:gd name="connsiteY4" fmla="*/ 190095 h 295751"/>
                <a:gd name="connsiteX5" fmla="*/ 131374 w 261461"/>
                <a:gd name="connsiteY5" fmla="*/ 139946 h 295751"/>
                <a:gd name="connsiteX6" fmla="*/ 132660 w 261461"/>
                <a:gd name="connsiteY6" fmla="*/ 137374 h 295751"/>
                <a:gd name="connsiteX7" fmla="*/ 156663 w 261461"/>
                <a:gd name="connsiteY7" fmla="*/ 118086 h 295751"/>
                <a:gd name="connsiteX8" fmla="*/ 163521 w 261461"/>
                <a:gd name="connsiteY8" fmla="*/ 58936 h 295751"/>
                <a:gd name="connsiteX9" fmla="*/ 223957 w 261461"/>
                <a:gd name="connsiteY9" fmla="*/ 65794 h 295751"/>
                <a:gd name="connsiteX10" fmla="*/ 217527 w 261461"/>
                <a:gd name="connsiteY10" fmla="*/ 126230 h 295751"/>
                <a:gd name="connsiteX11" fmla="*/ 171665 w 261461"/>
                <a:gd name="connsiteY11" fmla="*/ 131374 h 295751"/>
                <a:gd name="connsiteX12" fmla="*/ 148519 w 261461"/>
                <a:gd name="connsiteY12" fmla="*/ 150233 h 295751"/>
                <a:gd name="connsiteX13" fmla="*/ 129231 w 261461"/>
                <a:gd name="connsiteY13" fmla="*/ 200382 h 295751"/>
                <a:gd name="connsiteX14" fmla="*/ 128373 w 261461"/>
                <a:gd name="connsiteY14" fmla="*/ 202525 h 295751"/>
                <a:gd name="connsiteX15" fmla="*/ 46077 w 261461"/>
                <a:gd name="connsiteY15" fmla="*/ 268962 h 295751"/>
                <a:gd name="connsiteX16" fmla="*/ 69223 w 261461"/>
                <a:gd name="connsiteY16" fmla="*/ 294680 h 295751"/>
                <a:gd name="connsiteX17" fmla="*/ 259961 w 261461"/>
                <a:gd name="connsiteY17" fmla="*/ 141232 h 295751"/>
                <a:gd name="connsiteX18" fmla="*/ 247102 w 261461"/>
                <a:gd name="connsiteY18" fmla="*/ 112086 h 295751"/>
                <a:gd name="connsiteX19" fmla="*/ 247102 w 261461"/>
                <a:gd name="connsiteY19" fmla="*/ 112086 h 295751"/>
                <a:gd name="connsiteX20" fmla="*/ 205526 w 261461"/>
                <a:gd name="connsiteY20" fmla="*/ 3215 h 295751"/>
                <a:gd name="connsiteX21" fmla="*/ 56364 w 261461"/>
                <a:gd name="connsiteY21" fmla="*/ 123658 h 295751"/>
                <a:gd name="connsiteX22" fmla="*/ 26361 w 261461"/>
                <a:gd name="connsiteY22" fmla="*/ 198668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1461" h="295751">
                  <a:moveTo>
                    <a:pt x="26361" y="198668"/>
                  </a:moveTo>
                  <a:lnTo>
                    <a:pt x="24646" y="203811"/>
                  </a:lnTo>
                  <a:lnTo>
                    <a:pt x="3215" y="221385"/>
                  </a:lnTo>
                  <a:cubicBezTo>
                    <a:pt x="13073" y="232101"/>
                    <a:pt x="22932" y="243245"/>
                    <a:pt x="32790" y="253960"/>
                  </a:cubicBezTo>
                  <a:lnTo>
                    <a:pt x="112086" y="190095"/>
                  </a:lnTo>
                  <a:lnTo>
                    <a:pt x="131374" y="139946"/>
                  </a:lnTo>
                  <a:lnTo>
                    <a:pt x="132660" y="137374"/>
                  </a:lnTo>
                  <a:lnTo>
                    <a:pt x="156663" y="118086"/>
                  </a:lnTo>
                  <a:cubicBezTo>
                    <a:pt x="142947" y="99655"/>
                    <a:pt x="145518" y="73509"/>
                    <a:pt x="163521" y="58936"/>
                  </a:cubicBezTo>
                  <a:cubicBezTo>
                    <a:pt x="181951" y="43934"/>
                    <a:pt x="209384" y="47363"/>
                    <a:pt x="223957" y="65794"/>
                  </a:cubicBezTo>
                  <a:cubicBezTo>
                    <a:pt x="238958" y="84225"/>
                    <a:pt x="235958" y="111228"/>
                    <a:pt x="217527" y="126230"/>
                  </a:cubicBezTo>
                  <a:cubicBezTo>
                    <a:pt x="204240" y="136946"/>
                    <a:pt x="186238" y="138232"/>
                    <a:pt x="171665" y="131374"/>
                  </a:cubicBezTo>
                  <a:lnTo>
                    <a:pt x="148519" y="150233"/>
                  </a:lnTo>
                  <a:lnTo>
                    <a:pt x="129231" y="200382"/>
                  </a:lnTo>
                  <a:lnTo>
                    <a:pt x="128373" y="202525"/>
                  </a:lnTo>
                  <a:lnTo>
                    <a:pt x="46077" y="268962"/>
                  </a:lnTo>
                  <a:cubicBezTo>
                    <a:pt x="53793" y="277535"/>
                    <a:pt x="61508" y="286107"/>
                    <a:pt x="69223" y="294680"/>
                  </a:cubicBezTo>
                  <a:lnTo>
                    <a:pt x="259961" y="141232"/>
                  </a:lnTo>
                  <a:cubicBezTo>
                    <a:pt x="255246" y="131802"/>
                    <a:pt x="250960" y="121944"/>
                    <a:pt x="247102" y="112086"/>
                  </a:cubicBezTo>
                  <a:lnTo>
                    <a:pt x="247102" y="112086"/>
                  </a:lnTo>
                  <a:cubicBezTo>
                    <a:pt x="232958" y="75652"/>
                    <a:pt x="220099" y="39219"/>
                    <a:pt x="205526" y="3215"/>
                  </a:cubicBezTo>
                  <a:lnTo>
                    <a:pt x="56364" y="123658"/>
                  </a:lnTo>
                  <a:lnTo>
                    <a:pt x="26361" y="1986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1D25D5C-E172-42BB-BD26-225985E6B885}"/>
                </a:ext>
              </a:extLst>
            </p:cNvPr>
            <p:cNvSpPr/>
            <p:nvPr/>
          </p:nvSpPr>
          <p:spPr>
            <a:xfrm>
              <a:off x="6592562" y="3826121"/>
              <a:ext cx="154305" cy="424339"/>
            </a:xfrm>
            <a:custGeom>
              <a:avLst/>
              <a:gdLst>
                <a:gd name="connsiteX0" fmla="*/ 136088 w 154305"/>
                <a:gd name="connsiteY0" fmla="*/ 8358 h 424338"/>
                <a:gd name="connsiteX1" fmla="*/ 136088 w 154305"/>
                <a:gd name="connsiteY1" fmla="*/ 8358 h 424338"/>
                <a:gd name="connsiteX2" fmla="*/ 134374 w 154305"/>
                <a:gd name="connsiteY2" fmla="*/ 3215 h 424338"/>
                <a:gd name="connsiteX3" fmla="*/ 3215 w 154305"/>
                <a:gd name="connsiteY3" fmla="*/ 134374 h 424338"/>
                <a:gd name="connsiteX4" fmla="*/ 3215 w 154305"/>
                <a:gd name="connsiteY4" fmla="*/ 409980 h 424338"/>
                <a:gd name="connsiteX5" fmla="*/ 28504 w 154305"/>
                <a:gd name="connsiteY5" fmla="*/ 421553 h 424338"/>
                <a:gd name="connsiteX6" fmla="*/ 28504 w 154305"/>
                <a:gd name="connsiteY6" fmla="*/ 193524 h 424338"/>
                <a:gd name="connsiteX7" fmla="*/ 28504 w 154305"/>
                <a:gd name="connsiteY7" fmla="*/ 189667 h 424338"/>
                <a:gd name="connsiteX8" fmla="*/ 153662 w 154305"/>
                <a:gd name="connsiteY8" fmla="*/ 64508 h 424338"/>
                <a:gd name="connsiteX9" fmla="*/ 136088 w 154305"/>
                <a:gd name="connsiteY9" fmla="*/ 8358 h 42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305" h="424338">
                  <a:moveTo>
                    <a:pt x="136088" y="8358"/>
                  </a:moveTo>
                  <a:lnTo>
                    <a:pt x="136088" y="8358"/>
                  </a:lnTo>
                  <a:cubicBezTo>
                    <a:pt x="135660" y="6644"/>
                    <a:pt x="134803" y="4929"/>
                    <a:pt x="134374" y="3215"/>
                  </a:cubicBezTo>
                  <a:lnTo>
                    <a:pt x="3215" y="134374"/>
                  </a:lnTo>
                  <a:lnTo>
                    <a:pt x="3215" y="409980"/>
                  </a:lnTo>
                  <a:cubicBezTo>
                    <a:pt x="11787" y="413837"/>
                    <a:pt x="20360" y="417695"/>
                    <a:pt x="28504" y="421553"/>
                  </a:cubicBezTo>
                  <a:lnTo>
                    <a:pt x="28504" y="193524"/>
                  </a:lnTo>
                  <a:lnTo>
                    <a:pt x="28504" y="189667"/>
                  </a:lnTo>
                  <a:lnTo>
                    <a:pt x="153662" y="64508"/>
                  </a:lnTo>
                  <a:cubicBezTo>
                    <a:pt x="148090" y="45220"/>
                    <a:pt x="142089" y="26789"/>
                    <a:pt x="136088" y="8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FFD06BD-5315-4007-8CFA-91DD5F6DDC00}"/>
                </a:ext>
              </a:extLst>
            </p:cNvPr>
            <p:cNvSpPr/>
            <p:nvPr/>
          </p:nvSpPr>
          <p:spPr>
            <a:xfrm>
              <a:off x="6637139" y="3908417"/>
              <a:ext cx="124301" cy="355759"/>
            </a:xfrm>
            <a:custGeom>
              <a:avLst/>
              <a:gdLst>
                <a:gd name="connsiteX0" fmla="*/ 115515 w 124301"/>
                <a:gd name="connsiteY0" fmla="*/ 3215 h 355758"/>
                <a:gd name="connsiteX1" fmla="*/ 115515 w 124301"/>
                <a:gd name="connsiteY1" fmla="*/ 3215 h 355758"/>
                <a:gd name="connsiteX2" fmla="*/ 3215 w 124301"/>
                <a:gd name="connsiteY2" fmla="*/ 115514 h 355758"/>
                <a:gd name="connsiteX3" fmla="*/ 3215 w 124301"/>
                <a:gd name="connsiteY3" fmla="*/ 347401 h 355758"/>
                <a:gd name="connsiteX4" fmla="*/ 22503 w 124301"/>
                <a:gd name="connsiteY4" fmla="*/ 355545 h 355758"/>
                <a:gd name="connsiteX5" fmla="*/ 22503 w 124301"/>
                <a:gd name="connsiteY5" fmla="*/ 129231 h 355758"/>
                <a:gd name="connsiteX6" fmla="*/ 22074 w 124301"/>
                <a:gd name="connsiteY6" fmla="*/ 125373 h 355758"/>
                <a:gd name="connsiteX7" fmla="*/ 121944 w 124301"/>
                <a:gd name="connsiteY7" fmla="*/ 25503 h 355758"/>
                <a:gd name="connsiteX8" fmla="*/ 115515 w 124301"/>
                <a:gd name="connsiteY8" fmla="*/ 3215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301" h="355758">
                  <a:moveTo>
                    <a:pt x="115515" y="3215"/>
                  </a:moveTo>
                  <a:lnTo>
                    <a:pt x="115515" y="3215"/>
                  </a:lnTo>
                  <a:lnTo>
                    <a:pt x="3215" y="115514"/>
                  </a:lnTo>
                  <a:lnTo>
                    <a:pt x="3215" y="347401"/>
                  </a:lnTo>
                  <a:cubicBezTo>
                    <a:pt x="9644" y="349972"/>
                    <a:pt x="16073" y="352973"/>
                    <a:pt x="22503" y="355545"/>
                  </a:cubicBezTo>
                  <a:lnTo>
                    <a:pt x="22503" y="129231"/>
                  </a:lnTo>
                  <a:lnTo>
                    <a:pt x="22074" y="125373"/>
                  </a:lnTo>
                  <a:lnTo>
                    <a:pt x="121944" y="25503"/>
                  </a:lnTo>
                  <a:cubicBezTo>
                    <a:pt x="120229" y="17788"/>
                    <a:pt x="118086" y="10501"/>
                    <a:pt x="1155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98907D5-28D1-418B-8C31-85F5A935A6E7}"/>
                </a:ext>
              </a:extLst>
            </p:cNvPr>
            <p:cNvSpPr/>
            <p:nvPr/>
          </p:nvSpPr>
          <p:spPr>
            <a:xfrm>
              <a:off x="6496122" y="3624667"/>
              <a:ext cx="175736" cy="587216"/>
            </a:xfrm>
            <a:custGeom>
              <a:avLst/>
              <a:gdLst>
                <a:gd name="connsiteX0" fmla="*/ 172093 w 175736"/>
                <a:gd name="connsiteY0" fmla="*/ 47792 h 587216"/>
                <a:gd name="connsiteX1" fmla="*/ 172521 w 175736"/>
                <a:gd name="connsiteY1" fmla="*/ 43505 h 587216"/>
                <a:gd name="connsiteX2" fmla="*/ 172950 w 175736"/>
                <a:gd name="connsiteY2" fmla="*/ 43077 h 587216"/>
                <a:gd name="connsiteX3" fmla="*/ 156663 w 175736"/>
                <a:gd name="connsiteY3" fmla="*/ 3215 h 587216"/>
                <a:gd name="connsiteX4" fmla="*/ 122373 w 175736"/>
                <a:gd name="connsiteY4" fmla="*/ 37505 h 587216"/>
                <a:gd name="connsiteX5" fmla="*/ 122373 w 175736"/>
                <a:gd name="connsiteY5" fmla="*/ 178522 h 587216"/>
                <a:gd name="connsiteX6" fmla="*/ 122373 w 175736"/>
                <a:gd name="connsiteY6" fmla="*/ 182808 h 587216"/>
                <a:gd name="connsiteX7" fmla="*/ 3215 w 175736"/>
                <a:gd name="connsiteY7" fmla="*/ 301966 h 587216"/>
                <a:gd name="connsiteX8" fmla="*/ 3215 w 175736"/>
                <a:gd name="connsiteY8" fmla="*/ 565571 h 587216"/>
                <a:gd name="connsiteX9" fmla="*/ 42648 w 175736"/>
                <a:gd name="connsiteY9" fmla="*/ 584430 h 587216"/>
                <a:gd name="connsiteX10" fmla="*/ 42648 w 175736"/>
                <a:gd name="connsiteY10" fmla="*/ 328541 h 587216"/>
                <a:gd name="connsiteX11" fmla="*/ 42648 w 175736"/>
                <a:gd name="connsiteY11" fmla="*/ 324255 h 587216"/>
                <a:gd name="connsiteX12" fmla="*/ 172521 w 175736"/>
                <a:gd name="connsiteY12" fmla="*/ 194381 h 587216"/>
                <a:gd name="connsiteX13" fmla="*/ 172093 w 175736"/>
                <a:gd name="connsiteY13" fmla="*/ 47792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5736" h="587216">
                  <a:moveTo>
                    <a:pt x="172093" y="47792"/>
                  </a:moveTo>
                  <a:lnTo>
                    <a:pt x="172521" y="43505"/>
                  </a:lnTo>
                  <a:lnTo>
                    <a:pt x="172950" y="43077"/>
                  </a:lnTo>
                  <a:cubicBezTo>
                    <a:pt x="167807" y="29789"/>
                    <a:pt x="162235" y="16502"/>
                    <a:pt x="156663" y="3215"/>
                  </a:cubicBezTo>
                  <a:lnTo>
                    <a:pt x="122373" y="37505"/>
                  </a:lnTo>
                  <a:lnTo>
                    <a:pt x="122373" y="178522"/>
                  </a:lnTo>
                  <a:lnTo>
                    <a:pt x="122373" y="182808"/>
                  </a:lnTo>
                  <a:lnTo>
                    <a:pt x="3215" y="301966"/>
                  </a:lnTo>
                  <a:lnTo>
                    <a:pt x="3215" y="565571"/>
                  </a:lnTo>
                  <a:cubicBezTo>
                    <a:pt x="16073" y="572000"/>
                    <a:pt x="29361" y="578429"/>
                    <a:pt x="42648" y="584430"/>
                  </a:cubicBezTo>
                  <a:lnTo>
                    <a:pt x="42648" y="328541"/>
                  </a:lnTo>
                  <a:lnTo>
                    <a:pt x="42648" y="324255"/>
                  </a:lnTo>
                  <a:lnTo>
                    <a:pt x="172521" y="194381"/>
                  </a:lnTo>
                  <a:lnTo>
                    <a:pt x="172093" y="477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EFB7352-8C8C-4A94-A71C-7133D20E16EE}"/>
                </a:ext>
              </a:extLst>
            </p:cNvPr>
            <p:cNvSpPr/>
            <p:nvPr/>
          </p:nvSpPr>
          <p:spPr>
            <a:xfrm>
              <a:off x="7136916" y="2725412"/>
              <a:ext cx="210026" cy="184309"/>
            </a:xfrm>
            <a:custGeom>
              <a:avLst/>
              <a:gdLst>
                <a:gd name="connsiteX0" fmla="*/ 29361 w 210026"/>
                <a:gd name="connsiteY0" fmla="*/ 184094 h 184308"/>
                <a:gd name="connsiteX1" fmla="*/ 112086 w 210026"/>
                <a:gd name="connsiteY1" fmla="*/ 117658 h 184308"/>
                <a:gd name="connsiteX2" fmla="*/ 115943 w 210026"/>
                <a:gd name="connsiteY2" fmla="*/ 118086 h 184308"/>
                <a:gd name="connsiteX3" fmla="*/ 115943 w 210026"/>
                <a:gd name="connsiteY3" fmla="*/ 118086 h 184308"/>
                <a:gd name="connsiteX4" fmla="*/ 153662 w 210026"/>
                <a:gd name="connsiteY4" fmla="*/ 121944 h 184308"/>
                <a:gd name="connsiteX5" fmla="*/ 176808 w 210026"/>
                <a:gd name="connsiteY5" fmla="*/ 90226 h 184308"/>
                <a:gd name="connsiteX6" fmla="*/ 190953 w 210026"/>
                <a:gd name="connsiteY6" fmla="*/ 44791 h 184308"/>
                <a:gd name="connsiteX7" fmla="*/ 208098 w 210026"/>
                <a:gd name="connsiteY7" fmla="*/ 36648 h 184308"/>
                <a:gd name="connsiteX8" fmla="*/ 189667 w 210026"/>
                <a:gd name="connsiteY8" fmla="*/ 3215 h 184308"/>
                <a:gd name="connsiteX9" fmla="*/ 3215 w 210026"/>
                <a:gd name="connsiteY9" fmla="*/ 153662 h 184308"/>
                <a:gd name="connsiteX10" fmla="*/ 29361 w 210026"/>
                <a:gd name="connsiteY10" fmla="*/ 184094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84308">
                  <a:moveTo>
                    <a:pt x="29361" y="184094"/>
                  </a:moveTo>
                  <a:lnTo>
                    <a:pt x="112086" y="117658"/>
                  </a:lnTo>
                  <a:lnTo>
                    <a:pt x="115943" y="118086"/>
                  </a:lnTo>
                  <a:lnTo>
                    <a:pt x="115943" y="118086"/>
                  </a:lnTo>
                  <a:lnTo>
                    <a:pt x="153662" y="121944"/>
                  </a:lnTo>
                  <a:lnTo>
                    <a:pt x="176808" y="90226"/>
                  </a:lnTo>
                  <a:cubicBezTo>
                    <a:pt x="172093" y="73938"/>
                    <a:pt x="177237" y="56364"/>
                    <a:pt x="190953" y="44791"/>
                  </a:cubicBezTo>
                  <a:cubicBezTo>
                    <a:pt x="196096" y="40505"/>
                    <a:pt x="202097" y="37933"/>
                    <a:pt x="208098" y="36648"/>
                  </a:cubicBezTo>
                  <a:cubicBezTo>
                    <a:pt x="201668" y="25503"/>
                    <a:pt x="195667" y="14359"/>
                    <a:pt x="189667" y="3215"/>
                  </a:cubicBezTo>
                  <a:lnTo>
                    <a:pt x="3215" y="153662"/>
                  </a:lnTo>
                  <a:cubicBezTo>
                    <a:pt x="11787" y="163949"/>
                    <a:pt x="20360" y="173808"/>
                    <a:pt x="29361" y="1840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CAB6A4F-1509-4A32-A60B-AF035DFA1A11}"/>
                </a:ext>
              </a:extLst>
            </p:cNvPr>
            <p:cNvSpPr/>
            <p:nvPr/>
          </p:nvSpPr>
          <p:spPr>
            <a:xfrm>
              <a:off x="6915745" y="2392799"/>
              <a:ext cx="295751" cy="278606"/>
            </a:xfrm>
            <a:custGeom>
              <a:avLst/>
              <a:gdLst>
                <a:gd name="connsiteX0" fmla="*/ 24217 w 295751"/>
                <a:gd name="connsiteY0" fmla="*/ 267676 h 278606"/>
                <a:gd name="connsiteX1" fmla="*/ 32361 w 295751"/>
                <a:gd name="connsiteY1" fmla="*/ 276677 h 278606"/>
                <a:gd name="connsiteX2" fmla="*/ 293394 w 295751"/>
                <a:gd name="connsiteY2" fmla="*/ 66223 h 278606"/>
                <a:gd name="connsiteX3" fmla="*/ 258247 w 295751"/>
                <a:gd name="connsiteY3" fmla="*/ 3215 h 278606"/>
                <a:gd name="connsiteX4" fmla="*/ 258247 w 295751"/>
                <a:gd name="connsiteY4" fmla="*/ 3215 h 278606"/>
                <a:gd name="connsiteX5" fmla="*/ 254818 w 295751"/>
                <a:gd name="connsiteY5" fmla="*/ 33647 h 278606"/>
                <a:gd name="connsiteX6" fmla="*/ 253960 w 295751"/>
                <a:gd name="connsiteY6" fmla="*/ 41791 h 278606"/>
                <a:gd name="connsiteX7" fmla="*/ 3215 w 295751"/>
                <a:gd name="connsiteY7" fmla="*/ 244102 h 278606"/>
                <a:gd name="connsiteX8" fmla="*/ 24217 w 295751"/>
                <a:gd name="connsiteY8" fmla="*/ 267676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5751" h="278606">
                  <a:moveTo>
                    <a:pt x="24217" y="267676"/>
                  </a:moveTo>
                  <a:cubicBezTo>
                    <a:pt x="26789" y="270677"/>
                    <a:pt x="29789" y="273677"/>
                    <a:pt x="32361" y="276677"/>
                  </a:cubicBezTo>
                  <a:lnTo>
                    <a:pt x="293394" y="66223"/>
                  </a:lnTo>
                  <a:cubicBezTo>
                    <a:pt x="281821" y="44791"/>
                    <a:pt x="270248" y="23789"/>
                    <a:pt x="258247" y="3215"/>
                  </a:cubicBezTo>
                  <a:lnTo>
                    <a:pt x="258247" y="3215"/>
                  </a:lnTo>
                  <a:lnTo>
                    <a:pt x="254818" y="33647"/>
                  </a:lnTo>
                  <a:lnTo>
                    <a:pt x="253960" y="41791"/>
                  </a:lnTo>
                  <a:lnTo>
                    <a:pt x="3215" y="244102"/>
                  </a:lnTo>
                  <a:cubicBezTo>
                    <a:pt x="10073" y="251817"/>
                    <a:pt x="17359" y="259961"/>
                    <a:pt x="24217" y="267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E1495D1-6C8F-4067-BF10-8B53F3C5489B}"/>
                </a:ext>
              </a:extLst>
            </p:cNvPr>
            <p:cNvSpPr/>
            <p:nvPr/>
          </p:nvSpPr>
          <p:spPr>
            <a:xfrm>
              <a:off x="6819305" y="4280464"/>
              <a:ext cx="12859" cy="17145"/>
            </a:xfrm>
            <a:custGeom>
              <a:avLst/>
              <a:gdLst>
                <a:gd name="connsiteX0" fmla="*/ 9216 w 12858"/>
                <a:gd name="connsiteY0" fmla="*/ 3215 h 17145"/>
                <a:gd name="connsiteX1" fmla="*/ 9216 w 12858"/>
                <a:gd name="connsiteY1" fmla="*/ 3215 h 17145"/>
                <a:gd name="connsiteX2" fmla="*/ 3215 w 12858"/>
                <a:gd name="connsiteY2" fmla="*/ 9644 h 17145"/>
                <a:gd name="connsiteX3" fmla="*/ 10501 w 12858"/>
                <a:gd name="connsiteY3" fmla="*/ 14787 h 17145"/>
                <a:gd name="connsiteX4" fmla="*/ 9216 w 12858"/>
                <a:gd name="connsiteY4" fmla="*/ 3215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9216" y="3215"/>
                  </a:moveTo>
                  <a:lnTo>
                    <a:pt x="9216" y="3215"/>
                  </a:lnTo>
                  <a:cubicBezTo>
                    <a:pt x="7072" y="5358"/>
                    <a:pt x="5358" y="7501"/>
                    <a:pt x="3215" y="9644"/>
                  </a:cubicBezTo>
                  <a:lnTo>
                    <a:pt x="10501" y="14787"/>
                  </a:lnTo>
                  <a:cubicBezTo>
                    <a:pt x="10073" y="10930"/>
                    <a:pt x="9644" y="7072"/>
                    <a:pt x="921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F10A270-FCA9-44B0-9FE4-C68C76A8C712}"/>
                </a:ext>
              </a:extLst>
            </p:cNvPr>
            <p:cNvSpPr/>
            <p:nvPr/>
          </p:nvSpPr>
          <p:spPr>
            <a:xfrm>
              <a:off x="6338387" y="2212348"/>
              <a:ext cx="64294" cy="55721"/>
            </a:xfrm>
            <a:custGeom>
              <a:avLst/>
              <a:gdLst>
                <a:gd name="connsiteX0" fmla="*/ 60222 w 64293"/>
                <a:gd name="connsiteY0" fmla="*/ 56364 h 55721"/>
                <a:gd name="connsiteX1" fmla="*/ 60651 w 64293"/>
                <a:gd name="connsiteY1" fmla="*/ 34075 h 55721"/>
                <a:gd name="connsiteX2" fmla="*/ 61508 w 64293"/>
                <a:gd name="connsiteY2" fmla="*/ 9644 h 55721"/>
                <a:gd name="connsiteX3" fmla="*/ 3215 w 64293"/>
                <a:gd name="connsiteY3" fmla="*/ 3215 h 55721"/>
                <a:gd name="connsiteX4" fmla="*/ 17788 w 64293"/>
                <a:gd name="connsiteY4" fmla="*/ 51649 h 55721"/>
                <a:gd name="connsiteX5" fmla="*/ 60222 w 64293"/>
                <a:gd name="connsiteY5" fmla="*/ 5636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55721">
                  <a:moveTo>
                    <a:pt x="60222" y="56364"/>
                  </a:moveTo>
                  <a:cubicBezTo>
                    <a:pt x="60222" y="49077"/>
                    <a:pt x="60651" y="41362"/>
                    <a:pt x="60651" y="34075"/>
                  </a:cubicBezTo>
                  <a:cubicBezTo>
                    <a:pt x="61079" y="25932"/>
                    <a:pt x="61079" y="17788"/>
                    <a:pt x="61508" y="9644"/>
                  </a:cubicBezTo>
                  <a:lnTo>
                    <a:pt x="3215" y="3215"/>
                  </a:lnTo>
                  <a:cubicBezTo>
                    <a:pt x="7930" y="19502"/>
                    <a:pt x="13073" y="35362"/>
                    <a:pt x="17788" y="51649"/>
                  </a:cubicBezTo>
                  <a:lnTo>
                    <a:pt x="60222" y="563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DCFCCAC-EEF3-47DC-8586-1C8B84D9D923}"/>
                </a:ext>
              </a:extLst>
            </p:cNvPr>
            <p:cNvSpPr/>
            <p:nvPr/>
          </p:nvSpPr>
          <p:spPr>
            <a:xfrm>
              <a:off x="6814161" y="4192167"/>
              <a:ext cx="12859" cy="68580"/>
            </a:xfrm>
            <a:custGeom>
              <a:avLst/>
              <a:gdLst>
                <a:gd name="connsiteX0" fmla="*/ 3215 w 12858"/>
                <a:gd name="connsiteY0" fmla="*/ 69223 h 68580"/>
                <a:gd name="connsiteX1" fmla="*/ 3215 w 12858"/>
                <a:gd name="connsiteY1" fmla="*/ 69223 h 68580"/>
                <a:gd name="connsiteX2" fmla="*/ 10930 w 12858"/>
                <a:gd name="connsiteY2" fmla="*/ 60651 h 68580"/>
                <a:gd name="connsiteX3" fmla="*/ 3215 w 12858"/>
                <a:gd name="connsiteY3" fmla="*/ 3215 h 68580"/>
                <a:gd name="connsiteX4" fmla="*/ 3215 w 12858"/>
                <a:gd name="connsiteY4" fmla="*/ 69223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68580">
                  <a:moveTo>
                    <a:pt x="3215" y="69223"/>
                  </a:moveTo>
                  <a:lnTo>
                    <a:pt x="3215" y="69223"/>
                  </a:lnTo>
                  <a:cubicBezTo>
                    <a:pt x="5787" y="66223"/>
                    <a:pt x="8358" y="63651"/>
                    <a:pt x="10930" y="60651"/>
                  </a:cubicBezTo>
                  <a:cubicBezTo>
                    <a:pt x="8358" y="41362"/>
                    <a:pt x="5787" y="22074"/>
                    <a:pt x="3215" y="3215"/>
                  </a:cubicBezTo>
                  <a:lnTo>
                    <a:pt x="3215" y="692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E603FD-6827-4A39-831A-D8B891CD79BA}"/>
                </a:ext>
              </a:extLst>
            </p:cNvPr>
            <p:cNvSpPr/>
            <p:nvPr/>
          </p:nvSpPr>
          <p:spPr>
            <a:xfrm>
              <a:off x="6362390" y="2291644"/>
              <a:ext cx="38576" cy="90011"/>
            </a:xfrm>
            <a:custGeom>
              <a:avLst/>
              <a:gdLst>
                <a:gd name="connsiteX0" fmla="*/ 38362 w 38576"/>
                <a:gd name="connsiteY0" fmla="*/ 87225 h 90011"/>
                <a:gd name="connsiteX1" fmla="*/ 38362 w 38576"/>
                <a:gd name="connsiteY1" fmla="*/ 87225 h 90011"/>
                <a:gd name="connsiteX2" fmla="*/ 35790 w 38576"/>
                <a:gd name="connsiteY2" fmla="*/ 6644 h 90011"/>
                <a:gd name="connsiteX3" fmla="*/ 3215 w 38576"/>
                <a:gd name="connsiteY3" fmla="*/ 3215 h 90011"/>
                <a:gd name="connsiteX4" fmla="*/ 31504 w 38576"/>
                <a:gd name="connsiteY4" fmla="*/ 86368 h 90011"/>
                <a:gd name="connsiteX5" fmla="*/ 38362 w 38576"/>
                <a:gd name="connsiteY5" fmla="*/ 87225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576" h="90011">
                  <a:moveTo>
                    <a:pt x="38362" y="87225"/>
                  </a:moveTo>
                  <a:lnTo>
                    <a:pt x="38362" y="87225"/>
                  </a:lnTo>
                  <a:cubicBezTo>
                    <a:pt x="37076" y="60222"/>
                    <a:pt x="36219" y="33647"/>
                    <a:pt x="35790" y="6644"/>
                  </a:cubicBezTo>
                  <a:lnTo>
                    <a:pt x="3215" y="3215"/>
                  </a:lnTo>
                  <a:cubicBezTo>
                    <a:pt x="12216" y="31075"/>
                    <a:pt x="21646" y="58936"/>
                    <a:pt x="31504" y="86368"/>
                  </a:cubicBezTo>
                  <a:lnTo>
                    <a:pt x="38362" y="872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F596A13-6B71-485A-9DAC-071E42132127}"/>
                </a:ext>
              </a:extLst>
            </p:cNvPr>
            <p:cNvSpPr/>
            <p:nvPr/>
          </p:nvSpPr>
          <p:spPr>
            <a:xfrm>
              <a:off x="6814161" y="4318611"/>
              <a:ext cx="8573" cy="8573"/>
            </a:xfrm>
            <a:custGeom>
              <a:avLst/>
              <a:gdLst>
                <a:gd name="connsiteX0" fmla="*/ 3215 w 8572"/>
                <a:gd name="connsiteY0" fmla="*/ 5358 h 8572"/>
                <a:gd name="connsiteX1" fmla="*/ 8358 w 8572"/>
                <a:gd name="connsiteY1" fmla="*/ 7072 h 8572"/>
                <a:gd name="connsiteX2" fmla="*/ 3215 w 8572"/>
                <a:gd name="connsiteY2" fmla="*/ 3215 h 8572"/>
                <a:gd name="connsiteX3" fmla="*/ 3215 w 8572"/>
                <a:gd name="connsiteY3" fmla="*/ 5358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3215" y="5358"/>
                  </a:moveTo>
                  <a:cubicBezTo>
                    <a:pt x="4929" y="5787"/>
                    <a:pt x="6644" y="6644"/>
                    <a:pt x="8358" y="7072"/>
                  </a:cubicBezTo>
                  <a:lnTo>
                    <a:pt x="3215" y="3215"/>
                  </a:lnTo>
                  <a:lnTo>
                    <a:pt x="3215" y="53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B15FBF9-BFF2-482E-A319-CA0631A28F51}"/>
                </a:ext>
              </a:extLst>
            </p:cNvPr>
            <p:cNvSpPr/>
            <p:nvPr/>
          </p:nvSpPr>
          <p:spPr>
            <a:xfrm>
              <a:off x="6554843" y="3714250"/>
              <a:ext cx="167164" cy="514350"/>
            </a:xfrm>
            <a:custGeom>
              <a:avLst/>
              <a:gdLst>
                <a:gd name="connsiteX0" fmla="*/ 21217 w 167163"/>
                <a:gd name="connsiteY0" fmla="*/ 241530 h 514350"/>
                <a:gd name="connsiteX1" fmla="*/ 21217 w 167163"/>
                <a:gd name="connsiteY1" fmla="*/ 241530 h 514350"/>
                <a:gd name="connsiteX2" fmla="*/ 21217 w 167163"/>
                <a:gd name="connsiteY2" fmla="*/ 237673 h 514350"/>
                <a:gd name="connsiteX3" fmla="*/ 164806 w 167163"/>
                <a:gd name="connsiteY3" fmla="*/ 94083 h 514350"/>
                <a:gd name="connsiteX4" fmla="*/ 132660 w 167163"/>
                <a:gd name="connsiteY4" fmla="*/ 3215 h 514350"/>
                <a:gd name="connsiteX5" fmla="*/ 132660 w 167163"/>
                <a:gd name="connsiteY5" fmla="*/ 109942 h 514350"/>
                <a:gd name="connsiteX6" fmla="*/ 132660 w 167163"/>
                <a:gd name="connsiteY6" fmla="*/ 113800 h 514350"/>
                <a:gd name="connsiteX7" fmla="*/ 3215 w 167163"/>
                <a:gd name="connsiteY7" fmla="*/ 243245 h 514350"/>
                <a:gd name="connsiteX8" fmla="*/ 3215 w 167163"/>
                <a:gd name="connsiteY8" fmla="*/ 504277 h 514350"/>
                <a:gd name="connsiteX9" fmla="*/ 20788 w 167163"/>
                <a:gd name="connsiteY9" fmla="*/ 512850 h 514350"/>
                <a:gd name="connsiteX10" fmla="*/ 20788 w 167163"/>
                <a:gd name="connsiteY10" fmla="*/ 24153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163" h="514350">
                  <a:moveTo>
                    <a:pt x="21217" y="241530"/>
                  </a:moveTo>
                  <a:lnTo>
                    <a:pt x="21217" y="241530"/>
                  </a:lnTo>
                  <a:lnTo>
                    <a:pt x="21217" y="237673"/>
                  </a:lnTo>
                  <a:lnTo>
                    <a:pt x="164806" y="94083"/>
                  </a:lnTo>
                  <a:cubicBezTo>
                    <a:pt x="154519" y="63651"/>
                    <a:pt x="143804" y="33218"/>
                    <a:pt x="132660" y="3215"/>
                  </a:cubicBezTo>
                  <a:lnTo>
                    <a:pt x="132660" y="109942"/>
                  </a:lnTo>
                  <a:lnTo>
                    <a:pt x="132660" y="113800"/>
                  </a:lnTo>
                  <a:lnTo>
                    <a:pt x="3215" y="243245"/>
                  </a:lnTo>
                  <a:lnTo>
                    <a:pt x="3215" y="504277"/>
                  </a:lnTo>
                  <a:cubicBezTo>
                    <a:pt x="9216" y="506849"/>
                    <a:pt x="15216" y="509850"/>
                    <a:pt x="20788" y="512850"/>
                  </a:cubicBezTo>
                  <a:lnTo>
                    <a:pt x="20788" y="24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EFF664F-D350-4409-9BB1-A09184911216}"/>
                </a:ext>
              </a:extLst>
            </p:cNvPr>
            <p:cNvSpPr/>
            <p:nvPr/>
          </p:nvSpPr>
          <p:spPr>
            <a:xfrm>
              <a:off x="6783300" y="4332327"/>
              <a:ext cx="55721" cy="38576"/>
            </a:xfrm>
            <a:custGeom>
              <a:avLst/>
              <a:gdLst>
                <a:gd name="connsiteX0" fmla="*/ 52935 w 55721"/>
                <a:gd name="connsiteY0" fmla="*/ 38362 h 38576"/>
                <a:gd name="connsiteX1" fmla="*/ 52078 w 55721"/>
                <a:gd name="connsiteY1" fmla="*/ 20360 h 38576"/>
                <a:gd name="connsiteX2" fmla="*/ 3215 w 55721"/>
                <a:gd name="connsiteY2" fmla="*/ 3215 h 38576"/>
                <a:gd name="connsiteX3" fmla="*/ 52935 w 55721"/>
                <a:gd name="connsiteY3" fmla="*/ 38362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721" h="38576">
                  <a:moveTo>
                    <a:pt x="52935" y="38362"/>
                  </a:moveTo>
                  <a:cubicBezTo>
                    <a:pt x="52935" y="32361"/>
                    <a:pt x="52507" y="26361"/>
                    <a:pt x="52078" y="20360"/>
                  </a:cubicBezTo>
                  <a:cubicBezTo>
                    <a:pt x="35790" y="14788"/>
                    <a:pt x="19503" y="9216"/>
                    <a:pt x="3215" y="3215"/>
                  </a:cubicBezTo>
                  <a:lnTo>
                    <a:pt x="52935" y="38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485446E-6869-42F6-B1DC-A7C042BA5C24}"/>
                </a:ext>
              </a:extLst>
            </p:cNvPr>
            <p:cNvSpPr/>
            <p:nvPr/>
          </p:nvSpPr>
          <p:spPr>
            <a:xfrm>
              <a:off x="6560415" y="3424499"/>
              <a:ext cx="8573" cy="12859"/>
            </a:xfrm>
            <a:custGeom>
              <a:avLst/>
              <a:gdLst>
                <a:gd name="connsiteX0" fmla="*/ 3215 w 8572"/>
                <a:gd name="connsiteY0" fmla="*/ 7072 h 12858"/>
                <a:gd name="connsiteX1" fmla="*/ 6644 w 8572"/>
                <a:gd name="connsiteY1" fmla="*/ 10501 h 12858"/>
                <a:gd name="connsiteX2" fmla="*/ 3215 w 8572"/>
                <a:gd name="connsiteY2" fmla="*/ 3215 h 12858"/>
                <a:gd name="connsiteX3" fmla="*/ 3215 w 8572"/>
                <a:gd name="connsiteY3" fmla="*/ 7072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7072"/>
                  </a:moveTo>
                  <a:lnTo>
                    <a:pt x="6644" y="10501"/>
                  </a:lnTo>
                  <a:cubicBezTo>
                    <a:pt x="5358" y="7929"/>
                    <a:pt x="4072" y="5358"/>
                    <a:pt x="3215" y="3215"/>
                  </a:cubicBezTo>
                  <a:lnTo>
                    <a:pt x="3215" y="70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387F5FB-8AC0-4381-BE07-58CA3CE7E8D4}"/>
                </a:ext>
              </a:extLst>
            </p:cNvPr>
            <p:cNvSpPr/>
            <p:nvPr/>
          </p:nvSpPr>
          <p:spPr>
            <a:xfrm>
              <a:off x="7492246" y="3442073"/>
              <a:ext cx="145733" cy="210026"/>
            </a:xfrm>
            <a:custGeom>
              <a:avLst/>
              <a:gdLst>
                <a:gd name="connsiteX0" fmla="*/ 13930 w 145732"/>
                <a:gd name="connsiteY0" fmla="*/ 108657 h 210026"/>
                <a:gd name="connsiteX1" fmla="*/ 3215 w 145732"/>
                <a:gd name="connsiteY1" fmla="*/ 209383 h 210026"/>
                <a:gd name="connsiteX2" fmla="*/ 28932 w 145732"/>
                <a:gd name="connsiteY2" fmla="*/ 181523 h 210026"/>
                <a:gd name="connsiteX3" fmla="*/ 36219 w 145732"/>
                <a:gd name="connsiteY3" fmla="*/ 113800 h 210026"/>
                <a:gd name="connsiteX4" fmla="*/ 36219 w 145732"/>
                <a:gd name="connsiteY4" fmla="*/ 109514 h 210026"/>
                <a:gd name="connsiteX5" fmla="*/ 36219 w 145732"/>
                <a:gd name="connsiteY5" fmla="*/ 109514 h 210026"/>
                <a:gd name="connsiteX6" fmla="*/ 146376 w 145732"/>
                <a:gd name="connsiteY6" fmla="*/ 20788 h 210026"/>
                <a:gd name="connsiteX7" fmla="*/ 141661 w 145732"/>
                <a:gd name="connsiteY7" fmla="*/ 3215 h 210026"/>
                <a:gd name="connsiteX8" fmla="*/ 17788 w 145732"/>
                <a:gd name="connsiteY8" fmla="*/ 103084 h 210026"/>
                <a:gd name="connsiteX9" fmla="*/ 13930 w 145732"/>
                <a:gd name="connsiteY9" fmla="*/ 108657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732" h="210026">
                  <a:moveTo>
                    <a:pt x="13930" y="108657"/>
                  </a:moveTo>
                  <a:lnTo>
                    <a:pt x="3215" y="209383"/>
                  </a:lnTo>
                  <a:cubicBezTo>
                    <a:pt x="12644" y="200811"/>
                    <a:pt x="19502" y="189667"/>
                    <a:pt x="28932" y="181523"/>
                  </a:cubicBezTo>
                  <a:lnTo>
                    <a:pt x="36219" y="113800"/>
                  </a:lnTo>
                  <a:lnTo>
                    <a:pt x="36219" y="109514"/>
                  </a:lnTo>
                  <a:lnTo>
                    <a:pt x="36219" y="109514"/>
                  </a:lnTo>
                  <a:lnTo>
                    <a:pt x="146376" y="20788"/>
                  </a:lnTo>
                  <a:cubicBezTo>
                    <a:pt x="144661" y="14788"/>
                    <a:pt x="143375" y="9216"/>
                    <a:pt x="141661" y="3215"/>
                  </a:cubicBezTo>
                  <a:lnTo>
                    <a:pt x="17788" y="103084"/>
                  </a:lnTo>
                  <a:cubicBezTo>
                    <a:pt x="16502" y="105227"/>
                    <a:pt x="15216" y="106942"/>
                    <a:pt x="13930" y="1086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AD0A6EA-A373-4B14-9797-300C498D123B}"/>
                </a:ext>
              </a:extLst>
            </p:cNvPr>
            <p:cNvSpPr/>
            <p:nvPr/>
          </p:nvSpPr>
          <p:spPr>
            <a:xfrm>
              <a:off x="7343942" y="3174611"/>
              <a:ext cx="235744" cy="394335"/>
            </a:xfrm>
            <a:custGeom>
              <a:avLst/>
              <a:gdLst>
                <a:gd name="connsiteX0" fmla="*/ 66222 w 235743"/>
                <a:gd name="connsiteY0" fmla="*/ 310539 h 394335"/>
                <a:gd name="connsiteX1" fmla="*/ 49077 w 235743"/>
                <a:gd name="connsiteY1" fmla="*/ 322540 h 394335"/>
                <a:gd name="connsiteX2" fmla="*/ 4929 w 235743"/>
                <a:gd name="connsiteY2" fmla="*/ 358116 h 394335"/>
                <a:gd name="connsiteX3" fmla="*/ 3643 w 235743"/>
                <a:gd name="connsiteY3" fmla="*/ 378262 h 394335"/>
                <a:gd name="connsiteX4" fmla="*/ 18217 w 235743"/>
                <a:gd name="connsiteY4" fmla="*/ 392835 h 394335"/>
                <a:gd name="connsiteX5" fmla="*/ 29789 w 235743"/>
                <a:gd name="connsiteY5" fmla="*/ 390692 h 394335"/>
                <a:gd name="connsiteX6" fmla="*/ 30647 w 235743"/>
                <a:gd name="connsiteY6" fmla="*/ 383405 h 394335"/>
                <a:gd name="connsiteX7" fmla="*/ 215384 w 235743"/>
                <a:gd name="connsiteY7" fmla="*/ 234672 h 394335"/>
                <a:gd name="connsiteX8" fmla="*/ 215384 w 235743"/>
                <a:gd name="connsiteY8" fmla="*/ 234672 h 394335"/>
                <a:gd name="connsiteX9" fmla="*/ 233386 w 235743"/>
                <a:gd name="connsiteY9" fmla="*/ 66222 h 394335"/>
                <a:gd name="connsiteX10" fmla="*/ 214527 w 235743"/>
                <a:gd name="connsiteY10" fmla="*/ 40076 h 394335"/>
                <a:gd name="connsiteX11" fmla="*/ 196953 w 235743"/>
                <a:gd name="connsiteY11" fmla="*/ 3215 h 394335"/>
                <a:gd name="connsiteX12" fmla="*/ 174236 w 235743"/>
                <a:gd name="connsiteY12" fmla="*/ 213669 h 394335"/>
                <a:gd name="connsiteX13" fmla="*/ 173379 w 235743"/>
                <a:gd name="connsiteY13" fmla="*/ 221813 h 394335"/>
                <a:gd name="connsiteX14" fmla="*/ 72652 w 235743"/>
                <a:gd name="connsiteY14" fmla="*/ 302823 h 394335"/>
                <a:gd name="connsiteX15" fmla="*/ 66222 w 235743"/>
                <a:gd name="connsiteY15" fmla="*/ 310539 h 39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5743" h="394335">
                  <a:moveTo>
                    <a:pt x="66222" y="310539"/>
                  </a:moveTo>
                  <a:cubicBezTo>
                    <a:pt x="61079" y="315254"/>
                    <a:pt x="55078" y="319111"/>
                    <a:pt x="49077" y="322540"/>
                  </a:cubicBezTo>
                  <a:lnTo>
                    <a:pt x="4929" y="358116"/>
                  </a:lnTo>
                  <a:cubicBezTo>
                    <a:pt x="3215" y="364546"/>
                    <a:pt x="2786" y="371832"/>
                    <a:pt x="3643" y="378262"/>
                  </a:cubicBezTo>
                  <a:cubicBezTo>
                    <a:pt x="4501" y="385548"/>
                    <a:pt x="10073" y="393692"/>
                    <a:pt x="18217" y="392835"/>
                  </a:cubicBezTo>
                  <a:cubicBezTo>
                    <a:pt x="22074" y="392406"/>
                    <a:pt x="25932" y="391549"/>
                    <a:pt x="29789" y="390692"/>
                  </a:cubicBezTo>
                  <a:lnTo>
                    <a:pt x="30647" y="383405"/>
                  </a:lnTo>
                  <a:lnTo>
                    <a:pt x="215384" y="234672"/>
                  </a:lnTo>
                  <a:lnTo>
                    <a:pt x="215384" y="234672"/>
                  </a:lnTo>
                  <a:lnTo>
                    <a:pt x="233386" y="66222"/>
                  </a:lnTo>
                  <a:cubicBezTo>
                    <a:pt x="226100" y="58079"/>
                    <a:pt x="218813" y="50363"/>
                    <a:pt x="214527" y="40076"/>
                  </a:cubicBezTo>
                  <a:cubicBezTo>
                    <a:pt x="208526" y="27646"/>
                    <a:pt x="202954" y="15645"/>
                    <a:pt x="196953" y="3215"/>
                  </a:cubicBezTo>
                  <a:lnTo>
                    <a:pt x="174236" y="213669"/>
                  </a:lnTo>
                  <a:lnTo>
                    <a:pt x="173379" y="221813"/>
                  </a:lnTo>
                  <a:lnTo>
                    <a:pt x="72652" y="302823"/>
                  </a:lnTo>
                  <a:cubicBezTo>
                    <a:pt x="70509" y="305824"/>
                    <a:pt x="68366" y="308395"/>
                    <a:pt x="66222" y="3105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495F5CA-0D0C-412D-988B-C249BC087768}"/>
                </a:ext>
              </a:extLst>
            </p:cNvPr>
            <p:cNvSpPr/>
            <p:nvPr/>
          </p:nvSpPr>
          <p:spPr>
            <a:xfrm>
              <a:off x="7538538" y="3481935"/>
              <a:ext cx="102870" cy="132874"/>
            </a:xfrm>
            <a:custGeom>
              <a:avLst/>
              <a:gdLst>
                <a:gd name="connsiteX0" fmla="*/ 3215 w 102870"/>
                <a:gd name="connsiteY0" fmla="*/ 133088 h 132873"/>
                <a:gd name="connsiteX1" fmla="*/ 16073 w 102870"/>
                <a:gd name="connsiteY1" fmla="*/ 130516 h 132873"/>
                <a:gd name="connsiteX2" fmla="*/ 18645 w 102870"/>
                <a:gd name="connsiteY2" fmla="*/ 107371 h 132873"/>
                <a:gd name="connsiteX3" fmla="*/ 19074 w 102870"/>
                <a:gd name="connsiteY3" fmla="*/ 103513 h 132873"/>
                <a:gd name="connsiteX4" fmla="*/ 19074 w 102870"/>
                <a:gd name="connsiteY4" fmla="*/ 103513 h 132873"/>
                <a:gd name="connsiteX5" fmla="*/ 70937 w 102870"/>
                <a:gd name="connsiteY5" fmla="*/ 61508 h 132873"/>
                <a:gd name="connsiteX6" fmla="*/ 95369 w 102870"/>
                <a:gd name="connsiteY6" fmla="*/ 16502 h 132873"/>
                <a:gd name="connsiteX7" fmla="*/ 103513 w 102870"/>
                <a:gd name="connsiteY7" fmla="*/ 3215 h 132873"/>
                <a:gd name="connsiteX8" fmla="*/ 8787 w 102870"/>
                <a:gd name="connsiteY8" fmla="*/ 79939 h 132873"/>
                <a:gd name="connsiteX9" fmla="*/ 3215 w 102870"/>
                <a:gd name="connsiteY9" fmla="*/ 133088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870" h="132873">
                  <a:moveTo>
                    <a:pt x="3215" y="133088"/>
                  </a:moveTo>
                  <a:cubicBezTo>
                    <a:pt x="7501" y="132231"/>
                    <a:pt x="12216" y="131802"/>
                    <a:pt x="16073" y="130516"/>
                  </a:cubicBezTo>
                  <a:lnTo>
                    <a:pt x="18645" y="107371"/>
                  </a:lnTo>
                  <a:lnTo>
                    <a:pt x="19074" y="103513"/>
                  </a:lnTo>
                  <a:lnTo>
                    <a:pt x="19074" y="103513"/>
                  </a:lnTo>
                  <a:lnTo>
                    <a:pt x="70937" y="61508"/>
                  </a:lnTo>
                  <a:cubicBezTo>
                    <a:pt x="79510" y="46934"/>
                    <a:pt x="87654" y="31504"/>
                    <a:pt x="95369" y="16502"/>
                  </a:cubicBezTo>
                  <a:cubicBezTo>
                    <a:pt x="97512" y="11787"/>
                    <a:pt x="101798" y="7930"/>
                    <a:pt x="103513" y="3215"/>
                  </a:cubicBezTo>
                  <a:lnTo>
                    <a:pt x="8787" y="79939"/>
                  </a:lnTo>
                  <a:lnTo>
                    <a:pt x="3215" y="133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830730D-5EEF-41FD-B356-C68A2660EF00}"/>
                </a:ext>
              </a:extLst>
            </p:cNvPr>
            <p:cNvSpPr/>
            <p:nvPr/>
          </p:nvSpPr>
          <p:spPr>
            <a:xfrm>
              <a:off x="6316956" y="2133910"/>
              <a:ext cx="90011" cy="60008"/>
            </a:xfrm>
            <a:custGeom>
              <a:avLst/>
              <a:gdLst>
                <a:gd name="connsiteX0" fmla="*/ 85082 w 90011"/>
                <a:gd name="connsiteY0" fmla="*/ 58936 h 60007"/>
                <a:gd name="connsiteX1" fmla="*/ 88511 w 90011"/>
                <a:gd name="connsiteY1" fmla="*/ 12216 h 60007"/>
                <a:gd name="connsiteX2" fmla="*/ 3215 w 90011"/>
                <a:gd name="connsiteY2" fmla="*/ 3215 h 60007"/>
                <a:gd name="connsiteX3" fmla="*/ 16502 w 90011"/>
                <a:gd name="connsiteY3" fmla="*/ 51649 h 60007"/>
                <a:gd name="connsiteX4" fmla="*/ 85082 w 90011"/>
                <a:gd name="connsiteY4" fmla="*/ 58936 h 60007"/>
                <a:gd name="connsiteX5" fmla="*/ 85082 w 90011"/>
                <a:gd name="connsiteY5" fmla="*/ 58936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011" h="60007">
                  <a:moveTo>
                    <a:pt x="85082" y="58936"/>
                  </a:moveTo>
                  <a:cubicBezTo>
                    <a:pt x="85939" y="43505"/>
                    <a:pt x="87225" y="27646"/>
                    <a:pt x="88511" y="12216"/>
                  </a:cubicBezTo>
                  <a:lnTo>
                    <a:pt x="3215" y="3215"/>
                  </a:lnTo>
                  <a:cubicBezTo>
                    <a:pt x="7501" y="19502"/>
                    <a:pt x="11787" y="35362"/>
                    <a:pt x="16502" y="51649"/>
                  </a:cubicBezTo>
                  <a:lnTo>
                    <a:pt x="85082" y="58936"/>
                  </a:lnTo>
                  <a:lnTo>
                    <a:pt x="85082" y="589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9F4C4CD-9171-4016-96AB-517E0C224BC7}"/>
                </a:ext>
              </a:extLst>
            </p:cNvPr>
            <p:cNvSpPr/>
            <p:nvPr/>
          </p:nvSpPr>
          <p:spPr>
            <a:xfrm>
              <a:off x="7449812" y="3579233"/>
              <a:ext cx="34290" cy="81439"/>
            </a:xfrm>
            <a:custGeom>
              <a:avLst/>
              <a:gdLst>
                <a:gd name="connsiteX0" fmla="*/ 25075 w 34290"/>
                <a:gd name="connsiteY0" fmla="*/ 79510 h 81438"/>
                <a:gd name="connsiteX1" fmla="*/ 33218 w 34290"/>
                <a:gd name="connsiteY1" fmla="*/ 3215 h 81438"/>
                <a:gd name="connsiteX2" fmla="*/ 29361 w 34290"/>
                <a:gd name="connsiteY2" fmla="*/ 9216 h 81438"/>
                <a:gd name="connsiteX3" fmla="*/ 3215 w 34290"/>
                <a:gd name="connsiteY3" fmla="*/ 53364 h 81438"/>
                <a:gd name="connsiteX4" fmla="*/ 25075 w 34290"/>
                <a:gd name="connsiteY4" fmla="*/ 79510 h 8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81438">
                  <a:moveTo>
                    <a:pt x="25075" y="79510"/>
                  </a:moveTo>
                  <a:lnTo>
                    <a:pt x="33218" y="3215"/>
                  </a:lnTo>
                  <a:cubicBezTo>
                    <a:pt x="31933" y="5358"/>
                    <a:pt x="30647" y="7072"/>
                    <a:pt x="29361" y="9216"/>
                  </a:cubicBezTo>
                  <a:cubicBezTo>
                    <a:pt x="19931" y="23360"/>
                    <a:pt x="7930" y="36647"/>
                    <a:pt x="3215" y="53364"/>
                  </a:cubicBezTo>
                  <a:cubicBezTo>
                    <a:pt x="4929" y="64079"/>
                    <a:pt x="13930" y="75652"/>
                    <a:pt x="25075" y="795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E78BAA9-C100-4043-A6AA-9C742EC689A6}"/>
                </a:ext>
              </a:extLst>
            </p:cNvPr>
            <p:cNvSpPr/>
            <p:nvPr/>
          </p:nvSpPr>
          <p:spPr>
            <a:xfrm>
              <a:off x="6270665" y="1672709"/>
              <a:ext cx="458629" cy="291465"/>
            </a:xfrm>
            <a:custGeom>
              <a:avLst/>
              <a:gdLst>
                <a:gd name="connsiteX0" fmla="*/ 361974 w 458628"/>
                <a:gd name="connsiteY0" fmla="*/ 68366 h 291465"/>
                <a:gd name="connsiteX1" fmla="*/ 246245 w 458628"/>
                <a:gd name="connsiteY1" fmla="*/ 55936 h 291465"/>
                <a:gd name="connsiteX2" fmla="*/ 3215 w 458628"/>
                <a:gd name="connsiteY2" fmla="*/ 251817 h 291465"/>
                <a:gd name="connsiteX3" fmla="*/ 10073 w 458628"/>
                <a:gd name="connsiteY3" fmla="*/ 289536 h 291465"/>
                <a:gd name="connsiteX4" fmla="*/ 260390 w 458628"/>
                <a:gd name="connsiteY4" fmla="*/ 88082 h 291465"/>
                <a:gd name="connsiteX5" fmla="*/ 260390 w 458628"/>
                <a:gd name="connsiteY5" fmla="*/ 88082 h 291465"/>
                <a:gd name="connsiteX6" fmla="*/ 266819 w 458628"/>
                <a:gd name="connsiteY6" fmla="*/ 88511 h 291465"/>
                <a:gd name="connsiteX7" fmla="*/ 412123 w 458628"/>
                <a:gd name="connsiteY7" fmla="*/ 103942 h 291465"/>
                <a:gd name="connsiteX8" fmla="*/ 431840 w 458628"/>
                <a:gd name="connsiteY8" fmla="*/ 88082 h 291465"/>
                <a:gd name="connsiteX9" fmla="*/ 447270 w 458628"/>
                <a:gd name="connsiteY9" fmla="*/ 51221 h 291465"/>
                <a:gd name="connsiteX10" fmla="*/ 455843 w 458628"/>
                <a:gd name="connsiteY10" fmla="*/ 46077 h 291465"/>
                <a:gd name="connsiteX11" fmla="*/ 450271 w 458628"/>
                <a:gd name="connsiteY11" fmla="*/ 3215 h 291465"/>
                <a:gd name="connsiteX12" fmla="*/ 368403 w 458628"/>
                <a:gd name="connsiteY12" fmla="*/ 69223 h 291465"/>
                <a:gd name="connsiteX13" fmla="*/ 361974 w 458628"/>
                <a:gd name="connsiteY13" fmla="*/ 68366 h 29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8628" h="291465">
                  <a:moveTo>
                    <a:pt x="361974" y="68366"/>
                  </a:moveTo>
                  <a:lnTo>
                    <a:pt x="246245" y="55936"/>
                  </a:lnTo>
                  <a:lnTo>
                    <a:pt x="3215" y="251817"/>
                  </a:lnTo>
                  <a:cubicBezTo>
                    <a:pt x="5358" y="264247"/>
                    <a:pt x="7501" y="276677"/>
                    <a:pt x="10073" y="289536"/>
                  </a:cubicBezTo>
                  <a:lnTo>
                    <a:pt x="260390" y="88082"/>
                  </a:lnTo>
                  <a:lnTo>
                    <a:pt x="260390" y="88082"/>
                  </a:lnTo>
                  <a:lnTo>
                    <a:pt x="266819" y="88511"/>
                  </a:lnTo>
                  <a:lnTo>
                    <a:pt x="412123" y="103942"/>
                  </a:lnTo>
                  <a:lnTo>
                    <a:pt x="431840" y="88082"/>
                  </a:lnTo>
                  <a:cubicBezTo>
                    <a:pt x="430554" y="74366"/>
                    <a:pt x="435697" y="60222"/>
                    <a:pt x="447270" y="51221"/>
                  </a:cubicBezTo>
                  <a:cubicBezTo>
                    <a:pt x="449842" y="49078"/>
                    <a:pt x="452842" y="47363"/>
                    <a:pt x="455843" y="46077"/>
                  </a:cubicBezTo>
                  <a:cubicBezTo>
                    <a:pt x="453700" y="31933"/>
                    <a:pt x="451556" y="17788"/>
                    <a:pt x="450271" y="3215"/>
                  </a:cubicBezTo>
                  <a:lnTo>
                    <a:pt x="368403" y="69223"/>
                  </a:lnTo>
                  <a:lnTo>
                    <a:pt x="361974" y="68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E6F3AFA-8B33-492F-A8E5-C4835C86ABE0}"/>
                </a:ext>
              </a:extLst>
            </p:cNvPr>
            <p:cNvSpPr/>
            <p:nvPr/>
          </p:nvSpPr>
          <p:spPr>
            <a:xfrm>
              <a:off x="6295096" y="1940171"/>
              <a:ext cx="132874" cy="180023"/>
            </a:xfrm>
            <a:custGeom>
              <a:avLst/>
              <a:gdLst>
                <a:gd name="connsiteX0" fmla="*/ 3215 w 132873"/>
                <a:gd name="connsiteY0" fmla="*/ 106513 h 180022"/>
                <a:gd name="connsiteX1" fmla="*/ 17359 w 132873"/>
                <a:gd name="connsiteY1" fmla="*/ 166521 h 180022"/>
                <a:gd name="connsiteX2" fmla="*/ 112943 w 132873"/>
                <a:gd name="connsiteY2" fmla="*/ 176808 h 180022"/>
                <a:gd name="connsiteX3" fmla="*/ 117658 w 132873"/>
                <a:gd name="connsiteY3" fmla="*/ 130945 h 180022"/>
                <a:gd name="connsiteX4" fmla="*/ 131802 w 132873"/>
                <a:gd name="connsiteY4" fmla="*/ 3215 h 180022"/>
                <a:gd name="connsiteX5" fmla="*/ 3215 w 132873"/>
                <a:gd name="connsiteY5" fmla="*/ 106513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873" h="180022">
                  <a:moveTo>
                    <a:pt x="3215" y="106513"/>
                  </a:moveTo>
                  <a:cubicBezTo>
                    <a:pt x="7501" y="126659"/>
                    <a:pt x="12644" y="146375"/>
                    <a:pt x="17359" y="166521"/>
                  </a:cubicBezTo>
                  <a:lnTo>
                    <a:pt x="112943" y="176808"/>
                  </a:lnTo>
                  <a:cubicBezTo>
                    <a:pt x="114229" y="161377"/>
                    <a:pt x="115943" y="146375"/>
                    <a:pt x="117658" y="130945"/>
                  </a:cubicBezTo>
                  <a:cubicBezTo>
                    <a:pt x="121944" y="88511"/>
                    <a:pt x="128373" y="45649"/>
                    <a:pt x="131802" y="3215"/>
                  </a:cubicBezTo>
                  <a:lnTo>
                    <a:pt x="3215" y="1065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46B2310-FD85-42AA-98E8-5AF37A202669}"/>
                </a:ext>
              </a:extLst>
            </p:cNvPr>
            <p:cNvSpPr/>
            <p:nvPr/>
          </p:nvSpPr>
          <p:spPr>
            <a:xfrm>
              <a:off x="6283952" y="1785866"/>
              <a:ext cx="531495" cy="261461"/>
            </a:xfrm>
            <a:custGeom>
              <a:avLst/>
              <a:gdLst>
                <a:gd name="connsiteX0" fmla="*/ 407408 w 531495"/>
                <a:gd name="connsiteY0" fmla="*/ 21646 h 261461"/>
                <a:gd name="connsiteX1" fmla="*/ 401407 w 531495"/>
                <a:gd name="connsiteY1" fmla="*/ 20788 h 261461"/>
                <a:gd name="connsiteX2" fmla="*/ 256532 w 531495"/>
                <a:gd name="connsiteY2" fmla="*/ 5358 h 261461"/>
                <a:gd name="connsiteX3" fmla="*/ 4929 w 531495"/>
                <a:gd name="connsiteY3" fmla="*/ 207669 h 261461"/>
                <a:gd name="connsiteX4" fmla="*/ 3215 w 531495"/>
                <a:gd name="connsiteY4" fmla="*/ 207669 h 261461"/>
                <a:gd name="connsiteX5" fmla="*/ 7501 w 531495"/>
                <a:gd name="connsiteY5" fmla="*/ 228243 h 261461"/>
                <a:gd name="connsiteX6" fmla="*/ 145518 w 531495"/>
                <a:gd name="connsiteY6" fmla="*/ 117229 h 261461"/>
                <a:gd name="connsiteX7" fmla="*/ 145947 w 531495"/>
                <a:gd name="connsiteY7" fmla="*/ 107371 h 261461"/>
                <a:gd name="connsiteX8" fmla="*/ 148519 w 531495"/>
                <a:gd name="connsiteY8" fmla="*/ 115086 h 261461"/>
                <a:gd name="connsiteX9" fmla="*/ 215384 w 531495"/>
                <a:gd name="connsiteY9" fmla="*/ 61508 h 261461"/>
                <a:gd name="connsiteX10" fmla="*/ 221385 w 531495"/>
                <a:gd name="connsiteY10" fmla="*/ 61936 h 261461"/>
                <a:gd name="connsiteX11" fmla="*/ 289108 w 531495"/>
                <a:gd name="connsiteY11" fmla="*/ 69223 h 261461"/>
                <a:gd name="connsiteX12" fmla="*/ 302824 w 531495"/>
                <a:gd name="connsiteY12" fmla="*/ 49078 h 261461"/>
                <a:gd name="connsiteX13" fmla="*/ 362831 w 531495"/>
                <a:gd name="connsiteY13" fmla="*/ 55507 h 261461"/>
                <a:gd name="connsiteX14" fmla="*/ 356830 w 531495"/>
                <a:gd name="connsiteY14" fmla="*/ 115943 h 261461"/>
                <a:gd name="connsiteX15" fmla="*/ 296394 w 531495"/>
                <a:gd name="connsiteY15" fmla="*/ 109514 h 261461"/>
                <a:gd name="connsiteX16" fmla="*/ 290393 w 531495"/>
                <a:gd name="connsiteY16" fmla="*/ 99227 h 261461"/>
                <a:gd name="connsiteX17" fmla="*/ 224385 w 531495"/>
                <a:gd name="connsiteY17" fmla="*/ 92369 h 261461"/>
                <a:gd name="connsiteX18" fmla="*/ 157091 w 531495"/>
                <a:gd name="connsiteY18" fmla="*/ 146804 h 261461"/>
                <a:gd name="connsiteX19" fmla="*/ 169950 w 531495"/>
                <a:gd name="connsiteY19" fmla="*/ 179380 h 261461"/>
                <a:gd name="connsiteX20" fmla="*/ 228243 w 531495"/>
                <a:gd name="connsiteY20" fmla="*/ 259104 h 261461"/>
                <a:gd name="connsiteX21" fmla="*/ 440841 w 531495"/>
                <a:gd name="connsiteY21" fmla="*/ 88083 h 261461"/>
                <a:gd name="connsiteX22" fmla="*/ 446842 w 531495"/>
                <a:gd name="connsiteY22" fmla="*/ 88940 h 261461"/>
                <a:gd name="connsiteX23" fmla="*/ 527852 w 531495"/>
                <a:gd name="connsiteY23" fmla="*/ 97512 h 261461"/>
                <a:gd name="connsiteX24" fmla="*/ 528709 w 531495"/>
                <a:gd name="connsiteY24" fmla="*/ 94083 h 261461"/>
                <a:gd name="connsiteX25" fmla="*/ 487990 w 531495"/>
                <a:gd name="connsiteY25" fmla="*/ 26789 h 261461"/>
                <a:gd name="connsiteX26" fmla="*/ 476845 w 531495"/>
                <a:gd name="connsiteY26" fmla="*/ 12644 h 261461"/>
                <a:gd name="connsiteX27" fmla="*/ 432697 w 531495"/>
                <a:gd name="connsiteY27" fmla="*/ 3215 h 261461"/>
                <a:gd name="connsiteX28" fmla="*/ 407408 w 531495"/>
                <a:gd name="connsiteY28" fmla="*/ 21646 h 26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1495" h="261461">
                  <a:moveTo>
                    <a:pt x="407408" y="21646"/>
                  </a:moveTo>
                  <a:lnTo>
                    <a:pt x="401407" y="20788"/>
                  </a:lnTo>
                  <a:lnTo>
                    <a:pt x="256532" y="5358"/>
                  </a:lnTo>
                  <a:lnTo>
                    <a:pt x="4929" y="207669"/>
                  </a:lnTo>
                  <a:lnTo>
                    <a:pt x="3215" y="207669"/>
                  </a:lnTo>
                  <a:cubicBezTo>
                    <a:pt x="4501" y="214527"/>
                    <a:pt x="6215" y="221385"/>
                    <a:pt x="7501" y="228243"/>
                  </a:cubicBezTo>
                  <a:lnTo>
                    <a:pt x="145518" y="117229"/>
                  </a:lnTo>
                  <a:cubicBezTo>
                    <a:pt x="145518" y="113800"/>
                    <a:pt x="145947" y="110371"/>
                    <a:pt x="145947" y="107371"/>
                  </a:cubicBezTo>
                  <a:cubicBezTo>
                    <a:pt x="146804" y="109942"/>
                    <a:pt x="147661" y="112514"/>
                    <a:pt x="148519" y="115086"/>
                  </a:cubicBezTo>
                  <a:lnTo>
                    <a:pt x="215384" y="61508"/>
                  </a:lnTo>
                  <a:lnTo>
                    <a:pt x="221385" y="61936"/>
                  </a:lnTo>
                  <a:lnTo>
                    <a:pt x="289108" y="69223"/>
                  </a:lnTo>
                  <a:cubicBezTo>
                    <a:pt x="291679" y="61508"/>
                    <a:pt x="296394" y="54650"/>
                    <a:pt x="302824" y="49078"/>
                  </a:cubicBezTo>
                  <a:cubicBezTo>
                    <a:pt x="321254" y="34076"/>
                    <a:pt x="347829" y="37076"/>
                    <a:pt x="362831" y="55507"/>
                  </a:cubicBezTo>
                  <a:cubicBezTo>
                    <a:pt x="377833" y="73938"/>
                    <a:pt x="375261" y="100941"/>
                    <a:pt x="356830" y="115943"/>
                  </a:cubicBezTo>
                  <a:cubicBezTo>
                    <a:pt x="338399" y="130945"/>
                    <a:pt x="310968" y="127945"/>
                    <a:pt x="296394" y="109514"/>
                  </a:cubicBezTo>
                  <a:cubicBezTo>
                    <a:pt x="293823" y="106085"/>
                    <a:pt x="292108" y="102656"/>
                    <a:pt x="290393" y="99227"/>
                  </a:cubicBezTo>
                  <a:lnTo>
                    <a:pt x="224385" y="92369"/>
                  </a:lnTo>
                  <a:lnTo>
                    <a:pt x="157091" y="146804"/>
                  </a:lnTo>
                  <a:cubicBezTo>
                    <a:pt x="160091" y="157948"/>
                    <a:pt x="163949" y="169093"/>
                    <a:pt x="169950" y="179380"/>
                  </a:cubicBezTo>
                  <a:cubicBezTo>
                    <a:pt x="185809" y="208526"/>
                    <a:pt x="205526" y="235101"/>
                    <a:pt x="228243" y="259104"/>
                  </a:cubicBezTo>
                  <a:lnTo>
                    <a:pt x="440841" y="88083"/>
                  </a:lnTo>
                  <a:lnTo>
                    <a:pt x="446842" y="88940"/>
                  </a:lnTo>
                  <a:lnTo>
                    <a:pt x="527852" y="97512"/>
                  </a:lnTo>
                  <a:cubicBezTo>
                    <a:pt x="528280" y="96226"/>
                    <a:pt x="528280" y="95369"/>
                    <a:pt x="528709" y="94083"/>
                  </a:cubicBezTo>
                  <a:cubicBezTo>
                    <a:pt x="517136" y="70509"/>
                    <a:pt x="504706" y="47363"/>
                    <a:pt x="487990" y="26789"/>
                  </a:cubicBezTo>
                  <a:cubicBezTo>
                    <a:pt x="484132" y="22074"/>
                    <a:pt x="480274" y="17359"/>
                    <a:pt x="476845" y="12644"/>
                  </a:cubicBezTo>
                  <a:cubicBezTo>
                    <a:pt x="461843" y="18217"/>
                    <a:pt x="444270" y="14788"/>
                    <a:pt x="432697" y="3215"/>
                  </a:cubicBezTo>
                  <a:lnTo>
                    <a:pt x="407408" y="21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89B612A-D471-4BA0-82E5-4375BAA3CA33}"/>
                </a:ext>
              </a:extLst>
            </p:cNvPr>
            <p:cNvSpPr/>
            <p:nvPr/>
          </p:nvSpPr>
          <p:spPr>
            <a:xfrm>
              <a:off x="6773442" y="2205490"/>
              <a:ext cx="304324" cy="278606"/>
            </a:xfrm>
            <a:custGeom>
              <a:avLst/>
              <a:gdLst>
                <a:gd name="connsiteX0" fmla="*/ 250960 w 304323"/>
                <a:gd name="connsiteY0" fmla="*/ 64079 h 278606"/>
                <a:gd name="connsiteX1" fmla="*/ 249674 w 304323"/>
                <a:gd name="connsiteY1" fmla="*/ 67937 h 278606"/>
                <a:gd name="connsiteX2" fmla="*/ 3215 w 304323"/>
                <a:gd name="connsiteY2" fmla="*/ 266819 h 278606"/>
                <a:gd name="connsiteX3" fmla="*/ 10501 w 304323"/>
                <a:gd name="connsiteY3" fmla="*/ 277106 h 278606"/>
                <a:gd name="connsiteX4" fmla="*/ 304110 w 304323"/>
                <a:gd name="connsiteY4" fmla="*/ 40505 h 278606"/>
                <a:gd name="connsiteX5" fmla="*/ 274106 w 304323"/>
                <a:gd name="connsiteY5" fmla="*/ 3215 h 278606"/>
                <a:gd name="connsiteX6" fmla="*/ 274106 w 304323"/>
                <a:gd name="connsiteY6" fmla="*/ 3215 h 278606"/>
                <a:gd name="connsiteX7" fmla="*/ 250960 w 304323"/>
                <a:gd name="connsiteY7" fmla="*/ 64079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323" h="278606">
                  <a:moveTo>
                    <a:pt x="250960" y="64079"/>
                  </a:moveTo>
                  <a:lnTo>
                    <a:pt x="249674" y="67937"/>
                  </a:lnTo>
                  <a:lnTo>
                    <a:pt x="3215" y="266819"/>
                  </a:lnTo>
                  <a:cubicBezTo>
                    <a:pt x="5358" y="270248"/>
                    <a:pt x="7930" y="273677"/>
                    <a:pt x="10501" y="277106"/>
                  </a:cubicBezTo>
                  <a:lnTo>
                    <a:pt x="304110" y="40505"/>
                  </a:lnTo>
                  <a:cubicBezTo>
                    <a:pt x="294680" y="27646"/>
                    <a:pt x="284393" y="15216"/>
                    <a:pt x="274106" y="3215"/>
                  </a:cubicBezTo>
                  <a:lnTo>
                    <a:pt x="274106" y="3215"/>
                  </a:lnTo>
                  <a:lnTo>
                    <a:pt x="250960" y="640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7DDDAEC-8F05-44B8-B524-D5D4D4A185D8}"/>
                </a:ext>
              </a:extLst>
            </p:cNvPr>
            <p:cNvSpPr/>
            <p:nvPr/>
          </p:nvSpPr>
          <p:spPr>
            <a:xfrm>
              <a:off x="5728454" y="3630239"/>
              <a:ext cx="8573" cy="17145"/>
            </a:xfrm>
            <a:custGeom>
              <a:avLst/>
              <a:gdLst>
                <a:gd name="connsiteX0" fmla="*/ 8358 w 8572"/>
                <a:gd name="connsiteY0" fmla="*/ 13930 h 17145"/>
                <a:gd name="connsiteX1" fmla="*/ 8358 w 8572"/>
                <a:gd name="connsiteY1" fmla="*/ 3215 h 17145"/>
                <a:gd name="connsiteX2" fmla="*/ 3215 w 8572"/>
                <a:gd name="connsiteY2" fmla="*/ 8787 h 17145"/>
                <a:gd name="connsiteX3" fmla="*/ 3215 w 8572"/>
                <a:gd name="connsiteY3" fmla="*/ 8787 h 17145"/>
                <a:gd name="connsiteX4" fmla="*/ 8358 w 8572"/>
                <a:gd name="connsiteY4" fmla="*/ 13930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17145">
                  <a:moveTo>
                    <a:pt x="8358" y="13930"/>
                  </a:moveTo>
                  <a:cubicBezTo>
                    <a:pt x="8358" y="10073"/>
                    <a:pt x="8358" y="6644"/>
                    <a:pt x="8358" y="3215"/>
                  </a:cubicBezTo>
                  <a:lnTo>
                    <a:pt x="3215" y="8787"/>
                  </a:lnTo>
                  <a:lnTo>
                    <a:pt x="3215" y="8787"/>
                  </a:lnTo>
                  <a:cubicBezTo>
                    <a:pt x="4929" y="10501"/>
                    <a:pt x="6644" y="12216"/>
                    <a:pt x="8358" y="13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34D71AC-91A3-4129-A0E0-85A733B5DE8F}"/>
                </a:ext>
              </a:extLst>
            </p:cNvPr>
            <p:cNvSpPr/>
            <p:nvPr/>
          </p:nvSpPr>
          <p:spPr>
            <a:xfrm>
              <a:off x="5454563" y="3259907"/>
              <a:ext cx="77153" cy="77153"/>
            </a:xfrm>
            <a:custGeom>
              <a:avLst/>
              <a:gdLst>
                <a:gd name="connsiteX0" fmla="*/ 11787 w 77152"/>
                <a:gd name="connsiteY0" fmla="*/ 77796 h 77152"/>
                <a:gd name="connsiteX1" fmla="*/ 11787 w 77152"/>
                <a:gd name="connsiteY1" fmla="*/ 77796 h 77152"/>
                <a:gd name="connsiteX2" fmla="*/ 76081 w 77152"/>
                <a:gd name="connsiteY2" fmla="*/ 13502 h 77152"/>
                <a:gd name="connsiteX3" fmla="*/ 65794 w 77152"/>
                <a:gd name="connsiteY3" fmla="*/ 3215 h 77152"/>
                <a:gd name="connsiteX4" fmla="*/ 3215 w 77152"/>
                <a:gd name="connsiteY4" fmla="*/ 65794 h 77152"/>
                <a:gd name="connsiteX5" fmla="*/ 11787 w 77152"/>
                <a:gd name="connsiteY5" fmla="*/ 77796 h 77152"/>
                <a:gd name="connsiteX6" fmla="*/ 11787 w 77152"/>
                <a:gd name="connsiteY6" fmla="*/ 77796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152" h="77152">
                  <a:moveTo>
                    <a:pt x="11787" y="77796"/>
                  </a:moveTo>
                  <a:lnTo>
                    <a:pt x="11787" y="77796"/>
                  </a:lnTo>
                  <a:lnTo>
                    <a:pt x="76081" y="13502"/>
                  </a:lnTo>
                  <a:cubicBezTo>
                    <a:pt x="72652" y="10073"/>
                    <a:pt x="69223" y="6644"/>
                    <a:pt x="65794" y="3215"/>
                  </a:cubicBezTo>
                  <a:lnTo>
                    <a:pt x="3215" y="65794"/>
                  </a:lnTo>
                  <a:cubicBezTo>
                    <a:pt x="5786" y="69652"/>
                    <a:pt x="8787" y="73938"/>
                    <a:pt x="11787" y="77796"/>
                  </a:cubicBezTo>
                  <a:lnTo>
                    <a:pt x="11787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FC3FEF4-6AA5-4422-9E8C-F01E49FE21EF}"/>
                </a:ext>
              </a:extLst>
            </p:cNvPr>
            <p:cNvSpPr/>
            <p:nvPr/>
          </p:nvSpPr>
          <p:spPr>
            <a:xfrm>
              <a:off x="5704022" y="346650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6EA793E-3974-4E0C-A9B3-B23BDC3DE7A4}"/>
                </a:ext>
              </a:extLst>
            </p:cNvPr>
            <p:cNvSpPr/>
            <p:nvPr/>
          </p:nvSpPr>
          <p:spPr>
            <a:xfrm>
              <a:off x="5610582" y="3440359"/>
              <a:ext cx="98584" cy="102870"/>
            </a:xfrm>
            <a:custGeom>
              <a:avLst/>
              <a:gdLst>
                <a:gd name="connsiteX0" fmla="*/ 96655 w 98583"/>
                <a:gd name="connsiteY0" fmla="*/ 29361 h 102870"/>
                <a:gd name="connsiteX1" fmla="*/ 75224 w 98583"/>
                <a:gd name="connsiteY1" fmla="*/ 3215 h 102870"/>
                <a:gd name="connsiteX2" fmla="*/ 73938 w 98583"/>
                <a:gd name="connsiteY2" fmla="*/ 3643 h 102870"/>
                <a:gd name="connsiteX3" fmla="*/ 3215 w 98583"/>
                <a:gd name="connsiteY3" fmla="*/ 74366 h 102870"/>
                <a:gd name="connsiteX4" fmla="*/ 26360 w 98583"/>
                <a:gd name="connsiteY4" fmla="*/ 100084 h 102870"/>
                <a:gd name="connsiteX5" fmla="*/ 96655 w 98583"/>
                <a:gd name="connsiteY5" fmla="*/ 29361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102870">
                  <a:moveTo>
                    <a:pt x="96655" y="29361"/>
                  </a:moveTo>
                  <a:cubicBezTo>
                    <a:pt x="89368" y="20360"/>
                    <a:pt x="82510" y="11787"/>
                    <a:pt x="75224" y="3215"/>
                  </a:cubicBezTo>
                  <a:cubicBezTo>
                    <a:pt x="74795" y="3215"/>
                    <a:pt x="74366" y="3215"/>
                    <a:pt x="73938" y="3643"/>
                  </a:cubicBezTo>
                  <a:lnTo>
                    <a:pt x="3215" y="74366"/>
                  </a:lnTo>
                  <a:cubicBezTo>
                    <a:pt x="10930" y="82939"/>
                    <a:pt x="18645" y="91511"/>
                    <a:pt x="26360" y="100084"/>
                  </a:cubicBezTo>
                  <a:lnTo>
                    <a:pt x="96655" y="293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6CC40F-CA57-4F2E-B98C-C008BDE379E9}"/>
                </a:ext>
              </a:extLst>
            </p:cNvPr>
            <p:cNvSpPr/>
            <p:nvPr/>
          </p:nvSpPr>
          <p:spPr>
            <a:xfrm>
              <a:off x="5334548" y="3122319"/>
              <a:ext cx="64294" cy="64294"/>
            </a:xfrm>
            <a:custGeom>
              <a:avLst/>
              <a:gdLst>
                <a:gd name="connsiteX0" fmla="*/ 61079 w 64293"/>
                <a:gd name="connsiteY0" fmla="*/ 25932 h 64293"/>
                <a:gd name="connsiteX1" fmla="*/ 61079 w 64293"/>
                <a:gd name="connsiteY1" fmla="*/ 25932 h 64293"/>
                <a:gd name="connsiteX2" fmla="*/ 34076 w 64293"/>
                <a:gd name="connsiteY2" fmla="*/ 3215 h 64293"/>
                <a:gd name="connsiteX3" fmla="*/ 3215 w 64293"/>
                <a:gd name="connsiteY3" fmla="*/ 34076 h 64293"/>
                <a:gd name="connsiteX4" fmla="*/ 22931 w 64293"/>
                <a:gd name="connsiteY4" fmla="*/ 64079 h 64293"/>
                <a:gd name="connsiteX5" fmla="*/ 61079 w 64293"/>
                <a:gd name="connsiteY5" fmla="*/ 25932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64293">
                  <a:moveTo>
                    <a:pt x="61079" y="25932"/>
                  </a:moveTo>
                  <a:lnTo>
                    <a:pt x="61079" y="25932"/>
                  </a:lnTo>
                  <a:cubicBezTo>
                    <a:pt x="52078" y="18217"/>
                    <a:pt x="43077" y="10501"/>
                    <a:pt x="34076" y="3215"/>
                  </a:cubicBezTo>
                  <a:lnTo>
                    <a:pt x="3215" y="34076"/>
                  </a:lnTo>
                  <a:cubicBezTo>
                    <a:pt x="9644" y="43934"/>
                    <a:pt x="16502" y="53792"/>
                    <a:pt x="22931" y="64079"/>
                  </a:cubicBezTo>
                  <a:lnTo>
                    <a:pt x="61079" y="259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390CADE-7ED3-489C-BCB7-DAF055FF2055}"/>
                </a:ext>
              </a:extLst>
            </p:cNvPr>
            <p:cNvSpPr/>
            <p:nvPr/>
          </p:nvSpPr>
          <p:spPr>
            <a:xfrm>
              <a:off x="5388126" y="3184041"/>
              <a:ext cx="85725" cy="90011"/>
            </a:xfrm>
            <a:custGeom>
              <a:avLst/>
              <a:gdLst>
                <a:gd name="connsiteX0" fmla="*/ 82939 w 85725"/>
                <a:gd name="connsiteY0" fmla="*/ 31933 h 90011"/>
                <a:gd name="connsiteX1" fmla="*/ 51649 w 85725"/>
                <a:gd name="connsiteY1" fmla="*/ 3215 h 90011"/>
                <a:gd name="connsiteX2" fmla="*/ 3215 w 85725"/>
                <a:gd name="connsiteY2" fmla="*/ 51650 h 90011"/>
                <a:gd name="connsiteX3" fmla="*/ 28075 w 85725"/>
                <a:gd name="connsiteY3" fmla="*/ 86797 h 90011"/>
                <a:gd name="connsiteX4" fmla="*/ 82939 w 85725"/>
                <a:gd name="connsiteY4" fmla="*/ 31933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90011">
                  <a:moveTo>
                    <a:pt x="82939" y="31933"/>
                  </a:moveTo>
                  <a:cubicBezTo>
                    <a:pt x="72652" y="22503"/>
                    <a:pt x="62365" y="12644"/>
                    <a:pt x="51649" y="3215"/>
                  </a:cubicBezTo>
                  <a:lnTo>
                    <a:pt x="3215" y="51650"/>
                  </a:lnTo>
                  <a:cubicBezTo>
                    <a:pt x="11359" y="63222"/>
                    <a:pt x="19502" y="75224"/>
                    <a:pt x="28075" y="86797"/>
                  </a:cubicBezTo>
                  <a:lnTo>
                    <a:pt x="82939" y="319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EDE27D5-F9D6-4281-929C-896F1109D98D}"/>
                </a:ext>
              </a:extLst>
            </p:cNvPr>
            <p:cNvSpPr/>
            <p:nvPr/>
          </p:nvSpPr>
          <p:spPr>
            <a:xfrm>
              <a:off x="5520142" y="3312200"/>
              <a:ext cx="55721" cy="55721"/>
            </a:xfrm>
            <a:custGeom>
              <a:avLst/>
              <a:gdLst>
                <a:gd name="connsiteX0" fmla="*/ 55078 w 55721"/>
                <a:gd name="connsiteY0" fmla="*/ 6644 h 55721"/>
                <a:gd name="connsiteX1" fmla="*/ 51649 w 55721"/>
                <a:gd name="connsiteY1" fmla="*/ 3215 h 55721"/>
                <a:gd name="connsiteX2" fmla="*/ 3215 w 55721"/>
                <a:gd name="connsiteY2" fmla="*/ 51649 h 55721"/>
                <a:gd name="connsiteX3" fmla="*/ 7501 w 55721"/>
                <a:gd name="connsiteY3" fmla="*/ 54221 h 55721"/>
                <a:gd name="connsiteX4" fmla="*/ 55078 w 55721"/>
                <a:gd name="connsiteY4" fmla="*/ 664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21" h="55721">
                  <a:moveTo>
                    <a:pt x="55078" y="6644"/>
                  </a:moveTo>
                  <a:cubicBezTo>
                    <a:pt x="53793" y="5358"/>
                    <a:pt x="52935" y="4072"/>
                    <a:pt x="51649" y="3215"/>
                  </a:cubicBezTo>
                  <a:lnTo>
                    <a:pt x="3215" y="51649"/>
                  </a:lnTo>
                  <a:cubicBezTo>
                    <a:pt x="4501" y="52507"/>
                    <a:pt x="6215" y="53364"/>
                    <a:pt x="7501" y="54221"/>
                  </a:cubicBezTo>
                  <a:lnTo>
                    <a:pt x="55078" y="66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930CC1E-3607-4F42-835D-0D2344248E83}"/>
                </a:ext>
              </a:extLst>
            </p:cNvPr>
            <p:cNvSpPr/>
            <p:nvPr/>
          </p:nvSpPr>
          <p:spPr>
            <a:xfrm>
              <a:off x="5568577" y="3402639"/>
              <a:ext cx="90011" cy="98584"/>
            </a:xfrm>
            <a:custGeom>
              <a:avLst/>
              <a:gdLst>
                <a:gd name="connsiteX0" fmla="*/ 90654 w 90011"/>
                <a:gd name="connsiteY0" fmla="*/ 39219 h 98583"/>
                <a:gd name="connsiteX1" fmla="*/ 64508 w 90011"/>
                <a:gd name="connsiteY1" fmla="*/ 3215 h 98583"/>
                <a:gd name="connsiteX2" fmla="*/ 3215 w 90011"/>
                <a:gd name="connsiteY2" fmla="*/ 64508 h 98583"/>
                <a:gd name="connsiteX3" fmla="*/ 32361 w 90011"/>
                <a:gd name="connsiteY3" fmla="*/ 97512 h 98583"/>
                <a:gd name="connsiteX4" fmla="*/ 90654 w 90011"/>
                <a:gd name="connsiteY4" fmla="*/ 39219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011" h="98583">
                  <a:moveTo>
                    <a:pt x="90654" y="39219"/>
                  </a:moveTo>
                  <a:cubicBezTo>
                    <a:pt x="76081" y="33218"/>
                    <a:pt x="65794" y="19503"/>
                    <a:pt x="64508" y="3215"/>
                  </a:cubicBezTo>
                  <a:lnTo>
                    <a:pt x="3215" y="64508"/>
                  </a:lnTo>
                  <a:cubicBezTo>
                    <a:pt x="12644" y="75652"/>
                    <a:pt x="22503" y="86797"/>
                    <a:pt x="32361" y="97512"/>
                  </a:cubicBezTo>
                  <a:lnTo>
                    <a:pt x="90654" y="392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CB66CFF-A1FD-44CA-A466-C09B4E839ECD}"/>
                </a:ext>
              </a:extLst>
            </p:cNvPr>
            <p:cNvSpPr/>
            <p:nvPr/>
          </p:nvSpPr>
          <p:spPr>
            <a:xfrm>
              <a:off x="5535144" y="3337060"/>
              <a:ext cx="85725" cy="102870"/>
            </a:xfrm>
            <a:custGeom>
              <a:avLst/>
              <a:gdLst>
                <a:gd name="connsiteX0" fmla="*/ 10930 w 85725"/>
                <a:gd name="connsiteY0" fmla="*/ 100084 h 102870"/>
                <a:gd name="connsiteX1" fmla="*/ 10930 w 85725"/>
                <a:gd name="connsiteY1" fmla="*/ 100084 h 102870"/>
                <a:gd name="connsiteX2" fmla="*/ 82939 w 85725"/>
                <a:gd name="connsiteY2" fmla="*/ 28075 h 102870"/>
                <a:gd name="connsiteX3" fmla="*/ 60222 w 85725"/>
                <a:gd name="connsiteY3" fmla="*/ 3215 h 102870"/>
                <a:gd name="connsiteX4" fmla="*/ 9644 w 85725"/>
                <a:gd name="connsiteY4" fmla="*/ 53792 h 102870"/>
                <a:gd name="connsiteX5" fmla="*/ 11359 w 85725"/>
                <a:gd name="connsiteY5" fmla="*/ 64937 h 102870"/>
                <a:gd name="connsiteX6" fmla="*/ 3215 w 85725"/>
                <a:gd name="connsiteY6" fmla="*/ 90226 h 102870"/>
                <a:gd name="connsiteX7" fmla="*/ 10930 w 85725"/>
                <a:gd name="connsiteY7" fmla="*/ 100084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25" h="102870">
                  <a:moveTo>
                    <a:pt x="10930" y="100084"/>
                  </a:moveTo>
                  <a:lnTo>
                    <a:pt x="10930" y="100084"/>
                  </a:lnTo>
                  <a:lnTo>
                    <a:pt x="82939" y="28075"/>
                  </a:lnTo>
                  <a:cubicBezTo>
                    <a:pt x="75224" y="19931"/>
                    <a:pt x="67937" y="11359"/>
                    <a:pt x="60222" y="3215"/>
                  </a:cubicBezTo>
                  <a:lnTo>
                    <a:pt x="9644" y="53792"/>
                  </a:lnTo>
                  <a:cubicBezTo>
                    <a:pt x="10501" y="57222"/>
                    <a:pt x="11359" y="61079"/>
                    <a:pt x="11359" y="64937"/>
                  </a:cubicBezTo>
                  <a:cubicBezTo>
                    <a:pt x="11359" y="74367"/>
                    <a:pt x="8358" y="82939"/>
                    <a:pt x="3215" y="90226"/>
                  </a:cubicBezTo>
                  <a:cubicBezTo>
                    <a:pt x="5786" y="93655"/>
                    <a:pt x="8358" y="96655"/>
                    <a:pt x="10930" y="1000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48C91AD-E880-4230-94FF-3A8ABD128551}"/>
                </a:ext>
              </a:extLst>
            </p:cNvPr>
            <p:cNvSpPr/>
            <p:nvPr/>
          </p:nvSpPr>
          <p:spPr>
            <a:xfrm>
              <a:off x="5310973" y="3095316"/>
              <a:ext cx="34290" cy="38576"/>
            </a:xfrm>
            <a:custGeom>
              <a:avLst/>
              <a:gdLst>
                <a:gd name="connsiteX0" fmla="*/ 3215 w 34290"/>
                <a:gd name="connsiteY0" fmla="*/ 24646 h 38576"/>
                <a:gd name="connsiteX1" fmla="*/ 10501 w 34290"/>
                <a:gd name="connsiteY1" fmla="*/ 35790 h 38576"/>
                <a:gd name="connsiteX2" fmla="*/ 34933 w 34290"/>
                <a:gd name="connsiteY2" fmla="*/ 11358 h 38576"/>
                <a:gd name="connsiteX3" fmla="*/ 24646 w 34290"/>
                <a:gd name="connsiteY3" fmla="*/ 3215 h 38576"/>
                <a:gd name="connsiteX4" fmla="*/ 3215 w 34290"/>
                <a:gd name="connsiteY4" fmla="*/ 24646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38576">
                  <a:moveTo>
                    <a:pt x="3215" y="24646"/>
                  </a:moveTo>
                  <a:cubicBezTo>
                    <a:pt x="5358" y="28503"/>
                    <a:pt x="7930" y="31932"/>
                    <a:pt x="10501" y="35790"/>
                  </a:cubicBezTo>
                  <a:lnTo>
                    <a:pt x="34933" y="11358"/>
                  </a:lnTo>
                  <a:cubicBezTo>
                    <a:pt x="31504" y="8787"/>
                    <a:pt x="28075" y="6215"/>
                    <a:pt x="24646" y="3215"/>
                  </a:cubicBezTo>
                  <a:lnTo>
                    <a:pt x="3215" y="24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FA17268-A629-4F3A-9326-CB346A4E5468}"/>
                </a:ext>
              </a:extLst>
            </p:cNvPr>
            <p:cNvSpPr/>
            <p:nvPr/>
          </p:nvSpPr>
          <p:spPr>
            <a:xfrm>
              <a:off x="6202085" y="3276624"/>
              <a:ext cx="304324" cy="780098"/>
            </a:xfrm>
            <a:custGeom>
              <a:avLst/>
              <a:gdLst>
                <a:gd name="connsiteX0" fmla="*/ 54650 w 304323"/>
                <a:gd name="connsiteY0" fmla="*/ 627293 h 780097"/>
                <a:gd name="connsiteX1" fmla="*/ 222242 w 304323"/>
                <a:gd name="connsiteY1" fmla="*/ 459700 h 780097"/>
                <a:gd name="connsiteX2" fmla="*/ 222242 w 304323"/>
                <a:gd name="connsiteY2" fmla="*/ 459700 h 780097"/>
                <a:gd name="connsiteX3" fmla="*/ 222242 w 304323"/>
                <a:gd name="connsiteY3" fmla="*/ 126230 h 780097"/>
                <a:gd name="connsiteX4" fmla="*/ 222242 w 304323"/>
                <a:gd name="connsiteY4" fmla="*/ 118086 h 780097"/>
                <a:gd name="connsiteX5" fmla="*/ 302824 w 304323"/>
                <a:gd name="connsiteY5" fmla="*/ 37505 h 780097"/>
                <a:gd name="connsiteX6" fmla="*/ 285679 w 304323"/>
                <a:gd name="connsiteY6" fmla="*/ 3215 h 780097"/>
                <a:gd name="connsiteX7" fmla="*/ 179808 w 304323"/>
                <a:gd name="connsiteY7" fmla="*/ 109514 h 780097"/>
                <a:gd name="connsiteX8" fmla="*/ 179808 w 304323"/>
                <a:gd name="connsiteY8" fmla="*/ 443841 h 780097"/>
                <a:gd name="connsiteX9" fmla="*/ 179808 w 304323"/>
                <a:gd name="connsiteY9" fmla="*/ 451985 h 780097"/>
                <a:gd name="connsiteX10" fmla="*/ 3215 w 304323"/>
                <a:gd name="connsiteY10" fmla="*/ 628150 h 780097"/>
                <a:gd name="connsiteX11" fmla="*/ 3215 w 304323"/>
                <a:gd name="connsiteY11" fmla="*/ 746022 h 780097"/>
                <a:gd name="connsiteX12" fmla="*/ 54221 w 304323"/>
                <a:gd name="connsiteY12" fmla="*/ 778597 h 780097"/>
                <a:gd name="connsiteX13" fmla="*/ 54221 w 304323"/>
                <a:gd name="connsiteY13" fmla="*/ 627293 h 78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4323" h="780097">
                  <a:moveTo>
                    <a:pt x="54650" y="627293"/>
                  </a:moveTo>
                  <a:lnTo>
                    <a:pt x="222242" y="459700"/>
                  </a:lnTo>
                  <a:lnTo>
                    <a:pt x="222242" y="459700"/>
                  </a:lnTo>
                  <a:lnTo>
                    <a:pt x="222242" y="126230"/>
                  </a:lnTo>
                  <a:lnTo>
                    <a:pt x="222242" y="118086"/>
                  </a:lnTo>
                  <a:lnTo>
                    <a:pt x="302824" y="37505"/>
                  </a:lnTo>
                  <a:cubicBezTo>
                    <a:pt x="296823" y="25932"/>
                    <a:pt x="291251" y="14788"/>
                    <a:pt x="285679" y="3215"/>
                  </a:cubicBezTo>
                  <a:lnTo>
                    <a:pt x="179808" y="109514"/>
                  </a:lnTo>
                  <a:lnTo>
                    <a:pt x="179808" y="443841"/>
                  </a:lnTo>
                  <a:lnTo>
                    <a:pt x="179808" y="451985"/>
                  </a:lnTo>
                  <a:lnTo>
                    <a:pt x="3215" y="628150"/>
                  </a:lnTo>
                  <a:lnTo>
                    <a:pt x="3215" y="746022"/>
                  </a:lnTo>
                  <a:cubicBezTo>
                    <a:pt x="20360" y="757166"/>
                    <a:pt x="37076" y="767882"/>
                    <a:pt x="54221" y="778597"/>
                  </a:cubicBezTo>
                  <a:lnTo>
                    <a:pt x="54221" y="6272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3B9FC69-D42F-478F-9640-6C2346F8DD29}"/>
                </a:ext>
              </a:extLst>
            </p:cNvPr>
            <p:cNvSpPr/>
            <p:nvPr/>
          </p:nvSpPr>
          <p:spPr>
            <a:xfrm>
              <a:off x="6292525" y="3346918"/>
              <a:ext cx="317183" cy="797243"/>
            </a:xfrm>
            <a:custGeom>
              <a:avLst/>
              <a:gdLst>
                <a:gd name="connsiteX0" fmla="*/ 222671 w 317182"/>
                <a:gd name="connsiteY0" fmla="*/ 286536 h 797242"/>
                <a:gd name="connsiteX1" fmla="*/ 222671 w 317182"/>
                <a:gd name="connsiteY1" fmla="*/ 286536 h 797242"/>
                <a:gd name="connsiteX2" fmla="*/ 222671 w 317182"/>
                <a:gd name="connsiteY2" fmla="*/ 282678 h 797242"/>
                <a:gd name="connsiteX3" fmla="*/ 314825 w 317182"/>
                <a:gd name="connsiteY3" fmla="*/ 190524 h 797242"/>
                <a:gd name="connsiteX4" fmla="*/ 304538 w 317182"/>
                <a:gd name="connsiteY4" fmla="*/ 152805 h 797242"/>
                <a:gd name="connsiteX5" fmla="*/ 298537 w 317182"/>
                <a:gd name="connsiteY5" fmla="*/ 139518 h 797242"/>
                <a:gd name="connsiteX6" fmla="*/ 251817 w 317182"/>
                <a:gd name="connsiteY6" fmla="*/ 92797 h 797242"/>
                <a:gd name="connsiteX7" fmla="*/ 251817 w 317182"/>
                <a:gd name="connsiteY7" fmla="*/ 88940 h 797242"/>
                <a:gd name="connsiteX8" fmla="*/ 251817 w 317182"/>
                <a:gd name="connsiteY8" fmla="*/ 41791 h 797242"/>
                <a:gd name="connsiteX9" fmla="*/ 248388 w 317182"/>
                <a:gd name="connsiteY9" fmla="*/ 34933 h 797242"/>
                <a:gd name="connsiteX10" fmla="*/ 231672 w 317182"/>
                <a:gd name="connsiteY10" fmla="*/ 3215 h 797242"/>
                <a:gd name="connsiteX11" fmla="*/ 171236 w 317182"/>
                <a:gd name="connsiteY11" fmla="*/ 63651 h 797242"/>
                <a:gd name="connsiteX12" fmla="*/ 171236 w 317182"/>
                <a:gd name="connsiteY12" fmla="*/ 397121 h 797242"/>
                <a:gd name="connsiteX13" fmla="*/ 171236 w 317182"/>
                <a:gd name="connsiteY13" fmla="*/ 405265 h 797242"/>
                <a:gd name="connsiteX14" fmla="*/ 3215 w 317182"/>
                <a:gd name="connsiteY14" fmla="*/ 573286 h 797242"/>
                <a:gd name="connsiteX15" fmla="*/ 3215 w 317182"/>
                <a:gd name="connsiteY15" fmla="*/ 731877 h 797242"/>
                <a:gd name="connsiteX16" fmla="*/ 74795 w 317182"/>
                <a:gd name="connsiteY16" fmla="*/ 773454 h 797242"/>
                <a:gd name="connsiteX17" fmla="*/ 74795 w 317182"/>
                <a:gd name="connsiteY17" fmla="*/ 528709 h 797242"/>
                <a:gd name="connsiteX18" fmla="*/ 74795 w 317182"/>
                <a:gd name="connsiteY18" fmla="*/ 524851 h 797242"/>
                <a:gd name="connsiteX19" fmla="*/ 190524 w 317182"/>
                <a:gd name="connsiteY19" fmla="*/ 409123 h 797242"/>
                <a:gd name="connsiteX20" fmla="*/ 190524 w 317182"/>
                <a:gd name="connsiteY20" fmla="*/ 257390 h 797242"/>
                <a:gd name="connsiteX21" fmla="*/ 190524 w 317182"/>
                <a:gd name="connsiteY21" fmla="*/ 253103 h 797242"/>
                <a:gd name="connsiteX22" fmla="*/ 223099 w 317182"/>
                <a:gd name="connsiteY22" fmla="*/ 220528 h 797242"/>
                <a:gd name="connsiteX23" fmla="*/ 212384 w 317182"/>
                <a:gd name="connsiteY23" fmla="*/ 212812 h 797242"/>
                <a:gd name="connsiteX24" fmla="*/ 212384 w 317182"/>
                <a:gd name="connsiteY24" fmla="*/ 152376 h 797242"/>
                <a:gd name="connsiteX25" fmla="*/ 273248 w 317182"/>
                <a:gd name="connsiteY25" fmla="*/ 151948 h 797242"/>
                <a:gd name="connsiteX26" fmla="*/ 273248 w 317182"/>
                <a:gd name="connsiteY26" fmla="*/ 212812 h 797242"/>
                <a:gd name="connsiteX27" fmla="*/ 247102 w 317182"/>
                <a:gd name="connsiteY27" fmla="*/ 224814 h 797242"/>
                <a:gd name="connsiteX28" fmla="*/ 211098 w 317182"/>
                <a:gd name="connsiteY28" fmla="*/ 260818 h 797242"/>
                <a:gd name="connsiteX29" fmla="*/ 211098 w 317182"/>
                <a:gd name="connsiteY29" fmla="*/ 412552 h 797242"/>
                <a:gd name="connsiteX30" fmla="*/ 210669 w 317182"/>
                <a:gd name="connsiteY30" fmla="*/ 416838 h 797242"/>
                <a:gd name="connsiteX31" fmla="*/ 94940 w 317182"/>
                <a:gd name="connsiteY31" fmla="*/ 532567 h 797242"/>
                <a:gd name="connsiteX32" fmla="*/ 94940 w 317182"/>
                <a:gd name="connsiteY32" fmla="*/ 784170 h 797242"/>
                <a:gd name="connsiteX33" fmla="*/ 117658 w 317182"/>
                <a:gd name="connsiteY33" fmla="*/ 796600 h 797242"/>
                <a:gd name="connsiteX34" fmla="*/ 117658 w 317182"/>
                <a:gd name="connsiteY34" fmla="*/ 538139 h 797242"/>
                <a:gd name="connsiteX35" fmla="*/ 117229 w 317182"/>
                <a:gd name="connsiteY35" fmla="*/ 533853 h 797242"/>
                <a:gd name="connsiteX36" fmla="*/ 222671 w 317182"/>
                <a:gd name="connsiteY36" fmla="*/ 428411 h 797242"/>
                <a:gd name="connsiteX37" fmla="*/ 222671 w 317182"/>
                <a:gd name="connsiteY37" fmla="*/ 286536 h 797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17182" h="797242">
                  <a:moveTo>
                    <a:pt x="222671" y="286536"/>
                  </a:moveTo>
                  <a:lnTo>
                    <a:pt x="222671" y="286536"/>
                  </a:lnTo>
                  <a:lnTo>
                    <a:pt x="222671" y="282678"/>
                  </a:lnTo>
                  <a:lnTo>
                    <a:pt x="314825" y="190524"/>
                  </a:lnTo>
                  <a:lnTo>
                    <a:pt x="304538" y="152805"/>
                  </a:lnTo>
                  <a:cubicBezTo>
                    <a:pt x="302395" y="148519"/>
                    <a:pt x="300680" y="143804"/>
                    <a:pt x="298537" y="139518"/>
                  </a:cubicBezTo>
                  <a:lnTo>
                    <a:pt x="251817" y="92797"/>
                  </a:lnTo>
                  <a:lnTo>
                    <a:pt x="251817" y="88940"/>
                  </a:lnTo>
                  <a:lnTo>
                    <a:pt x="251817" y="41791"/>
                  </a:lnTo>
                  <a:cubicBezTo>
                    <a:pt x="250531" y="39648"/>
                    <a:pt x="249674" y="37076"/>
                    <a:pt x="248388" y="34933"/>
                  </a:cubicBezTo>
                  <a:cubicBezTo>
                    <a:pt x="242816" y="24217"/>
                    <a:pt x="237244" y="13930"/>
                    <a:pt x="231672" y="3215"/>
                  </a:cubicBezTo>
                  <a:lnTo>
                    <a:pt x="171236" y="63651"/>
                  </a:lnTo>
                  <a:lnTo>
                    <a:pt x="171236" y="397121"/>
                  </a:lnTo>
                  <a:lnTo>
                    <a:pt x="171236" y="405265"/>
                  </a:lnTo>
                  <a:lnTo>
                    <a:pt x="3215" y="573286"/>
                  </a:lnTo>
                  <a:lnTo>
                    <a:pt x="3215" y="731877"/>
                  </a:lnTo>
                  <a:cubicBezTo>
                    <a:pt x="26789" y="746022"/>
                    <a:pt x="50792" y="759738"/>
                    <a:pt x="74795" y="773454"/>
                  </a:cubicBezTo>
                  <a:lnTo>
                    <a:pt x="74795" y="528709"/>
                  </a:lnTo>
                  <a:lnTo>
                    <a:pt x="74795" y="524851"/>
                  </a:lnTo>
                  <a:lnTo>
                    <a:pt x="190524" y="409123"/>
                  </a:lnTo>
                  <a:lnTo>
                    <a:pt x="190524" y="257390"/>
                  </a:lnTo>
                  <a:lnTo>
                    <a:pt x="190524" y="253103"/>
                  </a:lnTo>
                  <a:lnTo>
                    <a:pt x="223099" y="220528"/>
                  </a:lnTo>
                  <a:cubicBezTo>
                    <a:pt x="219242" y="218384"/>
                    <a:pt x="215384" y="215813"/>
                    <a:pt x="212384" y="212812"/>
                  </a:cubicBezTo>
                  <a:cubicBezTo>
                    <a:pt x="195667" y="196096"/>
                    <a:pt x="195667" y="169093"/>
                    <a:pt x="212384" y="152376"/>
                  </a:cubicBezTo>
                  <a:cubicBezTo>
                    <a:pt x="229100" y="135660"/>
                    <a:pt x="256103" y="135231"/>
                    <a:pt x="273248" y="151948"/>
                  </a:cubicBezTo>
                  <a:cubicBezTo>
                    <a:pt x="289965" y="168664"/>
                    <a:pt x="289965" y="196096"/>
                    <a:pt x="273248" y="212812"/>
                  </a:cubicBezTo>
                  <a:cubicBezTo>
                    <a:pt x="265962" y="220099"/>
                    <a:pt x="256532" y="223957"/>
                    <a:pt x="247102" y="224814"/>
                  </a:cubicBezTo>
                  <a:lnTo>
                    <a:pt x="211098" y="260818"/>
                  </a:lnTo>
                  <a:lnTo>
                    <a:pt x="211098" y="412552"/>
                  </a:lnTo>
                  <a:lnTo>
                    <a:pt x="210669" y="416838"/>
                  </a:lnTo>
                  <a:lnTo>
                    <a:pt x="94940" y="532567"/>
                  </a:lnTo>
                  <a:lnTo>
                    <a:pt x="94940" y="784170"/>
                  </a:lnTo>
                  <a:cubicBezTo>
                    <a:pt x="102656" y="788456"/>
                    <a:pt x="109942" y="792742"/>
                    <a:pt x="117658" y="796600"/>
                  </a:cubicBezTo>
                  <a:lnTo>
                    <a:pt x="117658" y="538139"/>
                  </a:lnTo>
                  <a:lnTo>
                    <a:pt x="117229" y="533853"/>
                  </a:lnTo>
                  <a:lnTo>
                    <a:pt x="222671" y="428411"/>
                  </a:lnTo>
                  <a:lnTo>
                    <a:pt x="222671" y="2865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3F41636-4242-475C-9EE9-26B9B3AC9B46}"/>
                </a:ext>
              </a:extLst>
            </p:cNvPr>
            <p:cNvSpPr/>
            <p:nvPr/>
          </p:nvSpPr>
          <p:spPr>
            <a:xfrm>
              <a:off x="6458402" y="3594664"/>
              <a:ext cx="188595" cy="587216"/>
            </a:xfrm>
            <a:custGeom>
              <a:avLst/>
              <a:gdLst>
                <a:gd name="connsiteX0" fmla="*/ 21217 w 188595"/>
                <a:gd name="connsiteY0" fmla="*/ 585716 h 587216"/>
                <a:gd name="connsiteX1" fmla="*/ 21217 w 188595"/>
                <a:gd name="connsiteY1" fmla="*/ 327684 h 587216"/>
                <a:gd name="connsiteX2" fmla="*/ 21646 w 188595"/>
                <a:gd name="connsiteY2" fmla="*/ 323397 h 587216"/>
                <a:gd name="connsiteX3" fmla="*/ 140375 w 188595"/>
                <a:gd name="connsiteY3" fmla="*/ 204668 h 587216"/>
                <a:gd name="connsiteX4" fmla="*/ 140375 w 188595"/>
                <a:gd name="connsiteY4" fmla="*/ 62793 h 587216"/>
                <a:gd name="connsiteX5" fmla="*/ 140803 w 188595"/>
                <a:gd name="connsiteY5" fmla="*/ 58936 h 587216"/>
                <a:gd name="connsiteX6" fmla="*/ 186238 w 188595"/>
                <a:gd name="connsiteY6" fmla="*/ 13502 h 587216"/>
                <a:gd name="connsiteX7" fmla="*/ 181951 w 188595"/>
                <a:gd name="connsiteY7" fmla="*/ 3215 h 587216"/>
                <a:gd name="connsiteX8" fmla="*/ 124944 w 188595"/>
                <a:gd name="connsiteY8" fmla="*/ 60222 h 587216"/>
                <a:gd name="connsiteX9" fmla="*/ 124944 w 188595"/>
                <a:gd name="connsiteY9" fmla="*/ 199096 h 587216"/>
                <a:gd name="connsiteX10" fmla="*/ 125373 w 188595"/>
                <a:gd name="connsiteY10" fmla="*/ 203382 h 587216"/>
                <a:gd name="connsiteX11" fmla="*/ 3215 w 188595"/>
                <a:gd name="connsiteY11" fmla="*/ 325540 h 587216"/>
                <a:gd name="connsiteX12" fmla="*/ 3215 w 188595"/>
                <a:gd name="connsiteY12" fmla="*/ 576715 h 587216"/>
                <a:gd name="connsiteX13" fmla="*/ 21217 w 188595"/>
                <a:gd name="connsiteY13" fmla="*/ 585716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595" h="587216">
                  <a:moveTo>
                    <a:pt x="21217" y="585716"/>
                  </a:moveTo>
                  <a:lnTo>
                    <a:pt x="21217" y="327684"/>
                  </a:lnTo>
                  <a:lnTo>
                    <a:pt x="21646" y="323397"/>
                  </a:lnTo>
                  <a:lnTo>
                    <a:pt x="140375" y="204668"/>
                  </a:lnTo>
                  <a:lnTo>
                    <a:pt x="140375" y="62793"/>
                  </a:lnTo>
                  <a:lnTo>
                    <a:pt x="140803" y="58936"/>
                  </a:lnTo>
                  <a:lnTo>
                    <a:pt x="186238" y="13502"/>
                  </a:lnTo>
                  <a:cubicBezTo>
                    <a:pt x="184952" y="10073"/>
                    <a:pt x="183237" y="6644"/>
                    <a:pt x="181951" y="3215"/>
                  </a:cubicBezTo>
                  <a:lnTo>
                    <a:pt x="124944" y="60222"/>
                  </a:lnTo>
                  <a:lnTo>
                    <a:pt x="124944" y="199096"/>
                  </a:lnTo>
                  <a:lnTo>
                    <a:pt x="125373" y="203382"/>
                  </a:lnTo>
                  <a:lnTo>
                    <a:pt x="3215" y="325540"/>
                  </a:lnTo>
                  <a:lnTo>
                    <a:pt x="3215" y="576715"/>
                  </a:lnTo>
                  <a:cubicBezTo>
                    <a:pt x="9216" y="579715"/>
                    <a:pt x="15216" y="582716"/>
                    <a:pt x="21217" y="585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124C3B5-5B23-4D17-A4C6-A6104824FB8C}"/>
                </a:ext>
              </a:extLst>
            </p:cNvPr>
            <p:cNvSpPr/>
            <p:nvPr/>
          </p:nvSpPr>
          <p:spPr>
            <a:xfrm>
              <a:off x="5688163" y="3529513"/>
              <a:ext cx="94298" cy="98584"/>
            </a:xfrm>
            <a:custGeom>
              <a:avLst/>
              <a:gdLst>
                <a:gd name="connsiteX0" fmla="*/ 68366 w 94297"/>
                <a:gd name="connsiteY0" fmla="*/ 3215 h 98583"/>
                <a:gd name="connsiteX1" fmla="*/ 3215 w 94297"/>
                <a:gd name="connsiteY1" fmla="*/ 68366 h 98583"/>
                <a:gd name="connsiteX2" fmla="*/ 29361 w 94297"/>
                <a:gd name="connsiteY2" fmla="*/ 95369 h 98583"/>
                <a:gd name="connsiteX3" fmla="*/ 91083 w 94297"/>
                <a:gd name="connsiteY3" fmla="*/ 33647 h 98583"/>
                <a:gd name="connsiteX4" fmla="*/ 68366 w 94297"/>
                <a:gd name="connsiteY4" fmla="*/ 3215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97" h="98583">
                  <a:moveTo>
                    <a:pt x="68366" y="3215"/>
                  </a:moveTo>
                  <a:lnTo>
                    <a:pt x="3215" y="68366"/>
                  </a:lnTo>
                  <a:cubicBezTo>
                    <a:pt x="11787" y="77367"/>
                    <a:pt x="20360" y="86368"/>
                    <a:pt x="29361" y="95369"/>
                  </a:cubicBezTo>
                  <a:lnTo>
                    <a:pt x="91083" y="33647"/>
                  </a:lnTo>
                  <a:cubicBezTo>
                    <a:pt x="83796" y="23789"/>
                    <a:pt x="76081" y="13502"/>
                    <a:pt x="6836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F368CE7-8F89-48DD-AAC3-C114DB485ADE}"/>
                </a:ext>
              </a:extLst>
            </p:cNvPr>
            <p:cNvSpPr/>
            <p:nvPr/>
          </p:nvSpPr>
          <p:spPr>
            <a:xfrm>
              <a:off x="5582293" y="2463951"/>
              <a:ext cx="840105" cy="1084421"/>
            </a:xfrm>
            <a:custGeom>
              <a:avLst/>
              <a:gdLst>
                <a:gd name="connsiteX0" fmla="*/ 689443 w 840105"/>
                <a:gd name="connsiteY0" fmla="*/ 436555 h 1084421"/>
                <a:gd name="connsiteX1" fmla="*/ 773454 w 840105"/>
                <a:gd name="connsiteY1" fmla="*/ 436555 h 1084421"/>
                <a:gd name="connsiteX2" fmla="*/ 782027 w 840105"/>
                <a:gd name="connsiteY2" fmla="*/ 424125 h 1084421"/>
                <a:gd name="connsiteX3" fmla="*/ 839462 w 840105"/>
                <a:gd name="connsiteY3" fmla="*/ 421124 h 1084421"/>
                <a:gd name="connsiteX4" fmla="*/ 835605 w 840105"/>
                <a:gd name="connsiteY4" fmla="*/ 336685 h 1084421"/>
                <a:gd name="connsiteX5" fmla="*/ 837748 w 840105"/>
                <a:gd name="connsiteY5" fmla="*/ 239816 h 1084421"/>
                <a:gd name="connsiteX6" fmla="*/ 835605 w 840105"/>
                <a:gd name="connsiteY6" fmla="*/ 241959 h 1084421"/>
                <a:gd name="connsiteX7" fmla="*/ 774740 w 840105"/>
                <a:gd name="connsiteY7" fmla="*/ 241959 h 1084421"/>
                <a:gd name="connsiteX8" fmla="*/ 774311 w 840105"/>
                <a:gd name="connsiteY8" fmla="*/ 181094 h 1084421"/>
                <a:gd name="connsiteX9" fmla="*/ 835605 w 840105"/>
                <a:gd name="connsiteY9" fmla="*/ 181094 h 1084421"/>
                <a:gd name="connsiteX10" fmla="*/ 837319 w 840105"/>
                <a:gd name="connsiteY10" fmla="*/ 182809 h 1084421"/>
                <a:gd name="connsiteX11" fmla="*/ 835605 w 840105"/>
                <a:gd name="connsiteY11" fmla="*/ 149376 h 1084421"/>
                <a:gd name="connsiteX12" fmla="*/ 833462 w 840105"/>
                <a:gd name="connsiteY12" fmla="*/ 122801 h 1084421"/>
                <a:gd name="connsiteX13" fmla="*/ 809458 w 840105"/>
                <a:gd name="connsiteY13" fmla="*/ 98798 h 1084421"/>
                <a:gd name="connsiteX14" fmla="*/ 731449 w 840105"/>
                <a:gd name="connsiteY14" fmla="*/ 98798 h 1084421"/>
                <a:gd name="connsiteX15" fmla="*/ 720305 w 840105"/>
                <a:gd name="connsiteY15" fmla="*/ 120230 h 1084421"/>
                <a:gd name="connsiteX16" fmla="*/ 659440 w 840105"/>
                <a:gd name="connsiteY16" fmla="*/ 120230 h 1084421"/>
                <a:gd name="connsiteX17" fmla="*/ 659440 w 840105"/>
                <a:gd name="connsiteY17" fmla="*/ 59365 h 1084421"/>
                <a:gd name="connsiteX18" fmla="*/ 719876 w 840105"/>
                <a:gd name="connsiteY18" fmla="*/ 59793 h 1084421"/>
                <a:gd name="connsiteX19" fmla="*/ 731020 w 840105"/>
                <a:gd name="connsiteY19" fmla="*/ 79510 h 1084421"/>
                <a:gd name="connsiteX20" fmla="*/ 813745 w 840105"/>
                <a:gd name="connsiteY20" fmla="*/ 79081 h 1084421"/>
                <a:gd name="connsiteX21" fmla="*/ 817602 w 840105"/>
                <a:gd name="connsiteY21" fmla="*/ 79081 h 1084421"/>
                <a:gd name="connsiteX22" fmla="*/ 830890 w 840105"/>
                <a:gd name="connsiteY22" fmla="*/ 92369 h 1084421"/>
                <a:gd name="connsiteX23" fmla="*/ 824032 w 840105"/>
                <a:gd name="connsiteY23" fmla="*/ 8787 h 1084421"/>
                <a:gd name="connsiteX24" fmla="*/ 821889 w 840105"/>
                <a:gd name="connsiteY24" fmla="*/ 3215 h 1084421"/>
                <a:gd name="connsiteX25" fmla="*/ 818888 w 840105"/>
                <a:gd name="connsiteY25" fmla="*/ 5787 h 1084421"/>
                <a:gd name="connsiteX26" fmla="*/ 818888 w 840105"/>
                <a:gd name="connsiteY26" fmla="*/ 5787 h 1084421"/>
                <a:gd name="connsiteX27" fmla="*/ 806458 w 840105"/>
                <a:gd name="connsiteY27" fmla="*/ 5787 h 1084421"/>
                <a:gd name="connsiteX28" fmla="*/ 670155 w 840105"/>
                <a:gd name="connsiteY28" fmla="*/ 6215 h 1084421"/>
                <a:gd name="connsiteX29" fmla="*/ 616149 w 840105"/>
                <a:gd name="connsiteY29" fmla="*/ 60222 h 1084421"/>
                <a:gd name="connsiteX30" fmla="*/ 616149 w 840105"/>
                <a:gd name="connsiteY30" fmla="*/ 211955 h 1084421"/>
                <a:gd name="connsiteX31" fmla="*/ 616149 w 840105"/>
                <a:gd name="connsiteY31" fmla="*/ 223957 h 1084421"/>
                <a:gd name="connsiteX32" fmla="*/ 3215 w 840105"/>
                <a:gd name="connsiteY32" fmla="*/ 836890 h 1084421"/>
                <a:gd name="connsiteX33" fmla="*/ 49506 w 840105"/>
                <a:gd name="connsiteY33" fmla="*/ 886611 h 1084421"/>
                <a:gd name="connsiteX34" fmla="*/ 263819 w 840105"/>
                <a:gd name="connsiteY34" fmla="*/ 672299 h 1084421"/>
                <a:gd name="connsiteX35" fmla="*/ 285250 w 840105"/>
                <a:gd name="connsiteY35" fmla="*/ 593431 h 1084421"/>
                <a:gd name="connsiteX36" fmla="*/ 286536 w 840105"/>
                <a:gd name="connsiteY36" fmla="*/ 588288 h 1084421"/>
                <a:gd name="connsiteX37" fmla="*/ 563856 w 840105"/>
                <a:gd name="connsiteY37" fmla="*/ 310968 h 1084421"/>
                <a:gd name="connsiteX38" fmla="*/ 572000 w 840105"/>
                <a:gd name="connsiteY38" fmla="*/ 310968 h 1084421"/>
                <a:gd name="connsiteX39" fmla="*/ 650439 w 840105"/>
                <a:gd name="connsiteY39" fmla="*/ 311396 h 1084421"/>
                <a:gd name="connsiteX40" fmla="*/ 660297 w 840105"/>
                <a:gd name="connsiteY40" fmla="*/ 295108 h 1084421"/>
                <a:gd name="connsiteX41" fmla="*/ 721162 w 840105"/>
                <a:gd name="connsiteY41" fmla="*/ 295108 h 1084421"/>
                <a:gd name="connsiteX42" fmla="*/ 721162 w 840105"/>
                <a:gd name="connsiteY42" fmla="*/ 355973 h 1084421"/>
                <a:gd name="connsiteX43" fmla="*/ 660297 w 840105"/>
                <a:gd name="connsiteY43" fmla="*/ 355973 h 1084421"/>
                <a:gd name="connsiteX44" fmla="*/ 655582 w 840105"/>
                <a:gd name="connsiteY44" fmla="*/ 349972 h 1084421"/>
                <a:gd name="connsiteX45" fmla="*/ 579715 w 840105"/>
                <a:gd name="connsiteY45" fmla="*/ 350401 h 1084421"/>
                <a:gd name="connsiteX46" fmla="*/ 321683 w 840105"/>
                <a:gd name="connsiteY46" fmla="*/ 608433 h 1084421"/>
                <a:gd name="connsiteX47" fmla="*/ 300252 w 840105"/>
                <a:gd name="connsiteY47" fmla="*/ 687300 h 1084421"/>
                <a:gd name="connsiteX48" fmla="*/ 298966 w 840105"/>
                <a:gd name="connsiteY48" fmla="*/ 692444 h 1084421"/>
                <a:gd name="connsiteX49" fmla="*/ 75652 w 840105"/>
                <a:gd name="connsiteY49" fmla="*/ 915757 h 1084421"/>
                <a:gd name="connsiteX50" fmla="*/ 104370 w 840105"/>
                <a:gd name="connsiteY50" fmla="*/ 949190 h 1084421"/>
                <a:gd name="connsiteX51" fmla="*/ 384691 w 840105"/>
                <a:gd name="connsiteY51" fmla="*/ 668870 h 1084421"/>
                <a:gd name="connsiteX52" fmla="*/ 398407 w 840105"/>
                <a:gd name="connsiteY52" fmla="*/ 617006 h 1084421"/>
                <a:gd name="connsiteX53" fmla="*/ 399264 w 840105"/>
                <a:gd name="connsiteY53" fmla="*/ 614434 h 1084421"/>
                <a:gd name="connsiteX54" fmla="*/ 421124 w 840105"/>
                <a:gd name="connsiteY54" fmla="*/ 592574 h 1084421"/>
                <a:gd name="connsiteX55" fmla="*/ 421981 w 840105"/>
                <a:gd name="connsiteY55" fmla="*/ 532995 h 1084421"/>
                <a:gd name="connsiteX56" fmla="*/ 482846 w 840105"/>
                <a:gd name="connsiteY56" fmla="*/ 533424 h 1084421"/>
                <a:gd name="connsiteX57" fmla="*/ 482846 w 840105"/>
                <a:gd name="connsiteY57" fmla="*/ 594289 h 1084421"/>
                <a:gd name="connsiteX58" fmla="*/ 437840 w 840105"/>
                <a:gd name="connsiteY58" fmla="*/ 604147 h 1084421"/>
                <a:gd name="connsiteX59" fmla="*/ 416838 w 840105"/>
                <a:gd name="connsiteY59" fmla="*/ 625150 h 1084421"/>
                <a:gd name="connsiteX60" fmla="*/ 403122 w 840105"/>
                <a:gd name="connsiteY60" fmla="*/ 677013 h 1084421"/>
                <a:gd name="connsiteX61" fmla="*/ 402265 w 840105"/>
                <a:gd name="connsiteY61" fmla="*/ 679585 h 1084421"/>
                <a:gd name="connsiteX62" fmla="*/ 117229 w 840105"/>
                <a:gd name="connsiteY62" fmla="*/ 964621 h 1084421"/>
                <a:gd name="connsiteX63" fmla="*/ 139089 w 840105"/>
                <a:gd name="connsiteY63" fmla="*/ 991195 h 1084421"/>
                <a:gd name="connsiteX64" fmla="*/ 532567 w 840105"/>
                <a:gd name="connsiteY64" fmla="*/ 597718 h 1084421"/>
                <a:gd name="connsiteX65" fmla="*/ 532567 w 840105"/>
                <a:gd name="connsiteY65" fmla="*/ 466130 h 1084421"/>
                <a:gd name="connsiteX66" fmla="*/ 534281 w 840105"/>
                <a:gd name="connsiteY66" fmla="*/ 460129 h 1084421"/>
                <a:gd name="connsiteX67" fmla="*/ 541139 w 840105"/>
                <a:gd name="connsiteY67" fmla="*/ 408694 h 1084421"/>
                <a:gd name="connsiteX68" fmla="*/ 602004 w 840105"/>
                <a:gd name="connsiteY68" fmla="*/ 409123 h 1084421"/>
                <a:gd name="connsiteX69" fmla="*/ 602004 w 840105"/>
                <a:gd name="connsiteY69" fmla="*/ 469559 h 1084421"/>
                <a:gd name="connsiteX70" fmla="*/ 552283 w 840105"/>
                <a:gd name="connsiteY70" fmla="*/ 477274 h 1084421"/>
                <a:gd name="connsiteX71" fmla="*/ 552283 w 840105"/>
                <a:gd name="connsiteY71" fmla="*/ 601575 h 1084421"/>
                <a:gd name="connsiteX72" fmla="*/ 551855 w 840105"/>
                <a:gd name="connsiteY72" fmla="*/ 605862 h 1084421"/>
                <a:gd name="connsiteX73" fmla="*/ 151090 w 840105"/>
                <a:gd name="connsiteY73" fmla="*/ 1006626 h 1084421"/>
                <a:gd name="connsiteX74" fmla="*/ 176379 w 840105"/>
                <a:gd name="connsiteY74" fmla="*/ 1038773 h 1084421"/>
                <a:gd name="connsiteX75" fmla="*/ 471702 w 840105"/>
                <a:gd name="connsiteY75" fmla="*/ 743450 h 1084421"/>
                <a:gd name="connsiteX76" fmla="*/ 475560 w 840105"/>
                <a:gd name="connsiteY76" fmla="*/ 743450 h 1084421"/>
                <a:gd name="connsiteX77" fmla="*/ 513279 w 840105"/>
                <a:gd name="connsiteY77" fmla="*/ 743022 h 1084421"/>
                <a:gd name="connsiteX78" fmla="*/ 532995 w 840105"/>
                <a:gd name="connsiteY78" fmla="*/ 709160 h 1084421"/>
                <a:gd name="connsiteX79" fmla="*/ 542425 w 840105"/>
                <a:gd name="connsiteY79" fmla="*/ 662440 h 1084421"/>
                <a:gd name="connsiteX80" fmla="*/ 602861 w 840105"/>
                <a:gd name="connsiteY80" fmla="*/ 662440 h 1084421"/>
                <a:gd name="connsiteX81" fmla="*/ 603290 w 840105"/>
                <a:gd name="connsiteY81" fmla="*/ 722876 h 1084421"/>
                <a:gd name="connsiteX82" fmla="*/ 546283 w 840105"/>
                <a:gd name="connsiteY82" fmla="*/ 725877 h 1084421"/>
                <a:gd name="connsiteX83" fmla="*/ 527852 w 840105"/>
                <a:gd name="connsiteY83" fmla="*/ 757595 h 1084421"/>
                <a:gd name="connsiteX84" fmla="*/ 525280 w 840105"/>
                <a:gd name="connsiteY84" fmla="*/ 762738 h 1084421"/>
                <a:gd name="connsiteX85" fmla="*/ 519708 w 840105"/>
                <a:gd name="connsiteY85" fmla="*/ 762738 h 1084421"/>
                <a:gd name="connsiteX86" fmla="*/ 480274 w 840105"/>
                <a:gd name="connsiteY86" fmla="*/ 762738 h 1084421"/>
                <a:gd name="connsiteX87" fmla="*/ 188809 w 840105"/>
                <a:gd name="connsiteY87" fmla="*/ 1054203 h 1084421"/>
                <a:gd name="connsiteX88" fmla="*/ 211527 w 840105"/>
                <a:gd name="connsiteY88" fmla="*/ 1084636 h 1084421"/>
                <a:gd name="connsiteX89" fmla="*/ 517993 w 840105"/>
                <a:gd name="connsiteY89" fmla="*/ 778169 h 1084421"/>
                <a:gd name="connsiteX90" fmla="*/ 523566 w 840105"/>
                <a:gd name="connsiteY90" fmla="*/ 779455 h 1084421"/>
                <a:gd name="connsiteX91" fmla="*/ 584859 w 840105"/>
                <a:gd name="connsiteY91" fmla="*/ 796171 h 1084421"/>
                <a:gd name="connsiteX92" fmla="*/ 646152 w 840105"/>
                <a:gd name="connsiteY92" fmla="*/ 734878 h 1084421"/>
                <a:gd name="connsiteX93" fmla="*/ 646152 w 840105"/>
                <a:gd name="connsiteY93" fmla="*/ 669727 h 1084421"/>
                <a:gd name="connsiteX94" fmla="*/ 583573 w 840105"/>
                <a:gd name="connsiteY94" fmla="*/ 605004 h 1084421"/>
                <a:gd name="connsiteX95" fmla="*/ 584002 w 840105"/>
                <a:gd name="connsiteY95" fmla="*/ 600718 h 1084421"/>
                <a:gd name="connsiteX96" fmla="*/ 584002 w 840105"/>
                <a:gd name="connsiteY96" fmla="*/ 541996 h 1084421"/>
                <a:gd name="connsiteX97" fmla="*/ 583573 w 840105"/>
                <a:gd name="connsiteY97" fmla="*/ 537710 h 1084421"/>
                <a:gd name="connsiteX98" fmla="*/ 684729 w 840105"/>
                <a:gd name="connsiteY98" fmla="*/ 436555 h 1084421"/>
                <a:gd name="connsiteX99" fmla="*/ 689443 w 840105"/>
                <a:gd name="connsiteY99" fmla="*/ 436555 h 1084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40105" h="1084421">
                  <a:moveTo>
                    <a:pt x="689443" y="436555"/>
                  </a:moveTo>
                  <a:lnTo>
                    <a:pt x="773454" y="436555"/>
                  </a:lnTo>
                  <a:cubicBezTo>
                    <a:pt x="775597" y="432268"/>
                    <a:pt x="778597" y="427982"/>
                    <a:pt x="782027" y="424125"/>
                  </a:cubicBezTo>
                  <a:cubicBezTo>
                    <a:pt x="797886" y="408265"/>
                    <a:pt x="822746" y="407408"/>
                    <a:pt x="839462" y="421124"/>
                  </a:cubicBezTo>
                  <a:cubicBezTo>
                    <a:pt x="836462" y="392835"/>
                    <a:pt x="834747" y="364974"/>
                    <a:pt x="835605" y="336685"/>
                  </a:cubicBezTo>
                  <a:cubicBezTo>
                    <a:pt x="836033" y="304538"/>
                    <a:pt x="837319" y="271963"/>
                    <a:pt x="837748" y="239816"/>
                  </a:cubicBezTo>
                  <a:cubicBezTo>
                    <a:pt x="836890" y="240673"/>
                    <a:pt x="836462" y="241530"/>
                    <a:pt x="835605" y="241959"/>
                  </a:cubicBezTo>
                  <a:cubicBezTo>
                    <a:pt x="818888" y="258675"/>
                    <a:pt x="791885" y="258675"/>
                    <a:pt x="774740" y="241959"/>
                  </a:cubicBezTo>
                  <a:cubicBezTo>
                    <a:pt x="758023" y="225243"/>
                    <a:pt x="757595" y="197811"/>
                    <a:pt x="774311" y="181094"/>
                  </a:cubicBezTo>
                  <a:cubicBezTo>
                    <a:pt x="791028" y="164378"/>
                    <a:pt x="818888" y="164378"/>
                    <a:pt x="835605" y="181094"/>
                  </a:cubicBezTo>
                  <a:cubicBezTo>
                    <a:pt x="836033" y="181523"/>
                    <a:pt x="836462" y="182380"/>
                    <a:pt x="837319" y="182809"/>
                  </a:cubicBezTo>
                  <a:cubicBezTo>
                    <a:pt x="836890" y="171665"/>
                    <a:pt x="836462" y="160520"/>
                    <a:pt x="835605" y="149376"/>
                  </a:cubicBezTo>
                  <a:cubicBezTo>
                    <a:pt x="835176" y="140375"/>
                    <a:pt x="834319" y="131802"/>
                    <a:pt x="833462" y="122801"/>
                  </a:cubicBezTo>
                  <a:lnTo>
                    <a:pt x="809458" y="98798"/>
                  </a:lnTo>
                  <a:lnTo>
                    <a:pt x="731449" y="98798"/>
                  </a:lnTo>
                  <a:cubicBezTo>
                    <a:pt x="729734" y="106513"/>
                    <a:pt x="726305" y="113800"/>
                    <a:pt x="720305" y="120230"/>
                  </a:cubicBezTo>
                  <a:cubicBezTo>
                    <a:pt x="703588" y="136946"/>
                    <a:pt x="676156" y="136946"/>
                    <a:pt x="659440" y="120230"/>
                  </a:cubicBezTo>
                  <a:cubicBezTo>
                    <a:pt x="642723" y="103513"/>
                    <a:pt x="642723" y="76081"/>
                    <a:pt x="659440" y="59365"/>
                  </a:cubicBezTo>
                  <a:cubicBezTo>
                    <a:pt x="676156" y="42648"/>
                    <a:pt x="703160" y="42648"/>
                    <a:pt x="719876" y="59793"/>
                  </a:cubicBezTo>
                  <a:cubicBezTo>
                    <a:pt x="725448" y="65365"/>
                    <a:pt x="729306" y="72223"/>
                    <a:pt x="731020" y="79510"/>
                  </a:cubicBezTo>
                  <a:lnTo>
                    <a:pt x="813745" y="79081"/>
                  </a:lnTo>
                  <a:lnTo>
                    <a:pt x="817602" y="79081"/>
                  </a:lnTo>
                  <a:lnTo>
                    <a:pt x="830890" y="92369"/>
                  </a:lnTo>
                  <a:cubicBezTo>
                    <a:pt x="828747" y="64508"/>
                    <a:pt x="826175" y="36648"/>
                    <a:pt x="824032" y="8787"/>
                  </a:cubicBezTo>
                  <a:cubicBezTo>
                    <a:pt x="823175" y="7072"/>
                    <a:pt x="822746" y="4929"/>
                    <a:pt x="821889" y="3215"/>
                  </a:cubicBezTo>
                  <a:lnTo>
                    <a:pt x="818888" y="5787"/>
                  </a:lnTo>
                  <a:lnTo>
                    <a:pt x="818888" y="5787"/>
                  </a:lnTo>
                  <a:lnTo>
                    <a:pt x="806458" y="5787"/>
                  </a:lnTo>
                  <a:lnTo>
                    <a:pt x="670155" y="6215"/>
                  </a:lnTo>
                  <a:lnTo>
                    <a:pt x="616149" y="60222"/>
                  </a:lnTo>
                  <a:lnTo>
                    <a:pt x="616149" y="211955"/>
                  </a:lnTo>
                  <a:lnTo>
                    <a:pt x="616149" y="223957"/>
                  </a:lnTo>
                  <a:lnTo>
                    <a:pt x="3215" y="836890"/>
                  </a:lnTo>
                  <a:cubicBezTo>
                    <a:pt x="18645" y="853178"/>
                    <a:pt x="34076" y="869895"/>
                    <a:pt x="49506" y="886611"/>
                  </a:cubicBezTo>
                  <a:lnTo>
                    <a:pt x="263819" y="672299"/>
                  </a:lnTo>
                  <a:lnTo>
                    <a:pt x="285250" y="593431"/>
                  </a:lnTo>
                  <a:lnTo>
                    <a:pt x="286536" y="588288"/>
                  </a:lnTo>
                  <a:lnTo>
                    <a:pt x="563856" y="310968"/>
                  </a:lnTo>
                  <a:lnTo>
                    <a:pt x="572000" y="310968"/>
                  </a:lnTo>
                  <a:lnTo>
                    <a:pt x="650439" y="311396"/>
                  </a:lnTo>
                  <a:cubicBezTo>
                    <a:pt x="652582" y="305395"/>
                    <a:pt x="655582" y="299823"/>
                    <a:pt x="660297" y="295108"/>
                  </a:cubicBezTo>
                  <a:cubicBezTo>
                    <a:pt x="677013" y="278392"/>
                    <a:pt x="704445" y="278392"/>
                    <a:pt x="721162" y="295108"/>
                  </a:cubicBezTo>
                  <a:cubicBezTo>
                    <a:pt x="737878" y="311825"/>
                    <a:pt x="737878" y="339257"/>
                    <a:pt x="721162" y="355973"/>
                  </a:cubicBezTo>
                  <a:cubicBezTo>
                    <a:pt x="704445" y="372690"/>
                    <a:pt x="677013" y="372690"/>
                    <a:pt x="660297" y="355973"/>
                  </a:cubicBezTo>
                  <a:cubicBezTo>
                    <a:pt x="658582" y="354259"/>
                    <a:pt x="656868" y="352116"/>
                    <a:pt x="655582" y="349972"/>
                  </a:cubicBezTo>
                  <a:lnTo>
                    <a:pt x="579715" y="350401"/>
                  </a:lnTo>
                  <a:lnTo>
                    <a:pt x="321683" y="608433"/>
                  </a:lnTo>
                  <a:lnTo>
                    <a:pt x="300252" y="687300"/>
                  </a:lnTo>
                  <a:lnTo>
                    <a:pt x="298966" y="692444"/>
                  </a:lnTo>
                  <a:lnTo>
                    <a:pt x="75652" y="915757"/>
                  </a:lnTo>
                  <a:cubicBezTo>
                    <a:pt x="85511" y="926902"/>
                    <a:pt x="94940" y="938046"/>
                    <a:pt x="104370" y="949190"/>
                  </a:cubicBezTo>
                  <a:lnTo>
                    <a:pt x="384691" y="668870"/>
                  </a:lnTo>
                  <a:lnTo>
                    <a:pt x="398407" y="617006"/>
                  </a:lnTo>
                  <a:lnTo>
                    <a:pt x="399264" y="614434"/>
                  </a:lnTo>
                  <a:lnTo>
                    <a:pt x="421124" y="592574"/>
                  </a:lnTo>
                  <a:cubicBezTo>
                    <a:pt x="405265" y="575858"/>
                    <a:pt x="405265" y="549283"/>
                    <a:pt x="421981" y="532995"/>
                  </a:cubicBezTo>
                  <a:cubicBezTo>
                    <a:pt x="438698" y="516279"/>
                    <a:pt x="466130" y="516279"/>
                    <a:pt x="482846" y="533424"/>
                  </a:cubicBezTo>
                  <a:cubicBezTo>
                    <a:pt x="499563" y="550140"/>
                    <a:pt x="499563" y="577144"/>
                    <a:pt x="482846" y="594289"/>
                  </a:cubicBezTo>
                  <a:cubicBezTo>
                    <a:pt x="470416" y="606719"/>
                    <a:pt x="452842" y="609719"/>
                    <a:pt x="437840" y="604147"/>
                  </a:cubicBezTo>
                  <a:lnTo>
                    <a:pt x="416838" y="625150"/>
                  </a:lnTo>
                  <a:lnTo>
                    <a:pt x="403122" y="677013"/>
                  </a:lnTo>
                  <a:lnTo>
                    <a:pt x="402265" y="679585"/>
                  </a:lnTo>
                  <a:lnTo>
                    <a:pt x="117229" y="964621"/>
                  </a:lnTo>
                  <a:cubicBezTo>
                    <a:pt x="124516" y="973622"/>
                    <a:pt x="131802" y="982194"/>
                    <a:pt x="139089" y="991195"/>
                  </a:cubicBezTo>
                  <a:lnTo>
                    <a:pt x="532567" y="597718"/>
                  </a:lnTo>
                  <a:lnTo>
                    <a:pt x="532567" y="466130"/>
                  </a:lnTo>
                  <a:cubicBezTo>
                    <a:pt x="532567" y="463987"/>
                    <a:pt x="532995" y="461843"/>
                    <a:pt x="534281" y="460129"/>
                  </a:cubicBezTo>
                  <a:cubicBezTo>
                    <a:pt x="525280" y="443841"/>
                    <a:pt x="526995" y="422410"/>
                    <a:pt x="541139" y="408694"/>
                  </a:cubicBezTo>
                  <a:cubicBezTo>
                    <a:pt x="557856" y="391978"/>
                    <a:pt x="585288" y="392406"/>
                    <a:pt x="602004" y="409123"/>
                  </a:cubicBezTo>
                  <a:cubicBezTo>
                    <a:pt x="618720" y="425839"/>
                    <a:pt x="618720" y="452842"/>
                    <a:pt x="602004" y="469559"/>
                  </a:cubicBezTo>
                  <a:cubicBezTo>
                    <a:pt x="588288" y="483275"/>
                    <a:pt x="568143" y="485847"/>
                    <a:pt x="552283" y="477274"/>
                  </a:cubicBezTo>
                  <a:lnTo>
                    <a:pt x="552283" y="601575"/>
                  </a:lnTo>
                  <a:lnTo>
                    <a:pt x="551855" y="605862"/>
                  </a:lnTo>
                  <a:lnTo>
                    <a:pt x="151090" y="1006626"/>
                  </a:lnTo>
                  <a:cubicBezTo>
                    <a:pt x="159663" y="1017342"/>
                    <a:pt x="167807" y="1028057"/>
                    <a:pt x="176379" y="1038773"/>
                  </a:cubicBezTo>
                  <a:lnTo>
                    <a:pt x="471702" y="743450"/>
                  </a:lnTo>
                  <a:lnTo>
                    <a:pt x="475560" y="743450"/>
                  </a:lnTo>
                  <a:lnTo>
                    <a:pt x="513279" y="743022"/>
                  </a:lnTo>
                  <a:lnTo>
                    <a:pt x="532995" y="709160"/>
                  </a:lnTo>
                  <a:cubicBezTo>
                    <a:pt x="526566" y="693730"/>
                    <a:pt x="529566" y="675299"/>
                    <a:pt x="542425" y="662440"/>
                  </a:cubicBezTo>
                  <a:cubicBezTo>
                    <a:pt x="559141" y="645724"/>
                    <a:pt x="586145" y="645724"/>
                    <a:pt x="602861" y="662440"/>
                  </a:cubicBezTo>
                  <a:cubicBezTo>
                    <a:pt x="619578" y="679156"/>
                    <a:pt x="620006" y="706160"/>
                    <a:pt x="603290" y="722876"/>
                  </a:cubicBezTo>
                  <a:cubicBezTo>
                    <a:pt x="587859" y="738735"/>
                    <a:pt x="562999" y="739593"/>
                    <a:pt x="546283" y="725877"/>
                  </a:cubicBezTo>
                  <a:lnTo>
                    <a:pt x="527852" y="757595"/>
                  </a:lnTo>
                  <a:lnTo>
                    <a:pt x="525280" y="762738"/>
                  </a:lnTo>
                  <a:lnTo>
                    <a:pt x="519708" y="762738"/>
                  </a:lnTo>
                  <a:lnTo>
                    <a:pt x="480274" y="762738"/>
                  </a:lnTo>
                  <a:lnTo>
                    <a:pt x="188809" y="1054203"/>
                  </a:lnTo>
                  <a:cubicBezTo>
                    <a:pt x="196525" y="1064062"/>
                    <a:pt x="203811" y="1074349"/>
                    <a:pt x="211527" y="1084636"/>
                  </a:cubicBezTo>
                  <a:lnTo>
                    <a:pt x="517993" y="778169"/>
                  </a:lnTo>
                  <a:lnTo>
                    <a:pt x="523566" y="779455"/>
                  </a:lnTo>
                  <a:lnTo>
                    <a:pt x="584859" y="796171"/>
                  </a:lnTo>
                  <a:lnTo>
                    <a:pt x="646152" y="734878"/>
                  </a:lnTo>
                  <a:lnTo>
                    <a:pt x="646152" y="669727"/>
                  </a:lnTo>
                  <a:lnTo>
                    <a:pt x="583573" y="605004"/>
                  </a:lnTo>
                  <a:lnTo>
                    <a:pt x="584002" y="600718"/>
                  </a:lnTo>
                  <a:lnTo>
                    <a:pt x="584002" y="541996"/>
                  </a:lnTo>
                  <a:lnTo>
                    <a:pt x="583573" y="537710"/>
                  </a:lnTo>
                  <a:lnTo>
                    <a:pt x="684729" y="436555"/>
                  </a:lnTo>
                  <a:lnTo>
                    <a:pt x="689443" y="4365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EECD7DD-F316-4BA3-864C-1274AD3A1847}"/>
                </a:ext>
              </a:extLst>
            </p:cNvPr>
            <p:cNvSpPr/>
            <p:nvPr/>
          </p:nvSpPr>
          <p:spPr>
            <a:xfrm>
              <a:off x="5947053" y="3832551"/>
              <a:ext cx="12859" cy="12859"/>
            </a:xfrm>
            <a:custGeom>
              <a:avLst/>
              <a:gdLst>
                <a:gd name="connsiteX0" fmla="*/ 12644 w 12858"/>
                <a:gd name="connsiteY0" fmla="*/ 10930 h 12858"/>
                <a:gd name="connsiteX1" fmla="*/ 8358 w 12858"/>
                <a:gd name="connsiteY1" fmla="*/ 3215 h 12858"/>
                <a:gd name="connsiteX2" fmla="*/ 3215 w 12858"/>
                <a:gd name="connsiteY2" fmla="*/ 3215 h 12858"/>
                <a:gd name="connsiteX3" fmla="*/ 12644 w 12858"/>
                <a:gd name="connsiteY3" fmla="*/ 10930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2858">
                  <a:moveTo>
                    <a:pt x="12644" y="10930"/>
                  </a:moveTo>
                  <a:cubicBezTo>
                    <a:pt x="11359" y="8358"/>
                    <a:pt x="9644" y="5786"/>
                    <a:pt x="8358" y="3215"/>
                  </a:cubicBezTo>
                  <a:lnTo>
                    <a:pt x="3215" y="3215"/>
                  </a:lnTo>
                  <a:cubicBezTo>
                    <a:pt x="6215" y="5786"/>
                    <a:pt x="9215" y="8358"/>
                    <a:pt x="12644" y="10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C20F080-F08F-4D75-A805-39E09C737F07}"/>
                </a:ext>
              </a:extLst>
            </p:cNvPr>
            <p:cNvSpPr/>
            <p:nvPr/>
          </p:nvSpPr>
          <p:spPr>
            <a:xfrm>
              <a:off x="5950053" y="3225617"/>
              <a:ext cx="522923" cy="771525"/>
            </a:xfrm>
            <a:custGeom>
              <a:avLst/>
              <a:gdLst>
                <a:gd name="connsiteX0" fmla="*/ 392406 w 522922"/>
                <a:gd name="connsiteY0" fmla="*/ 486704 h 771525"/>
                <a:gd name="connsiteX1" fmla="*/ 392406 w 522922"/>
                <a:gd name="connsiteY1" fmla="*/ 486704 h 771525"/>
                <a:gd name="connsiteX2" fmla="*/ 392406 w 522922"/>
                <a:gd name="connsiteY2" fmla="*/ 152376 h 771525"/>
                <a:gd name="connsiteX3" fmla="*/ 392406 w 522922"/>
                <a:gd name="connsiteY3" fmla="*/ 144232 h 771525"/>
                <a:gd name="connsiteX4" fmla="*/ 520994 w 522922"/>
                <a:gd name="connsiteY4" fmla="*/ 15645 h 771525"/>
                <a:gd name="connsiteX5" fmla="*/ 516279 w 522922"/>
                <a:gd name="connsiteY5" fmla="*/ 3215 h 771525"/>
                <a:gd name="connsiteX6" fmla="*/ 248817 w 522922"/>
                <a:gd name="connsiteY6" fmla="*/ 270248 h 771525"/>
                <a:gd name="connsiteX7" fmla="*/ 231243 w 522922"/>
                <a:gd name="connsiteY7" fmla="*/ 335399 h 771525"/>
                <a:gd name="connsiteX8" fmla="*/ 230386 w 522922"/>
                <a:gd name="connsiteY8" fmla="*/ 337542 h 771525"/>
                <a:gd name="connsiteX9" fmla="*/ 3215 w 522922"/>
                <a:gd name="connsiteY9" fmla="*/ 564713 h 771525"/>
                <a:gd name="connsiteX10" fmla="*/ 34076 w 522922"/>
                <a:gd name="connsiteY10" fmla="*/ 619149 h 771525"/>
                <a:gd name="connsiteX11" fmla="*/ 307538 w 522922"/>
                <a:gd name="connsiteY11" fmla="*/ 345686 h 771525"/>
                <a:gd name="connsiteX12" fmla="*/ 289108 w 522922"/>
                <a:gd name="connsiteY12" fmla="*/ 334971 h 771525"/>
                <a:gd name="connsiteX13" fmla="*/ 289536 w 522922"/>
                <a:gd name="connsiteY13" fmla="*/ 274106 h 771525"/>
                <a:gd name="connsiteX14" fmla="*/ 349972 w 522922"/>
                <a:gd name="connsiteY14" fmla="*/ 274106 h 771525"/>
                <a:gd name="connsiteX15" fmla="*/ 349972 w 522922"/>
                <a:gd name="connsiteY15" fmla="*/ 334971 h 771525"/>
                <a:gd name="connsiteX16" fmla="*/ 335828 w 522922"/>
                <a:gd name="connsiteY16" fmla="*/ 344400 h 771525"/>
                <a:gd name="connsiteX17" fmla="*/ 334113 w 522922"/>
                <a:gd name="connsiteY17" fmla="*/ 346543 h 771525"/>
                <a:gd name="connsiteX18" fmla="*/ 43505 w 522922"/>
                <a:gd name="connsiteY18" fmla="*/ 637151 h 771525"/>
                <a:gd name="connsiteX19" fmla="*/ 51649 w 522922"/>
                <a:gd name="connsiteY19" fmla="*/ 652153 h 771525"/>
                <a:gd name="connsiteX20" fmla="*/ 215813 w 522922"/>
                <a:gd name="connsiteY20" fmla="*/ 771311 h 771525"/>
                <a:gd name="connsiteX21" fmla="*/ 215813 w 522922"/>
                <a:gd name="connsiteY21" fmla="*/ 671441 h 771525"/>
                <a:gd name="connsiteX22" fmla="*/ 215813 w 522922"/>
                <a:gd name="connsiteY22" fmla="*/ 663297 h 771525"/>
                <a:gd name="connsiteX23" fmla="*/ 392406 w 522922"/>
                <a:gd name="connsiteY23" fmla="*/ 486704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22922" h="771525">
                  <a:moveTo>
                    <a:pt x="392406" y="486704"/>
                  </a:moveTo>
                  <a:lnTo>
                    <a:pt x="392406" y="486704"/>
                  </a:lnTo>
                  <a:lnTo>
                    <a:pt x="392406" y="152376"/>
                  </a:lnTo>
                  <a:lnTo>
                    <a:pt x="392406" y="144232"/>
                  </a:lnTo>
                  <a:lnTo>
                    <a:pt x="520994" y="15645"/>
                  </a:lnTo>
                  <a:cubicBezTo>
                    <a:pt x="519279" y="11359"/>
                    <a:pt x="517565" y="7072"/>
                    <a:pt x="516279" y="3215"/>
                  </a:cubicBezTo>
                  <a:lnTo>
                    <a:pt x="248817" y="270248"/>
                  </a:lnTo>
                  <a:lnTo>
                    <a:pt x="231243" y="335399"/>
                  </a:lnTo>
                  <a:lnTo>
                    <a:pt x="230386" y="337542"/>
                  </a:lnTo>
                  <a:lnTo>
                    <a:pt x="3215" y="564713"/>
                  </a:lnTo>
                  <a:cubicBezTo>
                    <a:pt x="13502" y="582716"/>
                    <a:pt x="23789" y="600718"/>
                    <a:pt x="34076" y="619149"/>
                  </a:cubicBezTo>
                  <a:lnTo>
                    <a:pt x="307538" y="345686"/>
                  </a:lnTo>
                  <a:cubicBezTo>
                    <a:pt x="301109" y="343543"/>
                    <a:pt x="294680" y="340543"/>
                    <a:pt x="289108" y="334971"/>
                  </a:cubicBezTo>
                  <a:cubicBezTo>
                    <a:pt x="272391" y="318254"/>
                    <a:pt x="272391" y="291251"/>
                    <a:pt x="289536" y="274106"/>
                  </a:cubicBezTo>
                  <a:cubicBezTo>
                    <a:pt x="306253" y="257389"/>
                    <a:pt x="333256" y="257389"/>
                    <a:pt x="349972" y="274106"/>
                  </a:cubicBezTo>
                  <a:cubicBezTo>
                    <a:pt x="366689" y="290822"/>
                    <a:pt x="366689" y="317826"/>
                    <a:pt x="349972" y="334971"/>
                  </a:cubicBezTo>
                  <a:cubicBezTo>
                    <a:pt x="345686" y="339257"/>
                    <a:pt x="340971" y="342257"/>
                    <a:pt x="335828" y="344400"/>
                  </a:cubicBezTo>
                  <a:cubicBezTo>
                    <a:pt x="335399" y="345257"/>
                    <a:pt x="334542" y="346115"/>
                    <a:pt x="334113" y="346543"/>
                  </a:cubicBezTo>
                  <a:lnTo>
                    <a:pt x="43505" y="637151"/>
                  </a:lnTo>
                  <a:cubicBezTo>
                    <a:pt x="46077" y="642295"/>
                    <a:pt x="49077" y="647010"/>
                    <a:pt x="51649" y="652153"/>
                  </a:cubicBezTo>
                  <a:cubicBezTo>
                    <a:pt x="105227" y="694158"/>
                    <a:pt x="160091" y="733592"/>
                    <a:pt x="215813" y="771311"/>
                  </a:cubicBezTo>
                  <a:lnTo>
                    <a:pt x="215813" y="671441"/>
                  </a:lnTo>
                  <a:lnTo>
                    <a:pt x="215813" y="663297"/>
                  </a:lnTo>
                  <a:lnTo>
                    <a:pt x="392406" y="4867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ABB5CBE-9F0C-4B88-9EB3-50E8D8C65E96}"/>
                </a:ext>
              </a:extLst>
            </p:cNvPr>
            <p:cNvSpPr/>
            <p:nvPr/>
          </p:nvSpPr>
          <p:spPr>
            <a:xfrm>
              <a:off x="5633728" y="487132"/>
              <a:ext cx="600075" cy="347186"/>
            </a:xfrm>
            <a:custGeom>
              <a:avLst/>
              <a:gdLst>
                <a:gd name="connsiteX0" fmla="*/ 548426 w 600075"/>
                <a:gd name="connsiteY0" fmla="*/ 347401 h 347186"/>
                <a:gd name="connsiteX1" fmla="*/ 567714 w 600075"/>
                <a:gd name="connsiteY1" fmla="*/ 340543 h 347186"/>
                <a:gd name="connsiteX2" fmla="*/ 599004 w 600075"/>
                <a:gd name="connsiteY2" fmla="*/ 290393 h 347186"/>
                <a:gd name="connsiteX3" fmla="*/ 495276 w 600075"/>
                <a:gd name="connsiteY3" fmla="*/ 186666 h 347186"/>
                <a:gd name="connsiteX4" fmla="*/ 495705 w 600075"/>
                <a:gd name="connsiteY4" fmla="*/ 182380 h 347186"/>
                <a:gd name="connsiteX5" fmla="*/ 495276 w 600075"/>
                <a:gd name="connsiteY5" fmla="*/ 126659 h 347186"/>
                <a:gd name="connsiteX6" fmla="*/ 430983 w 600075"/>
                <a:gd name="connsiteY6" fmla="*/ 62365 h 347186"/>
                <a:gd name="connsiteX7" fmla="*/ 268534 w 600075"/>
                <a:gd name="connsiteY7" fmla="*/ 62365 h 347186"/>
                <a:gd name="connsiteX8" fmla="*/ 209383 w 600075"/>
                <a:gd name="connsiteY8" fmla="*/ 3215 h 347186"/>
                <a:gd name="connsiteX9" fmla="*/ 3215 w 600075"/>
                <a:gd name="connsiteY9" fmla="*/ 3215 h 347186"/>
                <a:gd name="connsiteX10" fmla="*/ 4929 w 600075"/>
                <a:gd name="connsiteY10" fmla="*/ 22503 h 347186"/>
                <a:gd name="connsiteX11" fmla="*/ 5786 w 600075"/>
                <a:gd name="connsiteY11" fmla="*/ 32361 h 347186"/>
                <a:gd name="connsiteX12" fmla="*/ 210241 w 600075"/>
                <a:gd name="connsiteY12" fmla="*/ 31933 h 347186"/>
                <a:gd name="connsiteX13" fmla="*/ 214527 w 600075"/>
                <a:gd name="connsiteY13" fmla="*/ 32361 h 347186"/>
                <a:gd name="connsiteX14" fmla="*/ 318683 w 600075"/>
                <a:gd name="connsiteY14" fmla="*/ 136517 h 347186"/>
                <a:gd name="connsiteX15" fmla="*/ 353830 w 600075"/>
                <a:gd name="connsiteY15" fmla="*/ 136517 h 347186"/>
                <a:gd name="connsiteX16" fmla="*/ 367975 w 600075"/>
                <a:gd name="connsiteY16" fmla="*/ 94940 h 347186"/>
                <a:gd name="connsiteX17" fmla="*/ 437840 w 600075"/>
                <a:gd name="connsiteY17" fmla="*/ 94512 h 347186"/>
                <a:gd name="connsiteX18" fmla="*/ 437840 w 600075"/>
                <a:gd name="connsiteY18" fmla="*/ 164378 h 347186"/>
                <a:gd name="connsiteX19" fmla="*/ 367975 w 600075"/>
                <a:gd name="connsiteY19" fmla="*/ 164378 h 347186"/>
                <a:gd name="connsiteX20" fmla="*/ 361117 w 600075"/>
                <a:gd name="connsiteY20" fmla="*/ 155377 h 347186"/>
                <a:gd name="connsiteX21" fmla="*/ 315254 w 600075"/>
                <a:gd name="connsiteY21" fmla="*/ 155377 h 347186"/>
                <a:gd name="connsiteX22" fmla="*/ 310968 w 600075"/>
                <a:gd name="connsiteY22" fmla="*/ 155805 h 347186"/>
                <a:gd name="connsiteX23" fmla="*/ 206383 w 600075"/>
                <a:gd name="connsiteY23" fmla="*/ 51221 h 347186"/>
                <a:gd name="connsiteX24" fmla="*/ 7930 w 600075"/>
                <a:gd name="connsiteY24" fmla="*/ 51221 h 347186"/>
                <a:gd name="connsiteX25" fmla="*/ 12644 w 600075"/>
                <a:gd name="connsiteY25" fmla="*/ 82082 h 347186"/>
                <a:gd name="connsiteX26" fmla="*/ 196525 w 600075"/>
                <a:gd name="connsiteY26" fmla="*/ 82082 h 347186"/>
                <a:gd name="connsiteX27" fmla="*/ 202954 w 600075"/>
                <a:gd name="connsiteY27" fmla="*/ 82082 h 347186"/>
                <a:gd name="connsiteX28" fmla="*/ 331970 w 600075"/>
                <a:gd name="connsiteY28" fmla="*/ 211098 h 347186"/>
                <a:gd name="connsiteX29" fmla="*/ 465701 w 600075"/>
                <a:gd name="connsiteY29" fmla="*/ 211098 h 347186"/>
                <a:gd name="connsiteX30" fmla="*/ 472130 w 600075"/>
                <a:gd name="connsiteY30" fmla="*/ 211098 h 347186"/>
                <a:gd name="connsiteX31" fmla="*/ 548855 w 600075"/>
                <a:gd name="connsiteY31" fmla="*/ 287822 h 347186"/>
                <a:gd name="connsiteX32" fmla="*/ 548426 w 600075"/>
                <a:gd name="connsiteY32" fmla="*/ 294251 h 347186"/>
                <a:gd name="connsiteX33" fmla="*/ 548426 w 600075"/>
                <a:gd name="connsiteY33" fmla="*/ 347401 h 34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00075" h="347186">
                  <a:moveTo>
                    <a:pt x="548426" y="347401"/>
                  </a:moveTo>
                  <a:cubicBezTo>
                    <a:pt x="554855" y="346543"/>
                    <a:pt x="561285" y="344400"/>
                    <a:pt x="567714" y="340543"/>
                  </a:cubicBezTo>
                  <a:cubicBezTo>
                    <a:pt x="584430" y="328970"/>
                    <a:pt x="591717" y="308824"/>
                    <a:pt x="599004" y="290393"/>
                  </a:cubicBezTo>
                  <a:lnTo>
                    <a:pt x="495276" y="186666"/>
                  </a:lnTo>
                  <a:lnTo>
                    <a:pt x="495705" y="182380"/>
                  </a:lnTo>
                  <a:lnTo>
                    <a:pt x="495276" y="126659"/>
                  </a:lnTo>
                  <a:lnTo>
                    <a:pt x="430983" y="62365"/>
                  </a:lnTo>
                  <a:lnTo>
                    <a:pt x="268534" y="62365"/>
                  </a:lnTo>
                  <a:lnTo>
                    <a:pt x="209383" y="3215"/>
                  </a:lnTo>
                  <a:lnTo>
                    <a:pt x="3215" y="3215"/>
                  </a:lnTo>
                  <a:cubicBezTo>
                    <a:pt x="3643" y="9644"/>
                    <a:pt x="4501" y="16073"/>
                    <a:pt x="4929" y="22503"/>
                  </a:cubicBezTo>
                  <a:cubicBezTo>
                    <a:pt x="5358" y="25932"/>
                    <a:pt x="5358" y="28932"/>
                    <a:pt x="5786" y="32361"/>
                  </a:cubicBezTo>
                  <a:lnTo>
                    <a:pt x="210241" y="31933"/>
                  </a:lnTo>
                  <a:lnTo>
                    <a:pt x="214527" y="32361"/>
                  </a:lnTo>
                  <a:lnTo>
                    <a:pt x="318683" y="136517"/>
                  </a:lnTo>
                  <a:lnTo>
                    <a:pt x="353830" y="136517"/>
                  </a:lnTo>
                  <a:cubicBezTo>
                    <a:pt x="351687" y="121944"/>
                    <a:pt x="356402" y="106085"/>
                    <a:pt x="367975" y="94940"/>
                  </a:cubicBezTo>
                  <a:cubicBezTo>
                    <a:pt x="387263" y="75652"/>
                    <a:pt x="418552" y="75224"/>
                    <a:pt x="437840" y="94512"/>
                  </a:cubicBezTo>
                  <a:cubicBezTo>
                    <a:pt x="457129" y="113800"/>
                    <a:pt x="457129" y="145090"/>
                    <a:pt x="437840" y="164378"/>
                  </a:cubicBezTo>
                  <a:cubicBezTo>
                    <a:pt x="418552" y="183666"/>
                    <a:pt x="387263" y="183666"/>
                    <a:pt x="367975" y="164378"/>
                  </a:cubicBezTo>
                  <a:cubicBezTo>
                    <a:pt x="365403" y="161806"/>
                    <a:pt x="362831" y="158806"/>
                    <a:pt x="361117" y="155377"/>
                  </a:cubicBezTo>
                  <a:lnTo>
                    <a:pt x="315254" y="155377"/>
                  </a:lnTo>
                  <a:lnTo>
                    <a:pt x="310968" y="155805"/>
                  </a:lnTo>
                  <a:lnTo>
                    <a:pt x="206383" y="51221"/>
                  </a:lnTo>
                  <a:lnTo>
                    <a:pt x="7930" y="51221"/>
                  </a:lnTo>
                  <a:cubicBezTo>
                    <a:pt x="9215" y="61508"/>
                    <a:pt x="10930" y="71795"/>
                    <a:pt x="12644" y="82082"/>
                  </a:cubicBezTo>
                  <a:lnTo>
                    <a:pt x="196525" y="82082"/>
                  </a:lnTo>
                  <a:lnTo>
                    <a:pt x="202954" y="82082"/>
                  </a:lnTo>
                  <a:lnTo>
                    <a:pt x="331970" y="211098"/>
                  </a:lnTo>
                  <a:lnTo>
                    <a:pt x="465701" y="211098"/>
                  </a:lnTo>
                  <a:lnTo>
                    <a:pt x="472130" y="211098"/>
                  </a:lnTo>
                  <a:lnTo>
                    <a:pt x="548855" y="287822"/>
                  </a:lnTo>
                  <a:lnTo>
                    <a:pt x="548426" y="294251"/>
                  </a:lnTo>
                  <a:lnTo>
                    <a:pt x="548426" y="3474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9C245DE-01BB-4307-A746-E81BE08F1C2B}"/>
                </a:ext>
              </a:extLst>
            </p:cNvPr>
            <p:cNvSpPr/>
            <p:nvPr/>
          </p:nvSpPr>
          <p:spPr>
            <a:xfrm>
              <a:off x="6729722" y="2099620"/>
              <a:ext cx="235744" cy="278606"/>
            </a:xfrm>
            <a:custGeom>
              <a:avLst/>
              <a:gdLst>
                <a:gd name="connsiteX0" fmla="*/ 8787 w 235743"/>
                <a:gd name="connsiteY0" fmla="*/ 272391 h 278606"/>
                <a:gd name="connsiteX1" fmla="*/ 10501 w 235743"/>
                <a:gd name="connsiteY1" fmla="*/ 278821 h 278606"/>
                <a:gd name="connsiteX2" fmla="*/ 224385 w 235743"/>
                <a:gd name="connsiteY2" fmla="*/ 106513 h 278606"/>
                <a:gd name="connsiteX3" fmla="*/ 233386 w 235743"/>
                <a:gd name="connsiteY3" fmla="*/ 29361 h 278606"/>
                <a:gd name="connsiteX4" fmla="*/ 233386 w 235743"/>
                <a:gd name="connsiteY4" fmla="*/ 29361 h 278606"/>
                <a:gd name="connsiteX5" fmla="*/ 233815 w 235743"/>
                <a:gd name="connsiteY5" fmla="*/ 26360 h 278606"/>
                <a:gd name="connsiteX6" fmla="*/ 205097 w 235743"/>
                <a:gd name="connsiteY6" fmla="*/ 3215 h 278606"/>
                <a:gd name="connsiteX7" fmla="*/ 195239 w 235743"/>
                <a:gd name="connsiteY7" fmla="*/ 94083 h 278606"/>
                <a:gd name="connsiteX8" fmla="*/ 194382 w 235743"/>
                <a:gd name="connsiteY8" fmla="*/ 100084 h 278606"/>
                <a:gd name="connsiteX9" fmla="*/ 3215 w 235743"/>
                <a:gd name="connsiteY9" fmla="*/ 253960 h 278606"/>
                <a:gd name="connsiteX10" fmla="*/ 8787 w 235743"/>
                <a:gd name="connsiteY10" fmla="*/ 272391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743" h="278606">
                  <a:moveTo>
                    <a:pt x="8787" y="272391"/>
                  </a:moveTo>
                  <a:cubicBezTo>
                    <a:pt x="9216" y="274534"/>
                    <a:pt x="10073" y="276678"/>
                    <a:pt x="10501" y="278821"/>
                  </a:cubicBezTo>
                  <a:lnTo>
                    <a:pt x="224385" y="106513"/>
                  </a:lnTo>
                  <a:lnTo>
                    <a:pt x="233386" y="29361"/>
                  </a:lnTo>
                  <a:lnTo>
                    <a:pt x="233386" y="29361"/>
                  </a:lnTo>
                  <a:lnTo>
                    <a:pt x="233815" y="26360"/>
                  </a:lnTo>
                  <a:cubicBezTo>
                    <a:pt x="223957" y="19074"/>
                    <a:pt x="214098" y="11787"/>
                    <a:pt x="205097" y="3215"/>
                  </a:cubicBezTo>
                  <a:lnTo>
                    <a:pt x="195239" y="94083"/>
                  </a:lnTo>
                  <a:lnTo>
                    <a:pt x="194382" y="100084"/>
                  </a:lnTo>
                  <a:lnTo>
                    <a:pt x="3215" y="253960"/>
                  </a:lnTo>
                  <a:cubicBezTo>
                    <a:pt x="5358" y="259961"/>
                    <a:pt x="7072" y="266390"/>
                    <a:pt x="8787" y="272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1D1DA88F-0F89-4A1C-83E1-6E57C3055D14}"/>
                </a:ext>
              </a:extLst>
            </p:cNvPr>
            <p:cNvSpPr/>
            <p:nvPr/>
          </p:nvSpPr>
          <p:spPr>
            <a:xfrm>
              <a:off x="7230356" y="2972300"/>
              <a:ext cx="227171" cy="210026"/>
            </a:xfrm>
            <a:custGeom>
              <a:avLst/>
              <a:gdLst>
                <a:gd name="connsiteX0" fmla="*/ 93654 w 227171"/>
                <a:gd name="connsiteY0" fmla="*/ 98798 h 210026"/>
                <a:gd name="connsiteX1" fmla="*/ 55507 w 227171"/>
                <a:gd name="connsiteY1" fmla="*/ 94512 h 210026"/>
                <a:gd name="connsiteX2" fmla="*/ 34504 w 227171"/>
                <a:gd name="connsiteY2" fmla="*/ 111228 h 210026"/>
                <a:gd name="connsiteX3" fmla="*/ 3215 w 227171"/>
                <a:gd name="connsiteY3" fmla="*/ 206812 h 210026"/>
                <a:gd name="connsiteX4" fmla="*/ 196524 w 227171"/>
                <a:gd name="connsiteY4" fmla="*/ 50792 h 210026"/>
                <a:gd name="connsiteX5" fmla="*/ 226528 w 227171"/>
                <a:gd name="connsiteY5" fmla="*/ 26789 h 210026"/>
                <a:gd name="connsiteX6" fmla="*/ 215813 w 227171"/>
                <a:gd name="connsiteY6" fmla="*/ 3215 h 210026"/>
                <a:gd name="connsiteX7" fmla="*/ 97083 w 227171"/>
                <a:gd name="connsiteY7" fmla="*/ 99227 h 210026"/>
                <a:gd name="connsiteX8" fmla="*/ 93654 w 227171"/>
                <a:gd name="connsiteY8" fmla="*/ 98798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171" h="210026">
                  <a:moveTo>
                    <a:pt x="93654" y="98798"/>
                  </a:moveTo>
                  <a:lnTo>
                    <a:pt x="55507" y="94512"/>
                  </a:lnTo>
                  <a:lnTo>
                    <a:pt x="34504" y="111228"/>
                  </a:lnTo>
                  <a:cubicBezTo>
                    <a:pt x="24217" y="143375"/>
                    <a:pt x="11358" y="174236"/>
                    <a:pt x="3215" y="206812"/>
                  </a:cubicBezTo>
                  <a:cubicBezTo>
                    <a:pt x="73081" y="149804"/>
                    <a:pt x="142089" y="94512"/>
                    <a:pt x="196524" y="50792"/>
                  </a:cubicBezTo>
                  <a:cubicBezTo>
                    <a:pt x="207240" y="42219"/>
                    <a:pt x="217098" y="34076"/>
                    <a:pt x="226528" y="26789"/>
                  </a:cubicBezTo>
                  <a:cubicBezTo>
                    <a:pt x="223099" y="19074"/>
                    <a:pt x="219242" y="11358"/>
                    <a:pt x="215813" y="3215"/>
                  </a:cubicBezTo>
                  <a:lnTo>
                    <a:pt x="97083" y="99227"/>
                  </a:lnTo>
                  <a:lnTo>
                    <a:pt x="93654" y="987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9EF517F-3A0C-460E-AA7A-2B46A99790E9}"/>
                </a:ext>
              </a:extLst>
            </p:cNvPr>
            <p:cNvSpPr/>
            <p:nvPr/>
          </p:nvSpPr>
          <p:spPr>
            <a:xfrm>
              <a:off x="6349960" y="1149787"/>
              <a:ext cx="51435" cy="34290"/>
            </a:xfrm>
            <a:custGeom>
              <a:avLst/>
              <a:gdLst>
                <a:gd name="connsiteX0" fmla="*/ 49078 w 51435"/>
                <a:gd name="connsiteY0" fmla="*/ 30218 h 34290"/>
                <a:gd name="connsiteX1" fmla="*/ 29361 w 51435"/>
                <a:gd name="connsiteY1" fmla="*/ 5786 h 34290"/>
                <a:gd name="connsiteX2" fmla="*/ 3215 w 51435"/>
                <a:gd name="connsiteY2" fmla="*/ 3215 h 34290"/>
                <a:gd name="connsiteX3" fmla="*/ 25503 w 51435"/>
                <a:gd name="connsiteY3" fmla="*/ 31075 h 34290"/>
                <a:gd name="connsiteX4" fmla="*/ 49078 w 51435"/>
                <a:gd name="connsiteY4" fmla="*/ 30218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34290">
                  <a:moveTo>
                    <a:pt x="49078" y="30218"/>
                  </a:moveTo>
                  <a:lnTo>
                    <a:pt x="29361" y="5786"/>
                  </a:lnTo>
                  <a:cubicBezTo>
                    <a:pt x="20788" y="4501"/>
                    <a:pt x="11787" y="4072"/>
                    <a:pt x="3215" y="3215"/>
                  </a:cubicBezTo>
                  <a:lnTo>
                    <a:pt x="25503" y="31075"/>
                  </a:lnTo>
                  <a:cubicBezTo>
                    <a:pt x="33218" y="28504"/>
                    <a:pt x="41362" y="28504"/>
                    <a:pt x="49078" y="30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684D713-5F95-497B-B2DE-CE2510D9AE53}"/>
                </a:ext>
              </a:extLst>
            </p:cNvPr>
            <p:cNvSpPr/>
            <p:nvPr/>
          </p:nvSpPr>
          <p:spPr>
            <a:xfrm>
              <a:off x="6640568" y="2005322"/>
              <a:ext cx="270034" cy="321469"/>
            </a:xfrm>
            <a:custGeom>
              <a:avLst/>
              <a:gdLst>
                <a:gd name="connsiteX0" fmla="*/ 32790 w 270033"/>
                <a:gd name="connsiteY0" fmla="*/ 235529 h 321468"/>
                <a:gd name="connsiteX1" fmla="*/ 144661 w 270033"/>
                <a:gd name="connsiteY1" fmla="*/ 145518 h 321468"/>
                <a:gd name="connsiteX2" fmla="*/ 159663 w 270033"/>
                <a:gd name="connsiteY2" fmla="*/ 104799 h 321468"/>
                <a:gd name="connsiteX3" fmla="*/ 220099 w 270033"/>
                <a:gd name="connsiteY3" fmla="*/ 111228 h 321468"/>
                <a:gd name="connsiteX4" fmla="*/ 213670 w 270033"/>
                <a:gd name="connsiteY4" fmla="*/ 171664 h 321468"/>
                <a:gd name="connsiteX5" fmla="*/ 213670 w 270033"/>
                <a:gd name="connsiteY5" fmla="*/ 171664 h 321468"/>
                <a:gd name="connsiteX6" fmla="*/ 159663 w 270033"/>
                <a:gd name="connsiteY6" fmla="*/ 171664 h 321468"/>
                <a:gd name="connsiteX7" fmla="*/ 48649 w 270033"/>
                <a:gd name="connsiteY7" fmla="*/ 260818 h 321468"/>
                <a:gd name="connsiteX8" fmla="*/ 81225 w 270033"/>
                <a:gd name="connsiteY8" fmla="*/ 319540 h 321468"/>
                <a:gd name="connsiteX9" fmla="*/ 255675 w 270033"/>
                <a:gd name="connsiteY9" fmla="*/ 178951 h 321468"/>
                <a:gd name="connsiteX10" fmla="*/ 267676 w 270033"/>
                <a:gd name="connsiteY10" fmla="*/ 65794 h 321468"/>
                <a:gd name="connsiteX11" fmla="*/ 256532 w 270033"/>
                <a:gd name="connsiteY11" fmla="*/ 46506 h 321468"/>
                <a:gd name="connsiteX12" fmla="*/ 233815 w 270033"/>
                <a:gd name="connsiteY12" fmla="*/ 3215 h 321468"/>
                <a:gd name="connsiteX13" fmla="*/ 3215 w 270033"/>
                <a:gd name="connsiteY13" fmla="*/ 188809 h 321468"/>
                <a:gd name="connsiteX14" fmla="*/ 32790 w 270033"/>
                <a:gd name="connsiteY14" fmla="*/ 235529 h 32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0033" h="321468">
                  <a:moveTo>
                    <a:pt x="32790" y="235529"/>
                  </a:moveTo>
                  <a:lnTo>
                    <a:pt x="144661" y="145518"/>
                  </a:lnTo>
                  <a:cubicBezTo>
                    <a:pt x="142089" y="130516"/>
                    <a:pt x="147233" y="115086"/>
                    <a:pt x="159663" y="104799"/>
                  </a:cubicBezTo>
                  <a:cubicBezTo>
                    <a:pt x="178094" y="89797"/>
                    <a:pt x="205097" y="92797"/>
                    <a:pt x="220099" y="111228"/>
                  </a:cubicBezTo>
                  <a:cubicBezTo>
                    <a:pt x="235101" y="129659"/>
                    <a:pt x="232101" y="156662"/>
                    <a:pt x="213670" y="171664"/>
                  </a:cubicBezTo>
                  <a:lnTo>
                    <a:pt x="213670" y="171664"/>
                  </a:lnTo>
                  <a:cubicBezTo>
                    <a:pt x="197382" y="184523"/>
                    <a:pt x="175094" y="184094"/>
                    <a:pt x="159663" y="171664"/>
                  </a:cubicBezTo>
                  <a:lnTo>
                    <a:pt x="48649" y="260818"/>
                  </a:lnTo>
                  <a:cubicBezTo>
                    <a:pt x="60651" y="279678"/>
                    <a:pt x="71795" y="299395"/>
                    <a:pt x="81225" y="319540"/>
                  </a:cubicBezTo>
                  <a:lnTo>
                    <a:pt x="255675" y="178951"/>
                  </a:lnTo>
                  <a:lnTo>
                    <a:pt x="267676" y="65794"/>
                  </a:lnTo>
                  <a:cubicBezTo>
                    <a:pt x="263819" y="59365"/>
                    <a:pt x="259961" y="52935"/>
                    <a:pt x="256532" y="46506"/>
                  </a:cubicBezTo>
                  <a:cubicBezTo>
                    <a:pt x="248817" y="31932"/>
                    <a:pt x="241102" y="17788"/>
                    <a:pt x="233815" y="3215"/>
                  </a:cubicBezTo>
                  <a:lnTo>
                    <a:pt x="3215" y="188809"/>
                  </a:lnTo>
                  <a:cubicBezTo>
                    <a:pt x="13502" y="204240"/>
                    <a:pt x="22932" y="219670"/>
                    <a:pt x="32790" y="2355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2AA4D31-208E-4E70-A6C9-9178B4AB2246}"/>
                </a:ext>
              </a:extLst>
            </p:cNvPr>
            <p:cNvSpPr/>
            <p:nvPr/>
          </p:nvSpPr>
          <p:spPr>
            <a:xfrm>
              <a:off x="6745153" y="2144197"/>
              <a:ext cx="282893" cy="304324"/>
            </a:xfrm>
            <a:custGeom>
              <a:avLst/>
              <a:gdLst>
                <a:gd name="connsiteX0" fmla="*/ 16931 w 282892"/>
                <a:gd name="connsiteY0" fmla="*/ 301966 h 304323"/>
                <a:gd name="connsiteX1" fmla="*/ 252675 w 282892"/>
                <a:gd name="connsiteY1" fmla="*/ 111657 h 304323"/>
                <a:gd name="connsiteX2" fmla="*/ 280535 w 282892"/>
                <a:gd name="connsiteY2" fmla="*/ 39648 h 304323"/>
                <a:gd name="connsiteX3" fmla="*/ 280535 w 282892"/>
                <a:gd name="connsiteY3" fmla="*/ 39648 h 304323"/>
                <a:gd name="connsiteX4" fmla="*/ 247960 w 282892"/>
                <a:gd name="connsiteY4" fmla="*/ 6215 h 304323"/>
                <a:gd name="connsiteX5" fmla="*/ 244959 w 282892"/>
                <a:gd name="connsiteY5" fmla="*/ 3215 h 304323"/>
                <a:gd name="connsiteX6" fmla="*/ 237673 w 282892"/>
                <a:gd name="connsiteY6" fmla="*/ 71366 h 304323"/>
                <a:gd name="connsiteX7" fmla="*/ 236815 w 282892"/>
                <a:gd name="connsiteY7" fmla="*/ 77367 h 304323"/>
                <a:gd name="connsiteX8" fmla="*/ 3215 w 282892"/>
                <a:gd name="connsiteY8" fmla="*/ 265533 h 304323"/>
                <a:gd name="connsiteX9" fmla="*/ 16931 w 282892"/>
                <a:gd name="connsiteY9" fmla="*/ 301966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892" h="304323">
                  <a:moveTo>
                    <a:pt x="16931" y="301966"/>
                  </a:moveTo>
                  <a:lnTo>
                    <a:pt x="252675" y="111657"/>
                  </a:lnTo>
                  <a:lnTo>
                    <a:pt x="280535" y="39648"/>
                  </a:lnTo>
                  <a:lnTo>
                    <a:pt x="280535" y="39648"/>
                  </a:lnTo>
                  <a:cubicBezTo>
                    <a:pt x="269820" y="28075"/>
                    <a:pt x="259104" y="16931"/>
                    <a:pt x="247960" y="6215"/>
                  </a:cubicBezTo>
                  <a:cubicBezTo>
                    <a:pt x="247102" y="5358"/>
                    <a:pt x="245816" y="4501"/>
                    <a:pt x="244959" y="3215"/>
                  </a:cubicBezTo>
                  <a:lnTo>
                    <a:pt x="237673" y="71366"/>
                  </a:lnTo>
                  <a:lnTo>
                    <a:pt x="236815" y="77367"/>
                  </a:lnTo>
                  <a:lnTo>
                    <a:pt x="3215" y="265533"/>
                  </a:lnTo>
                  <a:cubicBezTo>
                    <a:pt x="7501" y="277535"/>
                    <a:pt x="11787" y="289965"/>
                    <a:pt x="16931" y="3019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290AC4B-A038-471D-9D4A-FD622D65623E}"/>
                </a:ext>
              </a:extLst>
            </p:cNvPr>
            <p:cNvSpPr/>
            <p:nvPr/>
          </p:nvSpPr>
          <p:spPr>
            <a:xfrm>
              <a:off x="5647015" y="3481935"/>
              <a:ext cx="98584" cy="102870"/>
            </a:xfrm>
            <a:custGeom>
              <a:avLst/>
              <a:gdLst>
                <a:gd name="connsiteX0" fmla="*/ 97512 w 98583"/>
                <a:gd name="connsiteY0" fmla="*/ 35362 h 102870"/>
                <a:gd name="connsiteX1" fmla="*/ 72652 w 98583"/>
                <a:gd name="connsiteY1" fmla="*/ 3215 h 102870"/>
                <a:gd name="connsiteX2" fmla="*/ 3215 w 98583"/>
                <a:gd name="connsiteY2" fmla="*/ 72652 h 102870"/>
                <a:gd name="connsiteX3" fmla="*/ 30647 w 98583"/>
                <a:gd name="connsiteY3" fmla="*/ 102227 h 102870"/>
                <a:gd name="connsiteX4" fmla="*/ 97512 w 98583"/>
                <a:gd name="connsiteY4" fmla="*/ 35362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83" h="102870">
                  <a:moveTo>
                    <a:pt x="97512" y="35362"/>
                  </a:moveTo>
                  <a:cubicBezTo>
                    <a:pt x="89368" y="24646"/>
                    <a:pt x="80796" y="13930"/>
                    <a:pt x="72652" y="3215"/>
                  </a:cubicBezTo>
                  <a:lnTo>
                    <a:pt x="3215" y="72652"/>
                  </a:lnTo>
                  <a:cubicBezTo>
                    <a:pt x="12216" y="82510"/>
                    <a:pt x="21646" y="92369"/>
                    <a:pt x="30647" y="102227"/>
                  </a:cubicBezTo>
                  <a:lnTo>
                    <a:pt x="97512" y="35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71EE8BF-C1EA-442D-9452-CD10DA293172}"/>
                </a:ext>
              </a:extLst>
            </p:cNvPr>
            <p:cNvSpPr/>
            <p:nvPr/>
          </p:nvSpPr>
          <p:spPr>
            <a:xfrm>
              <a:off x="6529126" y="1899452"/>
              <a:ext cx="334328" cy="270034"/>
            </a:xfrm>
            <a:custGeom>
              <a:avLst/>
              <a:gdLst>
                <a:gd name="connsiteX0" fmla="*/ 3215 w 334327"/>
                <a:gd name="connsiteY0" fmla="*/ 165235 h 270033"/>
                <a:gd name="connsiteX1" fmla="*/ 51221 w 334327"/>
                <a:gd name="connsiteY1" fmla="*/ 205954 h 270033"/>
                <a:gd name="connsiteX2" fmla="*/ 152376 w 334327"/>
                <a:gd name="connsiteY2" fmla="*/ 124516 h 270033"/>
                <a:gd name="connsiteX3" fmla="*/ 154519 w 334327"/>
                <a:gd name="connsiteY3" fmla="*/ 123230 h 270033"/>
                <a:gd name="connsiteX4" fmla="*/ 165235 w 334327"/>
                <a:gd name="connsiteY4" fmla="*/ 68794 h 270033"/>
                <a:gd name="connsiteX5" fmla="*/ 225242 w 334327"/>
                <a:gd name="connsiteY5" fmla="*/ 75224 h 270033"/>
                <a:gd name="connsiteX6" fmla="*/ 219242 w 334327"/>
                <a:gd name="connsiteY6" fmla="*/ 135660 h 270033"/>
                <a:gd name="connsiteX7" fmla="*/ 175094 w 334327"/>
                <a:gd name="connsiteY7" fmla="*/ 141232 h 270033"/>
                <a:gd name="connsiteX8" fmla="*/ 170807 w 334327"/>
                <a:gd name="connsiteY8" fmla="*/ 147233 h 270033"/>
                <a:gd name="connsiteX9" fmla="*/ 72223 w 334327"/>
                <a:gd name="connsiteY9" fmla="*/ 226528 h 270033"/>
                <a:gd name="connsiteX10" fmla="*/ 75652 w 334327"/>
                <a:gd name="connsiteY10" fmla="*/ 230386 h 270033"/>
                <a:gd name="connsiteX11" fmla="*/ 99227 w 334327"/>
                <a:gd name="connsiteY11" fmla="*/ 268962 h 270033"/>
                <a:gd name="connsiteX12" fmla="*/ 331970 w 334327"/>
                <a:gd name="connsiteY12" fmla="*/ 81224 h 270033"/>
                <a:gd name="connsiteX13" fmla="*/ 307538 w 334327"/>
                <a:gd name="connsiteY13" fmla="*/ 31075 h 270033"/>
                <a:gd name="connsiteX14" fmla="*/ 289536 w 334327"/>
                <a:gd name="connsiteY14" fmla="*/ 17788 h 270033"/>
                <a:gd name="connsiteX15" fmla="*/ 285679 w 334327"/>
                <a:gd name="connsiteY15" fmla="*/ 12216 h 270033"/>
                <a:gd name="connsiteX16" fmla="*/ 202954 w 334327"/>
                <a:gd name="connsiteY16" fmla="*/ 3215 h 270033"/>
                <a:gd name="connsiteX17" fmla="*/ 3215 w 334327"/>
                <a:gd name="connsiteY17" fmla="*/ 165235 h 27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4327" h="270033">
                  <a:moveTo>
                    <a:pt x="3215" y="165235"/>
                  </a:moveTo>
                  <a:cubicBezTo>
                    <a:pt x="18645" y="179380"/>
                    <a:pt x="35362" y="192238"/>
                    <a:pt x="51221" y="205954"/>
                  </a:cubicBezTo>
                  <a:lnTo>
                    <a:pt x="152376" y="124516"/>
                  </a:lnTo>
                  <a:cubicBezTo>
                    <a:pt x="153233" y="124087"/>
                    <a:pt x="153662" y="123658"/>
                    <a:pt x="154519" y="123230"/>
                  </a:cubicBezTo>
                  <a:cubicBezTo>
                    <a:pt x="144232" y="105228"/>
                    <a:pt x="148519" y="82082"/>
                    <a:pt x="165235" y="68794"/>
                  </a:cubicBezTo>
                  <a:cubicBezTo>
                    <a:pt x="183666" y="53793"/>
                    <a:pt x="210241" y="56793"/>
                    <a:pt x="225242" y="75224"/>
                  </a:cubicBezTo>
                  <a:cubicBezTo>
                    <a:pt x="240244" y="93655"/>
                    <a:pt x="237673" y="120658"/>
                    <a:pt x="219242" y="135660"/>
                  </a:cubicBezTo>
                  <a:cubicBezTo>
                    <a:pt x="206383" y="145947"/>
                    <a:pt x="189238" y="147233"/>
                    <a:pt x="175094" y="141232"/>
                  </a:cubicBezTo>
                  <a:cubicBezTo>
                    <a:pt x="174236" y="143375"/>
                    <a:pt x="172950" y="145518"/>
                    <a:pt x="170807" y="147233"/>
                  </a:cubicBezTo>
                  <a:lnTo>
                    <a:pt x="72223" y="226528"/>
                  </a:lnTo>
                  <a:cubicBezTo>
                    <a:pt x="73509" y="227814"/>
                    <a:pt x="74795" y="229100"/>
                    <a:pt x="75652" y="230386"/>
                  </a:cubicBezTo>
                  <a:cubicBezTo>
                    <a:pt x="83368" y="243245"/>
                    <a:pt x="91512" y="256103"/>
                    <a:pt x="99227" y="268962"/>
                  </a:cubicBezTo>
                  <a:lnTo>
                    <a:pt x="331970" y="81224"/>
                  </a:lnTo>
                  <a:cubicBezTo>
                    <a:pt x="323826" y="64508"/>
                    <a:pt x="315682" y="47792"/>
                    <a:pt x="307538" y="31075"/>
                  </a:cubicBezTo>
                  <a:cubicBezTo>
                    <a:pt x="300681" y="28504"/>
                    <a:pt x="294680" y="24217"/>
                    <a:pt x="289536" y="17788"/>
                  </a:cubicBezTo>
                  <a:cubicBezTo>
                    <a:pt x="288250" y="16073"/>
                    <a:pt x="286965" y="14359"/>
                    <a:pt x="285679" y="12216"/>
                  </a:cubicBezTo>
                  <a:lnTo>
                    <a:pt x="202954" y="3215"/>
                  </a:lnTo>
                  <a:lnTo>
                    <a:pt x="3215" y="1652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782A18B-D708-4779-9D6A-F734FA7F4C69}"/>
                </a:ext>
              </a:extLst>
            </p:cNvPr>
            <p:cNvSpPr/>
            <p:nvPr/>
          </p:nvSpPr>
          <p:spPr>
            <a:xfrm>
              <a:off x="6529126" y="206147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A753411-1281-4A6F-B549-9291F8D51186}"/>
                </a:ext>
              </a:extLst>
            </p:cNvPr>
            <p:cNvSpPr/>
            <p:nvPr/>
          </p:nvSpPr>
          <p:spPr>
            <a:xfrm>
              <a:off x="6644426" y="1365814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E6DD036-210A-4196-88E8-AF852AFE2A1D}"/>
                </a:ext>
              </a:extLst>
            </p:cNvPr>
            <p:cNvSpPr/>
            <p:nvPr/>
          </p:nvSpPr>
          <p:spPr>
            <a:xfrm>
              <a:off x="6421969" y="1162645"/>
              <a:ext cx="227171" cy="205740"/>
            </a:xfrm>
            <a:custGeom>
              <a:avLst/>
              <a:gdLst>
                <a:gd name="connsiteX0" fmla="*/ 225671 w 227171"/>
                <a:gd name="connsiteY0" fmla="*/ 206383 h 205740"/>
                <a:gd name="connsiteX1" fmla="*/ 7930 w 227171"/>
                <a:gd name="connsiteY1" fmla="*/ 4929 h 205740"/>
                <a:gd name="connsiteX2" fmla="*/ 3215 w 227171"/>
                <a:gd name="connsiteY2" fmla="*/ 3215 h 205740"/>
                <a:gd name="connsiteX3" fmla="*/ 161377 w 227171"/>
                <a:gd name="connsiteY3" fmla="*/ 199525 h 205740"/>
                <a:gd name="connsiteX4" fmla="*/ 225671 w 227171"/>
                <a:gd name="connsiteY4" fmla="*/ 206383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171" h="205740">
                  <a:moveTo>
                    <a:pt x="225671" y="206383"/>
                  </a:moveTo>
                  <a:cubicBezTo>
                    <a:pt x="178522" y="117658"/>
                    <a:pt x="102227" y="42648"/>
                    <a:pt x="7930" y="4929"/>
                  </a:cubicBezTo>
                  <a:cubicBezTo>
                    <a:pt x="6215" y="4072"/>
                    <a:pt x="4929" y="3643"/>
                    <a:pt x="3215" y="3215"/>
                  </a:cubicBezTo>
                  <a:lnTo>
                    <a:pt x="161377" y="199525"/>
                  </a:lnTo>
                  <a:lnTo>
                    <a:pt x="225671" y="2063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35BA934-E3D7-4956-B811-315A4BC04A09}"/>
                </a:ext>
              </a:extLst>
            </p:cNvPr>
            <p:cNvSpPr/>
            <p:nvPr/>
          </p:nvSpPr>
          <p:spPr>
            <a:xfrm>
              <a:off x="6426256" y="3548372"/>
              <a:ext cx="205740" cy="612934"/>
            </a:xfrm>
            <a:custGeom>
              <a:avLst/>
              <a:gdLst>
                <a:gd name="connsiteX0" fmla="*/ 15645 w 205740"/>
                <a:gd name="connsiteY0" fmla="*/ 612720 h 612933"/>
                <a:gd name="connsiteX1" fmla="*/ 15645 w 205740"/>
                <a:gd name="connsiteY1" fmla="*/ 367546 h 612933"/>
                <a:gd name="connsiteX2" fmla="*/ 15645 w 205740"/>
                <a:gd name="connsiteY2" fmla="*/ 363688 h 612933"/>
                <a:gd name="connsiteX3" fmla="*/ 137803 w 205740"/>
                <a:gd name="connsiteY3" fmla="*/ 241530 h 612933"/>
                <a:gd name="connsiteX4" fmla="*/ 137803 w 205740"/>
                <a:gd name="connsiteY4" fmla="*/ 241530 h 612933"/>
                <a:gd name="connsiteX5" fmla="*/ 137803 w 205740"/>
                <a:gd name="connsiteY5" fmla="*/ 102227 h 612933"/>
                <a:gd name="connsiteX6" fmla="*/ 137803 w 205740"/>
                <a:gd name="connsiteY6" fmla="*/ 97941 h 612933"/>
                <a:gd name="connsiteX7" fmla="*/ 205954 w 205740"/>
                <a:gd name="connsiteY7" fmla="*/ 29789 h 612933"/>
                <a:gd name="connsiteX8" fmla="*/ 193953 w 205740"/>
                <a:gd name="connsiteY8" fmla="*/ 3215 h 612933"/>
                <a:gd name="connsiteX9" fmla="*/ 108656 w 205740"/>
                <a:gd name="connsiteY9" fmla="*/ 88511 h 612933"/>
                <a:gd name="connsiteX10" fmla="*/ 108656 w 205740"/>
                <a:gd name="connsiteY10" fmla="*/ 234672 h 612933"/>
                <a:gd name="connsiteX11" fmla="*/ 3215 w 205740"/>
                <a:gd name="connsiteY11" fmla="*/ 340114 h 612933"/>
                <a:gd name="connsiteX12" fmla="*/ 3215 w 205740"/>
                <a:gd name="connsiteY12" fmla="*/ 605004 h 612933"/>
                <a:gd name="connsiteX13" fmla="*/ 15645 w 205740"/>
                <a:gd name="connsiteY13" fmla="*/ 612720 h 61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5740" h="612933">
                  <a:moveTo>
                    <a:pt x="15645" y="612720"/>
                  </a:moveTo>
                  <a:lnTo>
                    <a:pt x="15645" y="367546"/>
                  </a:lnTo>
                  <a:lnTo>
                    <a:pt x="15645" y="363688"/>
                  </a:lnTo>
                  <a:lnTo>
                    <a:pt x="137803" y="241530"/>
                  </a:lnTo>
                  <a:lnTo>
                    <a:pt x="137803" y="241530"/>
                  </a:lnTo>
                  <a:lnTo>
                    <a:pt x="137803" y="102227"/>
                  </a:lnTo>
                  <a:lnTo>
                    <a:pt x="137803" y="97941"/>
                  </a:lnTo>
                  <a:lnTo>
                    <a:pt x="205954" y="29789"/>
                  </a:lnTo>
                  <a:cubicBezTo>
                    <a:pt x="202097" y="20788"/>
                    <a:pt x="198239" y="12216"/>
                    <a:pt x="193953" y="3215"/>
                  </a:cubicBezTo>
                  <a:lnTo>
                    <a:pt x="108656" y="88511"/>
                  </a:lnTo>
                  <a:lnTo>
                    <a:pt x="108656" y="234672"/>
                  </a:lnTo>
                  <a:lnTo>
                    <a:pt x="3215" y="340114"/>
                  </a:lnTo>
                  <a:lnTo>
                    <a:pt x="3215" y="605004"/>
                  </a:lnTo>
                  <a:cubicBezTo>
                    <a:pt x="7072" y="608005"/>
                    <a:pt x="11359" y="610576"/>
                    <a:pt x="15645" y="61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4EB3405-57DA-44F8-9F17-4C4FBAE3AFC4}"/>
                </a:ext>
              </a:extLst>
            </p:cNvPr>
            <p:cNvSpPr/>
            <p:nvPr/>
          </p:nvSpPr>
          <p:spPr>
            <a:xfrm>
              <a:off x="6230905" y="1217081"/>
              <a:ext cx="488633" cy="677228"/>
            </a:xfrm>
            <a:custGeom>
              <a:avLst/>
              <a:gdLst>
                <a:gd name="connsiteX0" fmla="*/ 156989 w 488632"/>
                <a:gd name="connsiteY0" fmla="*/ 116800 h 677227"/>
                <a:gd name="connsiteX1" fmla="*/ 215282 w 488632"/>
                <a:gd name="connsiteY1" fmla="*/ 124516 h 677227"/>
                <a:gd name="connsiteX2" fmla="*/ 208853 w 488632"/>
                <a:gd name="connsiteY2" fmla="*/ 184952 h 677227"/>
                <a:gd name="connsiteX3" fmla="*/ 148845 w 488632"/>
                <a:gd name="connsiteY3" fmla="*/ 178522 h 677227"/>
                <a:gd name="connsiteX4" fmla="*/ 140273 w 488632"/>
                <a:gd name="connsiteY4" fmla="*/ 142946 h 677227"/>
                <a:gd name="connsiteX5" fmla="*/ 122699 w 488632"/>
                <a:gd name="connsiteY5" fmla="*/ 121087 h 677227"/>
                <a:gd name="connsiteX6" fmla="*/ 125699 w 488632"/>
                <a:gd name="connsiteY6" fmla="*/ 113371 h 677227"/>
                <a:gd name="connsiteX7" fmla="*/ 151417 w 488632"/>
                <a:gd name="connsiteY7" fmla="*/ 46934 h 677227"/>
                <a:gd name="connsiteX8" fmla="*/ 127414 w 488632"/>
                <a:gd name="connsiteY8" fmla="*/ 34933 h 677227"/>
                <a:gd name="connsiteX9" fmla="*/ 117127 w 488632"/>
                <a:gd name="connsiteY9" fmla="*/ 18217 h 677227"/>
                <a:gd name="connsiteX10" fmla="*/ 101268 w 488632"/>
                <a:gd name="connsiteY10" fmla="*/ 51221 h 677227"/>
                <a:gd name="connsiteX11" fmla="*/ 41260 w 488632"/>
                <a:gd name="connsiteY11" fmla="*/ 44791 h 677227"/>
                <a:gd name="connsiteX12" fmla="*/ 12114 w 488632"/>
                <a:gd name="connsiteY12" fmla="*/ 41791 h 677227"/>
                <a:gd name="connsiteX13" fmla="*/ 7827 w 488632"/>
                <a:gd name="connsiteY13" fmla="*/ 407408 h 677227"/>
                <a:gd name="connsiteX14" fmla="*/ 21544 w 488632"/>
                <a:gd name="connsiteY14" fmla="*/ 396264 h 677227"/>
                <a:gd name="connsiteX15" fmla="*/ 31831 w 488632"/>
                <a:gd name="connsiteY15" fmla="*/ 300680 h 677227"/>
                <a:gd name="connsiteX16" fmla="*/ 16829 w 488632"/>
                <a:gd name="connsiteY16" fmla="*/ 289107 h 677227"/>
                <a:gd name="connsiteX17" fmla="*/ 23687 w 488632"/>
                <a:gd name="connsiteY17" fmla="*/ 228671 h 677227"/>
                <a:gd name="connsiteX18" fmla="*/ 84123 w 488632"/>
                <a:gd name="connsiteY18" fmla="*/ 235101 h 677227"/>
                <a:gd name="connsiteX19" fmla="*/ 77693 w 488632"/>
                <a:gd name="connsiteY19" fmla="*/ 295537 h 677227"/>
                <a:gd name="connsiteX20" fmla="*/ 60977 w 488632"/>
                <a:gd name="connsiteY20" fmla="*/ 303681 h 677227"/>
                <a:gd name="connsiteX21" fmla="*/ 50261 w 488632"/>
                <a:gd name="connsiteY21" fmla="*/ 405265 h 677227"/>
                <a:gd name="connsiteX22" fmla="*/ 49833 w 488632"/>
                <a:gd name="connsiteY22" fmla="*/ 411266 h 677227"/>
                <a:gd name="connsiteX23" fmla="*/ 10399 w 488632"/>
                <a:gd name="connsiteY23" fmla="*/ 442984 h 677227"/>
                <a:gd name="connsiteX24" fmla="*/ 14686 w 488632"/>
                <a:gd name="connsiteY24" fmla="*/ 491847 h 677227"/>
                <a:gd name="connsiteX25" fmla="*/ 114555 w 488632"/>
                <a:gd name="connsiteY25" fmla="*/ 411266 h 677227"/>
                <a:gd name="connsiteX26" fmla="*/ 129557 w 488632"/>
                <a:gd name="connsiteY26" fmla="*/ 370118 h 677227"/>
                <a:gd name="connsiteX27" fmla="*/ 190422 w 488632"/>
                <a:gd name="connsiteY27" fmla="*/ 376547 h 677227"/>
                <a:gd name="connsiteX28" fmla="*/ 183564 w 488632"/>
                <a:gd name="connsiteY28" fmla="*/ 436983 h 677227"/>
                <a:gd name="connsiteX29" fmla="*/ 129986 w 488632"/>
                <a:gd name="connsiteY29" fmla="*/ 436554 h 677227"/>
                <a:gd name="connsiteX30" fmla="*/ 18115 w 488632"/>
                <a:gd name="connsiteY30" fmla="*/ 526994 h 677227"/>
                <a:gd name="connsiteX31" fmla="*/ 26687 w 488632"/>
                <a:gd name="connsiteY31" fmla="*/ 599432 h 677227"/>
                <a:gd name="connsiteX32" fmla="*/ 256002 w 488632"/>
                <a:gd name="connsiteY32" fmla="*/ 414695 h 677227"/>
                <a:gd name="connsiteX33" fmla="*/ 265431 w 488632"/>
                <a:gd name="connsiteY33" fmla="*/ 328541 h 677227"/>
                <a:gd name="connsiteX34" fmla="*/ 255144 w 488632"/>
                <a:gd name="connsiteY34" fmla="*/ 319540 h 677227"/>
                <a:gd name="connsiteX35" fmla="*/ 261574 w 488632"/>
                <a:gd name="connsiteY35" fmla="*/ 259104 h 677227"/>
                <a:gd name="connsiteX36" fmla="*/ 322010 w 488632"/>
                <a:gd name="connsiteY36" fmla="*/ 265533 h 677227"/>
                <a:gd name="connsiteX37" fmla="*/ 315580 w 488632"/>
                <a:gd name="connsiteY37" fmla="*/ 325969 h 677227"/>
                <a:gd name="connsiteX38" fmla="*/ 315580 w 488632"/>
                <a:gd name="connsiteY38" fmla="*/ 325969 h 677227"/>
                <a:gd name="connsiteX39" fmla="*/ 294149 w 488632"/>
                <a:gd name="connsiteY39" fmla="*/ 334970 h 677227"/>
                <a:gd name="connsiteX40" fmla="*/ 284719 w 488632"/>
                <a:gd name="connsiteY40" fmla="*/ 424124 h 677227"/>
                <a:gd name="connsiteX41" fmla="*/ 284291 w 488632"/>
                <a:gd name="connsiteY41" fmla="*/ 429697 h 677227"/>
                <a:gd name="connsiteX42" fmla="*/ 31831 w 488632"/>
                <a:gd name="connsiteY42" fmla="*/ 633293 h 677227"/>
                <a:gd name="connsiteX43" fmla="*/ 38260 w 488632"/>
                <a:gd name="connsiteY43" fmla="*/ 674441 h 677227"/>
                <a:gd name="connsiteX44" fmla="*/ 277861 w 488632"/>
                <a:gd name="connsiteY44" fmla="*/ 481560 h 677227"/>
                <a:gd name="connsiteX45" fmla="*/ 283862 w 488632"/>
                <a:gd name="connsiteY45" fmla="*/ 482417 h 677227"/>
                <a:gd name="connsiteX46" fmla="*/ 399591 w 488632"/>
                <a:gd name="connsiteY46" fmla="*/ 494419 h 677227"/>
                <a:gd name="connsiteX47" fmla="*/ 486602 w 488632"/>
                <a:gd name="connsiteY47" fmla="*/ 424124 h 677227"/>
                <a:gd name="connsiteX48" fmla="*/ 474172 w 488632"/>
                <a:gd name="connsiteY48" fmla="*/ 328541 h 677227"/>
                <a:gd name="connsiteX49" fmla="*/ 433024 w 488632"/>
                <a:gd name="connsiteY49" fmla="*/ 183237 h 677227"/>
                <a:gd name="connsiteX50" fmla="*/ 343870 w 488632"/>
                <a:gd name="connsiteY50" fmla="*/ 173379 h 677227"/>
                <a:gd name="connsiteX51" fmla="*/ 337869 w 488632"/>
                <a:gd name="connsiteY51" fmla="*/ 172950 h 677227"/>
                <a:gd name="connsiteX52" fmla="*/ 201137 w 488632"/>
                <a:gd name="connsiteY52" fmla="*/ 3215 h 677227"/>
                <a:gd name="connsiteX53" fmla="*/ 188707 w 488632"/>
                <a:gd name="connsiteY53" fmla="*/ 34933 h 677227"/>
                <a:gd name="connsiteX54" fmla="*/ 188279 w 488632"/>
                <a:gd name="connsiteY54" fmla="*/ 34933 h 677227"/>
                <a:gd name="connsiteX55" fmla="*/ 156989 w 488632"/>
                <a:gd name="connsiteY55" fmla="*/ 115514 h 677227"/>
                <a:gd name="connsiteX56" fmla="*/ 156989 w 488632"/>
                <a:gd name="connsiteY56" fmla="*/ 116800 h 677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88632" h="677227">
                  <a:moveTo>
                    <a:pt x="156989" y="116800"/>
                  </a:moveTo>
                  <a:cubicBezTo>
                    <a:pt x="175420" y="103513"/>
                    <a:pt x="200709" y="106513"/>
                    <a:pt x="215282" y="124516"/>
                  </a:cubicBezTo>
                  <a:cubicBezTo>
                    <a:pt x="230284" y="142946"/>
                    <a:pt x="227284" y="169950"/>
                    <a:pt x="208853" y="184952"/>
                  </a:cubicBezTo>
                  <a:cubicBezTo>
                    <a:pt x="190422" y="199954"/>
                    <a:pt x="163418" y="196953"/>
                    <a:pt x="148845" y="178522"/>
                  </a:cubicBezTo>
                  <a:cubicBezTo>
                    <a:pt x="140701" y="168235"/>
                    <a:pt x="138130" y="154948"/>
                    <a:pt x="140273" y="142946"/>
                  </a:cubicBezTo>
                  <a:lnTo>
                    <a:pt x="122699" y="121087"/>
                  </a:lnTo>
                  <a:lnTo>
                    <a:pt x="125699" y="113371"/>
                  </a:lnTo>
                  <a:lnTo>
                    <a:pt x="151417" y="46934"/>
                  </a:lnTo>
                  <a:cubicBezTo>
                    <a:pt x="142844" y="45649"/>
                    <a:pt x="134272" y="41791"/>
                    <a:pt x="127414" y="34933"/>
                  </a:cubicBezTo>
                  <a:cubicBezTo>
                    <a:pt x="122699" y="30218"/>
                    <a:pt x="118841" y="24217"/>
                    <a:pt x="117127" y="18217"/>
                  </a:cubicBezTo>
                  <a:cubicBezTo>
                    <a:pt x="117127" y="30647"/>
                    <a:pt x="111555" y="42648"/>
                    <a:pt x="101268" y="51221"/>
                  </a:cubicBezTo>
                  <a:cubicBezTo>
                    <a:pt x="82837" y="65794"/>
                    <a:pt x="56262" y="62794"/>
                    <a:pt x="41260" y="44791"/>
                  </a:cubicBezTo>
                  <a:lnTo>
                    <a:pt x="12114" y="41791"/>
                  </a:lnTo>
                  <a:cubicBezTo>
                    <a:pt x="1827" y="162234"/>
                    <a:pt x="541" y="284393"/>
                    <a:pt x="7827" y="407408"/>
                  </a:cubicBezTo>
                  <a:lnTo>
                    <a:pt x="21544" y="396264"/>
                  </a:lnTo>
                  <a:lnTo>
                    <a:pt x="31831" y="300680"/>
                  </a:lnTo>
                  <a:cubicBezTo>
                    <a:pt x="26258" y="298109"/>
                    <a:pt x="21115" y="294251"/>
                    <a:pt x="16829" y="289107"/>
                  </a:cubicBezTo>
                  <a:cubicBezTo>
                    <a:pt x="1827" y="270677"/>
                    <a:pt x="5256" y="243673"/>
                    <a:pt x="23687" y="228671"/>
                  </a:cubicBezTo>
                  <a:cubicBezTo>
                    <a:pt x="42117" y="213669"/>
                    <a:pt x="69121" y="216670"/>
                    <a:pt x="84123" y="235101"/>
                  </a:cubicBezTo>
                  <a:cubicBezTo>
                    <a:pt x="99125" y="253532"/>
                    <a:pt x="96124" y="280535"/>
                    <a:pt x="77693" y="295537"/>
                  </a:cubicBezTo>
                  <a:cubicBezTo>
                    <a:pt x="72979" y="299394"/>
                    <a:pt x="66978" y="301966"/>
                    <a:pt x="60977" y="303681"/>
                  </a:cubicBezTo>
                  <a:lnTo>
                    <a:pt x="50261" y="405265"/>
                  </a:lnTo>
                  <a:lnTo>
                    <a:pt x="49833" y="411266"/>
                  </a:lnTo>
                  <a:lnTo>
                    <a:pt x="10399" y="442984"/>
                  </a:lnTo>
                  <a:cubicBezTo>
                    <a:pt x="11685" y="459272"/>
                    <a:pt x="12971" y="475559"/>
                    <a:pt x="14686" y="491847"/>
                  </a:cubicBezTo>
                  <a:lnTo>
                    <a:pt x="114555" y="411266"/>
                  </a:lnTo>
                  <a:cubicBezTo>
                    <a:pt x="111555" y="396264"/>
                    <a:pt x="116698" y="380405"/>
                    <a:pt x="129557" y="370118"/>
                  </a:cubicBezTo>
                  <a:cubicBezTo>
                    <a:pt x="147988" y="355116"/>
                    <a:pt x="175420" y="358116"/>
                    <a:pt x="190422" y="376547"/>
                  </a:cubicBezTo>
                  <a:cubicBezTo>
                    <a:pt x="205424" y="394978"/>
                    <a:pt x="201995" y="422410"/>
                    <a:pt x="183564" y="436983"/>
                  </a:cubicBezTo>
                  <a:cubicBezTo>
                    <a:pt x="167705" y="449842"/>
                    <a:pt x="145416" y="448985"/>
                    <a:pt x="129986" y="436554"/>
                  </a:cubicBezTo>
                  <a:lnTo>
                    <a:pt x="18115" y="526994"/>
                  </a:lnTo>
                  <a:cubicBezTo>
                    <a:pt x="20686" y="550997"/>
                    <a:pt x="23687" y="575429"/>
                    <a:pt x="26687" y="599432"/>
                  </a:cubicBezTo>
                  <a:lnTo>
                    <a:pt x="256002" y="414695"/>
                  </a:lnTo>
                  <a:lnTo>
                    <a:pt x="265431" y="328541"/>
                  </a:lnTo>
                  <a:cubicBezTo>
                    <a:pt x="261574" y="325969"/>
                    <a:pt x="258145" y="323397"/>
                    <a:pt x="255144" y="319540"/>
                  </a:cubicBezTo>
                  <a:cubicBezTo>
                    <a:pt x="240142" y="301109"/>
                    <a:pt x="243143" y="274106"/>
                    <a:pt x="261574" y="259104"/>
                  </a:cubicBezTo>
                  <a:cubicBezTo>
                    <a:pt x="280004" y="244102"/>
                    <a:pt x="307008" y="247102"/>
                    <a:pt x="322010" y="265533"/>
                  </a:cubicBezTo>
                  <a:cubicBezTo>
                    <a:pt x="337011" y="283964"/>
                    <a:pt x="334011" y="310967"/>
                    <a:pt x="315580" y="325969"/>
                  </a:cubicBezTo>
                  <a:lnTo>
                    <a:pt x="315580" y="325969"/>
                  </a:lnTo>
                  <a:cubicBezTo>
                    <a:pt x="309151" y="331113"/>
                    <a:pt x="301864" y="334113"/>
                    <a:pt x="294149" y="334970"/>
                  </a:cubicBezTo>
                  <a:lnTo>
                    <a:pt x="284719" y="424124"/>
                  </a:lnTo>
                  <a:lnTo>
                    <a:pt x="284291" y="429697"/>
                  </a:lnTo>
                  <a:lnTo>
                    <a:pt x="31831" y="633293"/>
                  </a:lnTo>
                  <a:cubicBezTo>
                    <a:pt x="33974" y="647009"/>
                    <a:pt x="36117" y="660725"/>
                    <a:pt x="38260" y="674441"/>
                  </a:cubicBezTo>
                  <a:lnTo>
                    <a:pt x="277861" y="481560"/>
                  </a:lnTo>
                  <a:lnTo>
                    <a:pt x="283862" y="482417"/>
                  </a:lnTo>
                  <a:lnTo>
                    <a:pt x="399591" y="494419"/>
                  </a:lnTo>
                  <a:lnTo>
                    <a:pt x="486602" y="424124"/>
                  </a:lnTo>
                  <a:cubicBezTo>
                    <a:pt x="483173" y="392406"/>
                    <a:pt x="480172" y="360259"/>
                    <a:pt x="474172" y="328541"/>
                  </a:cubicBezTo>
                  <a:cubicBezTo>
                    <a:pt x="463027" y="279678"/>
                    <a:pt x="454026" y="229100"/>
                    <a:pt x="433024" y="183237"/>
                  </a:cubicBezTo>
                  <a:lnTo>
                    <a:pt x="343870" y="173379"/>
                  </a:lnTo>
                  <a:lnTo>
                    <a:pt x="337869" y="172950"/>
                  </a:lnTo>
                  <a:lnTo>
                    <a:pt x="201137" y="3215"/>
                  </a:lnTo>
                  <a:cubicBezTo>
                    <a:pt x="201566" y="14787"/>
                    <a:pt x="197280" y="25932"/>
                    <a:pt x="188707" y="34933"/>
                  </a:cubicBezTo>
                  <a:cubicBezTo>
                    <a:pt x="188707" y="34933"/>
                    <a:pt x="188707" y="34933"/>
                    <a:pt x="188279" y="34933"/>
                  </a:cubicBezTo>
                  <a:lnTo>
                    <a:pt x="156989" y="115514"/>
                  </a:lnTo>
                  <a:lnTo>
                    <a:pt x="156989" y="116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77CC2CA-9E4D-4E5C-9BB1-113313E05233}"/>
                </a:ext>
              </a:extLst>
            </p:cNvPr>
            <p:cNvSpPr/>
            <p:nvPr/>
          </p:nvSpPr>
          <p:spPr>
            <a:xfrm>
              <a:off x="5648730" y="596860"/>
              <a:ext cx="505778" cy="240030"/>
            </a:xfrm>
            <a:custGeom>
              <a:avLst/>
              <a:gdLst>
                <a:gd name="connsiteX0" fmla="*/ 504277 w 505777"/>
                <a:gd name="connsiteY0" fmla="*/ 237244 h 240030"/>
                <a:gd name="connsiteX1" fmla="*/ 504277 w 505777"/>
                <a:gd name="connsiteY1" fmla="*/ 190952 h 240030"/>
                <a:gd name="connsiteX2" fmla="*/ 444699 w 505777"/>
                <a:gd name="connsiteY2" fmla="*/ 131374 h 240030"/>
                <a:gd name="connsiteX3" fmla="*/ 310539 w 505777"/>
                <a:gd name="connsiteY3" fmla="*/ 131802 h 240030"/>
                <a:gd name="connsiteX4" fmla="*/ 304538 w 505777"/>
                <a:gd name="connsiteY4" fmla="*/ 131802 h 240030"/>
                <a:gd name="connsiteX5" fmla="*/ 175951 w 505777"/>
                <a:gd name="connsiteY5" fmla="*/ 3215 h 240030"/>
                <a:gd name="connsiteX6" fmla="*/ 3215 w 505777"/>
                <a:gd name="connsiteY6" fmla="*/ 3215 h 240030"/>
                <a:gd name="connsiteX7" fmla="*/ 8787 w 505777"/>
                <a:gd name="connsiteY7" fmla="*/ 37505 h 240030"/>
                <a:gd name="connsiteX8" fmla="*/ 153233 w 505777"/>
                <a:gd name="connsiteY8" fmla="*/ 37505 h 240030"/>
                <a:gd name="connsiteX9" fmla="*/ 157520 w 505777"/>
                <a:gd name="connsiteY9" fmla="*/ 37505 h 240030"/>
                <a:gd name="connsiteX10" fmla="*/ 289965 w 505777"/>
                <a:gd name="connsiteY10" fmla="*/ 169950 h 240030"/>
                <a:gd name="connsiteX11" fmla="*/ 418124 w 505777"/>
                <a:gd name="connsiteY11" fmla="*/ 170378 h 240030"/>
                <a:gd name="connsiteX12" fmla="*/ 421981 w 505777"/>
                <a:gd name="connsiteY12" fmla="*/ 170378 h 240030"/>
                <a:gd name="connsiteX13" fmla="*/ 483703 w 505777"/>
                <a:gd name="connsiteY13" fmla="*/ 232100 h 240030"/>
                <a:gd name="connsiteX14" fmla="*/ 483703 w 505777"/>
                <a:gd name="connsiteY14" fmla="*/ 234672 h 240030"/>
                <a:gd name="connsiteX15" fmla="*/ 504277 w 505777"/>
                <a:gd name="connsiteY15" fmla="*/ 237244 h 24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05777" h="240030">
                  <a:moveTo>
                    <a:pt x="504277" y="237244"/>
                  </a:moveTo>
                  <a:lnTo>
                    <a:pt x="504277" y="190952"/>
                  </a:lnTo>
                  <a:lnTo>
                    <a:pt x="444699" y="131374"/>
                  </a:lnTo>
                  <a:lnTo>
                    <a:pt x="310539" y="131802"/>
                  </a:lnTo>
                  <a:lnTo>
                    <a:pt x="304538" y="131802"/>
                  </a:lnTo>
                  <a:lnTo>
                    <a:pt x="175951" y="3215"/>
                  </a:lnTo>
                  <a:lnTo>
                    <a:pt x="3215" y="3215"/>
                  </a:lnTo>
                  <a:cubicBezTo>
                    <a:pt x="5358" y="14788"/>
                    <a:pt x="7072" y="26360"/>
                    <a:pt x="8787" y="37505"/>
                  </a:cubicBezTo>
                  <a:lnTo>
                    <a:pt x="153233" y="37505"/>
                  </a:lnTo>
                  <a:lnTo>
                    <a:pt x="157520" y="37505"/>
                  </a:lnTo>
                  <a:lnTo>
                    <a:pt x="289965" y="169950"/>
                  </a:lnTo>
                  <a:lnTo>
                    <a:pt x="418124" y="170378"/>
                  </a:lnTo>
                  <a:lnTo>
                    <a:pt x="421981" y="170378"/>
                  </a:lnTo>
                  <a:lnTo>
                    <a:pt x="483703" y="232100"/>
                  </a:lnTo>
                  <a:lnTo>
                    <a:pt x="483703" y="234672"/>
                  </a:lnTo>
                  <a:cubicBezTo>
                    <a:pt x="490561" y="235101"/>
                    <a:pt x="497419" y="236387"/>
                    <a:pt x="504277" y="237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167A51DC-9193-4C17-A8FF-9AB43CB2B826}"/>
                </a:ext>
              </a:extLst>
            </p:cNvPr>
            <p:cNvSpPr/>
            <p:nvPr/>
          </p:nvSpPr>
          <p:spPr>
            <a:xfrm>
              <a:off x="5628584" y="437840"/>
              <a:ext cx="630079" cy="317183"/>
            </a:xfrm>
            <a:custGeom>
              <a:avLst/>
              <a:gdLst>
                <a:gd name="connsiteX0" fmla="*/ 630722 w 630078"/>
                <a:gd name="connsiteY0" fmla="*/ 238530 h 317182"/>
                <a:gd name="connsiteX1" fmla="*/ 630722 w 630078"/>
                <a:gd name="connsiteY1" fmla="*/ 238530 h 317182"/>
                <a:gd name="connsiteX2" fmla="*/ 602433 w 630078"/>
                <a:gd name="connsiteY2" fmla="*/ 228671 h 317182"/>
                <a:gd name="connsiteX3" fmla="*/ 599004 w 630078"/>
                <a:gd name="connsiteY3" fmla="*/ 225242 h 317182"/>
                <a:gd name="connsiteX4" fmla="*/ 586573 w 630078"/>
                <a:gd name="connsiteY4" fmla="*/ 200382 h 317182"/>
                <a:gd name="connsiteX5" fmla="*/ 440412 w 630078"/>
                <a:gd name="connsiteY5" fmla="*/ 54221 h 317182"/>
                <a:gd name="connsiteX6" fmla="*/ 302395 w 630078"/>
                <a:gd name="connsiteY6" fmla="*/ 54221 h 317182"/>
                <a:gd name="connsiteX7" fmla="*/ 295966 w 630078"/>
                <a:gd name="connsiteY7" fmla="*/ 54221 h 317182"/>
                <a:gd name="connsiteX8" fmla="*/ 245816 w 630078"/>
                <a:gd name="connsiteY8" fmla="*/ 3643 h 317182"/>
                <a:gd name="connsiteX9" fmla="*/ 3215 w 630078"/>
                <a:gd name="connsiteY9" fmla="*/ 3215 h 317182"/>
                <a:gd name="connsiteX10" fmla="*/ 6644 w 630078"/>
                <a:gd name="connsiteY10" fmla="*/ 32790 h 317182"/>
                <a:gd name="connsiteX11" fmla="*/ 218813 w 630078"/>
                <a:gd name="connsiteY11" fmla="*/ 32790 h 317182"/>
                <a:gd name="connsiteX12" fmla="*/ 222671 w 630078"/>
                <a:gd name="connsiteY12" fmla="*/ 32790 h 317182"/>
                <a:gd name="connsiteX13" fmla="*/ 281392 w 630078"/>
                <a:gd name="connsiteY13" fmla="*/ 91511 h 317182"/>
                <a:gd name="connsiteX14" fmla="*/ 439555 w 630078"/>
                <a:gd name="connsiteY14" fmla="*/ 91511 h 317182"/>
                <a:gd name="connsiteX15" fmla="*/ 443841 w 630078"/>
                <a:gd name="connsiteY15" fmla="*/ 91083 h 317182"/>
                <a:gd name="connsiteX16" fmla="*/ 520136 w 630078"/>
                <a:gd name="connsiteY16" fmla="*/ 167378 h 317182"/>
                <a:gd name="connsiteX17" fmla="*/ 520136 w 630078"/>
                <a:gd name="connsiteY17" fmla="*/ 171664 h 317182"/>
                <a:gd name="connsiteX18" fmla="*/ 520136 w 630078"/>
                <a:gd name="connsiteY18" fmla="*/ 226957 h 317182"/>
                <a:gd name="connsiteX19" fmla="*/ 611005 w 630078"/>
                <a:gd name="connsiteY19" fmla="*/ 317825 h 317182"/>
                <a:gd name="connsiteX20" fmla="*/ 630722 w 630078"/>
                <a:gd name="connsiteY20" fmla="*/ 238530 h 31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30078" h="317182">
                  <a:moveTo>
                    <a:pt x="630722" y="238530"/>
                  </a:moveTo>
                  <a:lnTo>
                    <a:pt x="630722" y="238530"/>
                  </a:lnTo>
                  <a:cubicBezTo>
                    <a:pt x="620435" y="238530"/>
                    <a:pt x="610576" y="235101"/>
                    <a:pt x="602433" y="228671"/>
                  </a:cubicBezTo>
                  <a:cubicBezTo>
                    <a:pt x="601147" y="227814"/>
                    <a:pt x="600289" y="226528"/>
                    <a:pt x="599004" y="225242"/>
                  </a:cubicBezTo>
                  <a:cubicBezTo>
                    <a:pt x="592146" y="218384"/>
                    <a:pt x="587859" y="209383"/>
                    <a:pt x="586573" y="200382"/>
                  </a:cubicBezTo>
                  <a:lnTo>
                    <a:pt x="440412" y="54221"/>
                  </a:lnTo>
                  <a:lnTo>
                    <a:pt x="302395" y="54221"/>
                  </a:lnTo>
                  <a:lnTo>
                    <a:pt x="295966" y="54221"/>
                  </a:lnTo>
                  <a:lnTo>
                    <a:pt x="245816" y="3643"/>
                  </a:lnTo>
                  <a:lnTo>
                    <a:pt x="3215" y="3215"/>
                  </a:lnTo>
                  <a:cubicBezTo>
                    <a:pt x="4501" y="13073"/>
                    <a:pt x="5358" y="22931"/>
                    <a:pt x="6644" y="32790"/>
                  </a:cubicBezTo>
                  <a:lnTo>
                    <a:pt x="218813" y="32790"/>
                  </a:lnTo>
                  <a:lnTo>
                    <a:pt x="222671" y="32790"/>
                  </a:lnTo>
                  <a:lnTo>
                    <a:pt x="281392" y="91511"/>
                  </a:lnTo>
                  <a:lnTo>
                    <a:pt x="439555" y="91511"/>
                  </a:lnTo>
                  <a:lnTo>
                    <a:pt x="443841" y="91083"/>
                  </a:lnTo>
                  <a:lnTo>
                    <a:pt x="520136" y="167378"/>
                  </a:lnTo>
                  <a:lnTo>
                    <a:pt x="520136" y="171664"/>
                  </a:lnTo>
                  <a:lnTo>
                    <a:pt x="520136" y="226957"/>
                  </a:lnTo>
                  <a:lnTo>
                    <a:pt x="611005" y="317825"/>
                  </a:lnTo>
                  <a:cubicBezTo>
                    <a:pt x="618720" y="292108"/>
                    <a:pt x="624292" y="265105"/>
                    <a:pt x="630722" y="238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846CA01-73DB-4263-B232-787D8ABC88CD}"/>
                </a:ext>
              </a:extLst>
            </p:cNvPr>
            <p:cNvSpPr/>
            <p:nvPr/>
          </p:nvSpPr>
          <p:spPr>
            <a:xfrm>
              <a:off x="6241947" y="1152787"/>
              <a:ext cx="111443" cy="77153"/>
            </a:xfrm>
            <a:custGeom>
              <a:avLst/>
              <a:gdLst>
                <a:gd name="connsiteX0" fmla="*/ 82082 w 111442"/>
                <a:gd name="connsiteY0" fmla="*/ 10930 h 77152"/>
                <a:gd name="connsiteX1" fmla="*/ 11359 w 111442"/>
                <a:gd name="connsiteY1" fmla="*/ 3215 h 77152"/>
                <a:gd name="connsiteX2" fmla="*/ 3215 w 111442"/>
                <a:gd name="connsiteY2" fmla="*/ 76081 h 77152"/>
                <a:gd name="connsiteX3" fmla="*/ 20360 w 111442"/>
                <a:gd name="connsiteY3" fmla="*/ 77795 h 77152"/>
                <a:gd name="connsiteX4" fmla="*/ 36219 w 111442"/>
                <a:gd name="connsiteY4" fmla="*/ 47792 h 77152"/>
                <a:gd name="connsiteX5" fmla="*/ 96655 w 111442"/>
                <a:gd name="connsiteY5" fmla="*/ 54221 h 77152"/>
                <a:gd name="connsiteX6" fmla="*/ 103942 w 111442"/>
                <a:gd name="connsiteY6" fmla="*/ 67937 h 77152"/>
                <a:gd name="connsiteX7" fmla="*/ 110371 w 111442"/>
                <a:gd name="connsiteY7" fmla="*/ 45649 h 77152"/>
                <a:gd name="connsiteX8" fmla="*/ 82082 w 111442"/>
                <a:gd name="connsiteY8" fmla="*/ 10930 h 77152"/>
                <a:gd name="connsiteX9" fmla="*/ 82082 w 111442"/>
                <a:gd name="connsiteY9" fmla="*/ 10930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442" h="77152">
                  <a:moveTo>
                    <a:pt x="82082" y="10930"/>
                  </a:moveTo>
                  <a:lnTo>
                    <a:pt x="11359" y="3215"/>
                  </a:lnTo>
                  <a:cubicBezTo>
                    <a:pt x="8358" y="27646"/>
                    <a:pt x="5358" y="51649"/>
                    <a:pt x="3215" y="76081"/>
                  </a:cubicBezTo>
                  <a:lnTo>
                    <a:pt x="20360" y="77795"/>
                  </a:lnTo>
                  <a:cubicBezTo>
                    <a:pt x="21217" y="66222"/>
                    <a:pt x="26361" y="55507"/>
                    <a:pt x="36219" y="47792"/>
                  </a:cubicBezTo>
                  <a:cubicBezTo>
                    <a:pt x="54650" y="32790"/>
                    <a:pt x="81653" y="35790"/>
                    <a:pt x="96655" y="54221"/>
                  </a:cubicBezTo>
                  <a:cubicBezTo>
                    <a:pt x="100084" y="58507"/>
                    <a:pt x="102227" y="62794"/>
                    <a:pt x="103942" y="67937"/>
                  </a:cubicBezTo>
                  <a:cubicBezTo>
                    <a:pt x="103942" y="60222"/>
                    <a:pt x="106085" y="52507"/>
                    <a:pt x="110371" y="45649"/>
                  </a:cubicBezTo>
                  <a:lnTo>
                    <a:pt x="82082" y="10930"/>
                  </a:lnTo>
                  <a:lnTo>
                    <a:pt x="82082" y="109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76AC46D-8454-4113-ADED-AF1874A155FA}"/>
                </a:ext>
              </a:extLst>
            </p:cNvPr>
            <p:cNvSpPr/>
            <p:nvPr/>
          </p:nvSpPr>
          <p:spPr>
            <a:xfrm>
              <a:off x="5656874" y="650438"/>
              <a:ext cx="450056" cy="201454"/>
            </a:xfrm>
            <a:custGeom>
              <a:avLst/>
              <a:gdLst>
                <a:gd name="connsiteX0" fmla="*/ 277963 w 450056"/>
                <a:gd name="connsiteY0" fmla="*/ 136088 h 201453"/>
                <a:gd name="connsiteX1" fmla="*/ 277963 w 450056"/>
                <a:gd name="connsiteY1" fmla="*/ 136088 h 201453"/>
                <a:gd name="connsiteX2" fmla="*/ 273677 w 450056"/>
                <a:gd name="connsiteY2" fmla="*/ 135660 h 201453"/>
                <a:gd name="connsiteX3" fmla="*/ 141232 w 450056"/>
                <a:gd name="connsiteY3" fmla="*/ 3215 h 201453"/>
                <a:gd name="connsiteX4" fmla="*/ 3215 w 450056"/>
                <a:gd name="connsiteY4" fmla="*/ 3215 h 201453"/>
                <a:gd name="connsiteX5" fmla="*/ 3215 w 450056"/>
                <a:gd name="connsiteY5" fmla="*/ 4072 h 201453"/>
                <a:gd name="connsiteX6" fmla="*/ 4501 w 450056"/>
                <a:gd name="connsiteY6" fmla="*/ 28075 h 201453"/>
                <a:gd name="connsiteX7" fmla="*/ 112943 w 450056"/>
                <a:gd name="connsiteY7" fmla="*/ 28075 h 201453"/>
                <a:gd name="connsiteX8" fmla="*/ 120658 w 450056"/>
                <a:gd name="connsiteY8" fmla="*/ 28075 h 201453"/>
                <a:gd name="connsiteX9" fmla="*/ 281392 w 450056"/>
                <a:gd name="connsiteY9" fmla="*/ 188809 h 201453"/>
                <a:gd name="connsiteX10" fmla="*/ 322969 w 450056"/>
                <a:gd name="connsiteY10" fmla="*/ 188809 h 201453"/>
                <a:gd name="connsiteX11" fmla="*/ 332827 w 450056"/>
                <a:gd name="connsiteY11" fmla="*/ 172950 h 201453"/>
                <a:gd name="connsiteX12" fmla="*/ 393692 w 450056"/>
                <a:gd name="connsiteY12" fmla="*/ 172950 h 201453"/>
                <a:gd name="connsiteX13" fmla="*/ 406122 w 450056"/>
                <a:gd name="connsiteY13" fmla="*/ 199096 h 201453"/>
                <a:gd name="connsiteX14" fmla="*/ 415552 w 450056"/>
                <a:gd name="connsiteY14" fmla="*/ 187095 h 201453"/>
                <a:gd name="connsiteX15" fmla="*/ 446842 w 450056"/>
                <a:gd name="connsiteY15" fmla="*/ 177665 h 201453"/>
                <a:gd name="connsiteX16" fmla="*/ 405265 w 450056"/>
                <a:gd name="connsiteY16" fmla="*/ 136088 h 201453"/>
                <a:gd name="connsiteX17" fmla="*/ 277963 w 450056"/>
                <a:gd name="connsiteY17" fmla="*/ 136088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0056" h="201453">
                  <a:moveTo>
                    <a:pt x="277963" y="136088"/>
                  </a:moveTo>
                  <a:lnTo>
                    <a:pt x="277963" y="136088"/>
                  </a:lnTo>
                  <a:lnTo>
                    <a:pt x="273677" y="135660"/>
                  </a:lnTo>
                  <a:lnTo>
                    <a:pt x="141232" y="3215"/>
                  </a:lnTo>
                  <a:lnTo>
                    <a:pt x="3215" y="3215"/>
                  </a:lnTo>
                  <a:cubicBezTo>
                    <a:pt x="3215" y="3215"/>
                    <a:pt x="3215" y="3643"/>
                    <a:pt x="3215" y="4072"/>
                  </a:cubicBezTo>
                  <a:cubicBezTo>
                    <a:pt x="4501" y="11787"/>
                    <a:pt x="4501" y="19931"/>
                    <a:pt x="4501" y="28075"/>
                  </a:cubicBezTo>
                  <a:lnTo>
                    <a:pt x="112943" y="28075"/>
                  </a:lnTo>
                  <a:lnTo>
                    <a:pt x="120658" y="28075"/>
                  </a:lnTo>
                  <a:lnTo>
                    <a:pt x="281392" y="188809"/>
                  </a:lnTo>
                  <a:lnTo>
                    <a:pt x="322969" y="188809"/>
                  </a:lnTo>
                  <a:cubicBezTo>
                    <a:pt x="325112" y="183237"/>
                    <a:pt x="328113" y="177665"/>
                    <a:pt x="332827" y="172950"/>
                  </a:cubicBezTo>
                  <a:cubicBezTo>
                    <a:pt x="349544" y="156234"/>
                    <a:pt x="376976" y="156234"/>
                    <a:pt x="393692" y="172950"/>
                  </a:cubicBezTo>
                  <a:cubicBezTo>
                    <a:pt x="400979" y="180237"/>
                    <a:pt x="405265" y="189667"/>
                    <a:pt x="406122" y="199096"/>
                  </a:cubicBezTo>
                  <a:cubicBezTo>
                    <a:pt x="408694" y="194810"/>
                    <a:pt x="412123" y="190524"/>
                    <a:pt x="415552" y="187095"/>
                  </a:cubicBezTo>
                  <a:cubicBezTo>
                    <a:pt x="424553" y="179380"/>
                    <a:pt x="435697" y="177236"/>
                    <a:pt x="446842" y="177665"/>
                  </a:cubicBezTo>
                  <a:lnTo>
                    <a:pt x="405265" y="136088"/>
                  </a:lnTo>
                  <a:lnTo>
                    <a:pt x="277963" y="136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AA69336-688A-4EB4-89A4-C9AF53AE0551}"/>
                </a:ext>
              </a:extLst>
            </p:cNvPr>
            <p:cNvSpPr/>
            <p:nvPr/>
          </p:nvSpPr>
          <p:spPr>
            <a:xfrm>
              <a:off x="7523964" y="3343918"/>
              <a:ext cx="98584" cy="162878"/>
            </a:xfrm>
            <a:custGeom>
              <a:avLst/>
              <a:gdLst>
                <a:gd name="connsiteX0" fmla="*/ 3215 w 98583"/>
                <a:gd name="connsiteY0" fmla="*/ 162234 h 162877"/>
                <a:gd name="connsiteX1" fmla="*/ 91083 w 98583"/>
                <a:gd name="connsiteY1" fmla="*/ 91511 h 162877"/>
                <a:gd name="connsiteX2" fmla="*/ 95369 w 98583"/>
                <a:gd name="connsiteY2" fmla="*/ 52935 h 162877"/>
                <a:gd name="connsiteX3" fmla="*/ 95369 w 98583"/>
                <a:gd name="connsiteY3" fmla="*/ 52935 h 162877"/>
                <a:gd name="connsiteX4" fmla="*/ 81224 w 98583"/>
                <a:gd name="connsiteY4" fmla="*/ 3215 h 162877"/>
                <a:gd name="connsiteX5" fmla="*/ 73081 w 98583"/>
                <a:gd name="connsiteY5" fmla="*/ 77795 h 162877"/>
                <a:gd name="connsiteX6" fmla="*/ 72223 w 98583"/>
                <a:gd name="connsiteY6" fmla="*/ 85939 h 162877"/>
                <a:gd name="connsiteX7" fmla="*/ 8358 w 98583"/>
                <a:gd name="connsiteY7" fmla="*/ 137374 h 162877"/>
                <a:gd name="connsiteX8" fmla="*/ 3215 w 98583"/>
                <a:gd name="connsiteY8" fmla="*/ 162234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583" h="162877">
                  <a:moveTo>
                    <a:pt x="3215" y="162234"/>
                  </a:moveTo>
                  <a:lnTo>
                    <a:pt x="91083" y="91511"/>
                  </a:lnTo>
                  <a:lnTo>
                    <a:pt x="95369" y="52935"/>
                  </a:lnTo>
                  <a:lnTo>
                    <a:pt x="95369" y="52935"/>
                  </a:lnTo>
                  <a:cubicBezTo>
                    <a:pt x="90654" y="36647"/>
                    <a:pt x="85939" y="19931"/>
                    <a:pt x="81224" y="3215"/>
                  </a:cubicBezTo>
                  <a:lnTo>
                    <a:pt x="73081" y="77795"/>
                  </a:lnTo>
                  <a:lnTo>
                    <a:pt x="72223" y="85939"/>
                  </a:lnTo>
                  <a:lnTo>
                    <a:pt x="8358" y="137374"/>
                  </a:lnTo>
                  <a:cubicBezTo>
                    <a:pt x="7072" y="145518"/>
                    <a:pt x="4929" y="154090"/>
                    <a:pt x="3215" y="1622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B9F69F2-D6F0-49F3-9D24-72A0330A6151}"/>
                </a:ext>
              </a:extLst>
            </p:cNvPr>
            <p:cNvSpPr/>
            <p:nvPr/>
          </p:nvSpPr>
          <p:spPr>
            <a:xfrm>
              <a:off x="6505123" y="4784955"/>
              <a:ext cx="514350" cy="227171"/>
            </a:xfrm>
            <a:custGeom>
              <a:avLst/>
              <a:gdLst>
                <a:gd name="connsiteX0" fmla="*/ 513279 w 514350"/>
                <a:gd name="connsiteY0" fmla="*/ 183666 h 227171"/>
                <a:gd name="connsiteX1" fmla="*/ 513279 w 514350"/>
                <a:gd name="connsiteY1" fmla="*/ 183666 h 227171"/>
                <a:gd name="connsiteX2" fmla="*/ 502991 w 514350"/>
                <a:gd name="connsiteY2" fmla="*/ 160949 h 227171"/>
                <a:gd name="connsiteX3" fmla="*/ 285678 w 514350"/>
                <a:gd name="connsiteY3" fmla="*/ 198668 h 227171"/>
                <a:gd name="connsiteX4" fmla="*/ 281392 w 514350"/>
                <a:gd name="connsiteY4" fmla="*/ 199097 h 227171"/>
                <a:gd name="connsiteX5" fmla="*/ 3215 w 514350"/>
                <a:gd name="connsiteY5" fmla="*/ 3215 h 227171"/>
                <a:gd name="connsiteX6" fmla="*/ 21646 w 514350"/>
                <a:gd name="connsiteY6" fmla="*/ 55936 h 227171"/>
                <a:gd name="connsiteX7" fmla="*/ 265105 w 514350"/>
                <a:gd name="connsiteY7" fmla="*/ 227386 h 227171"/>
                <a:gd name="connsiteX8" fmla="*/ 513279 w 514350"/>
                <a:gd name="connsiteY8" fmla="*/ 183666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4350" h="227171">
                  <a:moveTo>
                    <a:pt x="513279" y="183666"/>
                  </a:moveTo>
                  <a:lnTo>
                    <a:pt x="513279" y="183666"/>
                  </a:lnTo>
                  <a:cubicBezTo>
                    <a:pt x="509850" y="175951"/>
                    <a:pt x="506420" y="168235"/>
                    <a:pt x="502991" y="160949"/>
                  </a:cubicBezTo>
                  <a:lnTo>
                    <a:pt x="285678" y="198668"/>
                  </a:lnTo>
                  <a:lnTo>
                    <a:pt x="281392" y="199097"/>
                  </a:lnTo>
                  <a:lnTo>
                    <a:pt x="3215" y="3215"/>
                  </a:lnTo>
                  <a:cubicBezTo>
                    <a:pt x="9215" y="20788"/>
                    <a:pt x="15216" y="38362"/>
                    <a:pt x="21646" y="55936"/>
                  </a:cubicBezTo>
                  <a:lnTo>
                    <a:pt x="265105" y="227386"/>
                  </a:lnTo>
                  <a:lnTo>
                    <a:pt x="513279" y="183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B981507-6305-42DF-A59D-ED711EB36DE6}"/>
                </a:ext>
              </a:extLst>
            </p:cNvPr>
            <p:cNvSpPr/>
            <p:nvPr/>
          </p:nvSpPr>
          <p:spPr>
            <a:xfrm>
              <a:off x="5867329" y="3702248"/>
              <a:ext cx="25718" cy="38576"/>
            </a:xfrm>
            <a:custGeom>
              <a:avLst/>
              <a:gdLst>
                <a:gd name="connsiteX0" fmla="*/ 10073 w 25717"/>
                <a:gd name="connsiteY0" fmla="*/ 3215 h 38576"/>
                <a:gd name="connsiteX1" fmla="*/ 3215 w 25717"/>
                <a:gd name="connsiteY1" fmla="*/ 10073 h 38576"/>
                <a:gd name="connsiteX2" fmla="*/ 15216 w 25717"/>
                <a:gd name="connsiteY2" fmla="*/ 37505 h 38576"/>
                <a:gd name="connsiteX3" fmla="*/ 25075 w 25717"/>
                <a:gd name="connsiteY3" fmla="*/ 27646 h 38576"/>
                <a:gd name="connsiteX4" fmla="*/ 10073 w 25717"/>
                <a:gd name="connsiteY4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" h="38576">
                  <a:moveTo>
                    <a:pt x="10073" y="3215"/>
                  </a:moveTo>
                  <a:lnTo>
                    <a:pt x="3215" y="10073"/>
                  </a:lnTo>
                  <a:cubicBezTo>
                    <a:pt x="7072" y="19074"/>
                    <a:pt x="11359" y="28075"/>
                    <a:pt x="15216" y="37505"/>
                  </a:cubicBezTo>
                  <a:cubicBezTo>
                    <a:pt x="18217" y="34076"/>
                    <a:pt x="21646" y="31075"/>
                    <a:pt x="25075" y="27646"/>
                  </a:cubicBezTo>
                  <a:cubicBezTo>
                    <a:pt x="19931" y="19502"/>
                    <a:pt x="14788" y="11359"/>
                    <a:pt x="10073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70D347F-CEAA-4AC1-BCF4-AFA7DAF372BA}"/>
                </a:ext>
              </a:extLst>
            </p:cNvPr>
            <p:cNvSpPr/>
            <p:nvPr/>
          </p:nvSpPr>
          <p:spPr>
            <a:xfrm>
              <a:off x="5749028" y="3576233"/>
              <a:ext cx="68580" cy="47149"/>
            </a:xfrm>
            <a:custGeom>
              <a:avLst/>
              <a:gdLst>
                <a:gd name="connsiteX0" fmla="*/ 3215 w 68580"/>
                <a:gd name="connsiteY0" fmla="*/ 41791 h 47148"/>
                <a:gd name="connsiteX1" fmla="*/ 67080 w 68580"/>
                <a:gd name="connsiteY1" fmla="*/ 41791 h 47148"/>
                <a:gd name="connsiteX2" fmla="*/ 68794 w 68580"/>
                <a:gd name="connsiteY2" fmla="*/ 41362 h 47148"/>
                <a:gd name="connsiteX3" fmla="*/ 41791 w 68580"/>
                <a:gd name="connsiteY3" fmla="*/ 3215 h 47148"/>
                <a:gd name="connsiteX4" fmla="*/ 3215 w 68580"/>
                <a:gd name="connsiteY4" fmla="*/ 41791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" h="47148">
                  <a:moveTo>
                    <a:pt x="3215" y="41791"/>
                  </a:moveTo>
                  <a:cubicBezTo>
                    <a:pt x="24646" y="44791"/>
                    <a:pt x="46077" y="47792"/>
                    <a:pt x="67080" y="41791"/>
                  </a:cubicBezTo>
                  <a:cubicBezTo>
                    <a:pt x="67508" y="41791"/>
                    <a:pt x="68366" y="41362"/>
                    <a:pt x="68794" y="41362"/>
                  </a:cubicBezTo>
                  <a:cubicBezTo>
                    <a:pt x="59793" y="28504"/>
                    <a:pt x="50792" y="15645"/>
                    <a:pt x="41791" y="3215"/>
                  </a:cubicBezTo>
                  <a:lnTo>
                    <a:pt x="3215" y="41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7B29E7B-C065-418C-86E3-73F873CA6511}"/>
                </a:ext>
              </a:extLst>
            </p:cNvPr>
            <p:cNvSpPr/>
            <p:nvPr/>
          </p:nvSpPr>
          <p:spPr>
            <a:xfrm>
              <a:off x="5803035" y="2917007"/>
              <a:ext cx="630079" cy="732949"/>
            </a:xfrm>
            <a:custGeom>
              <a:avLst/>
              <a:gdLst>
                <a:gd name="connsiteX0" fmla="*/ 309253 w 630078"/>
                <a:gd name="connsiteY0" fmla="*/ 488847 h 732948"/>
                <a:gd name="connsiteX1" fmla="*/ 309253 w 630078"/>
                <a:gd name="connsiteY1" fmla="*/ 488847 h 732948"/>
                <a:gd name="connsiteX2" fmla="*/ 347829 w 630078"/>
                <a:gd name="connsiteY2" fmla="*/ 488847 h 732948"/>
                <a:gd name="connsiteX3" fmla="*/ 513279 w 630078"/>
                <a:gd name="connsiteY3" fmla="*/ 323398 h 732948"/>
                <a:gd name="connsiteX4" fmla="*/ 513279 w 630078"/>
                <a:gd name="connsiteY4" fmla="*/ 200382 h 732948"/>
                <a:gd name="connsiteX5" fmla="*/ 513279 w 630078"/>
                <a:gd name="connsiteY5" fmla="*/ 196525 h 732948"/>
                <a:gd name="connsiteX6" fmla="*/ 630722 w 630078"/>
                <a:gd name="connsiteY6" fmla="*/ 79081 h 732948"/>
                <a:gd name="connsiteX7" fmla="*/ 626436 w 630078"/>
                <a:gd name="connsiteY7" fmla="*/ 26361 h 732948"/>
                <a:gd name="connsiteX8" fmla="*/ 621721 w 630078"/>
                <a:gd name="connsiteY8" fmla="*/ 31933 h 732948"/>
                <a:gd name="connsiteX9" fmla="*/ 560856 w 630078"/>
                <a:gd name="connsiteY9" fmla="*/ 31933 h 732948"/>
                <a:gd name="connsiteX10" fmla="*/ 548855 w 630078"/>
                <a:gd name="connsiteY10" fmla="*/ 3215 h 732948"/>
                <a:gd name="connsiteX11" fmla="*/ 472559 w 630078"/>
                <a:gd name="connsiteY11" fmla="*/ 3215 h 732948"/>
                <a:gd name="connsiteX12" fmla="*/ 382548 w 630078"/>
                <a:gd name="connsiteY12" fmla="*/ 93226 h 732948"/>
                <a:gd name="connsiteX13" fmla="*/ 382548 w 630078"/>
                <a:gd name="connsiteY13" fmla="*/ 144232 h 732948"/>
                <a:gd name="connsiteX14" fmla="*/ 445984 w 630078"/>
                <a:gd name="connsiteY14" fmla="*/ 207669 h 732948"/>
                <a:gd name="connsiteX15" fmla="*/ 445984 w 630078"/>
                <a:gd name="connsiteY15" fmla="*/ 211527 h 732948"/>
                <a:gd name="connsiteX16" fmla="*/ 445984 w 630078"/>
                <a:gd name="connsiteY16" fmla="*/ 285679 h 732948"/>
                <a:gd name="connsiteX17" fmla="*/ 445984 w 630078"/>
                <a:gd name="connsiteY17" fmla="*/ 289536 h 732948"/>
                <a:gd name="connsiteX18" fmla="*/ 370975 w 630078"/>
                <a:gd name="connsiteY18" fmla="*/ 364546 h 732948"/>
                <a:gd name="connsiteX19" fmla="*/ 365403 w 630078"/>
                <a:gd name="connsiteY19" fmla="*/ 363260 h 732948"/>
                <a:gd name="connsiteX20" fmla="*/ 304110 w 630078"/>
                <a:gd name="connsiteY20" fmla="*/ 346543 h 732948"/>
                <a:gd name="connsiteX21" fmla="*/ 3215 w 630078"/>
                <a:gd name="connsiteY21" fmla="*/ 647438 h 732948"/>
                <a:gd name="connsiteX22" fmla="*/ 37076 w 630078"/>
                <a:gd name="connsiteY22" fmla="*/ 695016 h 732948"/>
                <a:gd name="connsiteX23" fmla="*/ 318254 w 630078"/>
                <a:gd name="connsiteY23" fmla="*/ 413837 h 732948"/>
                <a:gd name="connsiteX24" fmla="*/ 322540 w 630078"/>
                <a:gd name="connsiteY24" fmla="*/ 413409 h 732948"/>
                <a:gd name="connsiteX25" fmla="*/ 371404 w 630078"/>
                <a:gd name="connsiteY25" fmla="*/ 413837 h 732948"/>
                <a:gd name="connsiteX26" fmla="*/ 478131 w 630078"/>
                <a:gd name="connsiteY26" fmla="*/ 307110 h 732948"/>
                <a:gd name="connsiteX27" fmla="*/ 478560 w 630078"/>
                <a:gd name="connsiteY27" fmla="*/ 157948 h 732948"/>
                <a:gd name="connsiteX28" fmla="*/ 442127 w 630078"/>
                <a:gd name="connsiteY28" fmla="*/ 145947 h 732948"/>
                <a:gd name="connsiteX29" fmla="*/ 442127 w 630078"/>
                <a:gd name="connsiteY29" fmla="*/ 85511 h 732948"/>
                <a:gd name="connsiteX30" fmla="*/ 502563 w 630078"/>
                <a:gd name="connsiteY30" fmla="*/ 85511 h 732948"/>
                <a:gd name="connsiteX31" fmla="*/ 502563 w 630078"/>
                <a:gd name="connsiteY31" fmla="*/ 146376 h 732948"/>
                <a:gd name="connsiteX32" fmla="*/ 497848 w 630078"/>
                <a:gd name="connsiteY32" fmla="*/ 150662 h 732948"/>
                <a:gd name="connsiteX33" fmla="*/ 497848 w 630078"/>
                <a:gd name="connsiteY33" fmla="*/ 314825 h 732948"/>
                <a:gd name="connsiteX34" fmla="*/ 379548 w 630078"/>
                <a:gd name="connsiteY34" fmla="*/ 433126 h 732948"/>
                <a:gd name="connsiteX35" fmla="*/ 375690 w 630078"/>
                <a:gd name="connsiteY35" fmla="*/ 433126 h 732948"/>
                <a:gd name="connsiteX36" fmla="*/ 326398 w 630078"/>
                <a:gd name="connsiteY36" fmla="*/ 433126 h 732948"/>
                <a:gd name="connsiteX37" fmla="*/ 48220 w 630078"/>
                <a:gd name="connsiteY37" fmla="*/ 711303 h 732948"/>
                <a:gd name="connsiteX38" fmla="*/ 62365 w 630078"/>
                <a:gd name="connsiteY38" fmla="*/ 731877 h 732948"/>
                <a:gd name="connsiteX39" fmla="*/ 305395 w 630078"/>
                <a:gd name="connsiteY39" fmla="*/ 488847 h 732948"/>
                <a:gd name="connsiteX40" fmla="*/ 309253 w 630078"/>
                <a:gd name="connsiteY40" fmla="*/ 488847 h 73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30078" h="732948">
                  <a:moveTo>
                    <a:pt x="309253" y="488847"/>
                  </a:moveTo>
                  <a:lnTo>
                    <a:pt x="309253" y="488847"/>
                  </a:lnTo>
                  <a:lnTo>
                    <a:pt x="347829" y="488847"/>
                  </a:lnTo>
                  <a:lnTo>
                    <a:pt x="513279" y="323398"/>
                  </a:lnTo>
                  <a:lnTo>
                    <a:pt x="513279" y="200382"/>
                  </a:lnTo>
                  <a:lnTo>
                    <a:pt x="513279" y="196525"/>
                  </a:lnTo>
                  <a:lnTo>
                    <a:pt x="630722" y="79081"/>
                  </a:lnTo>
                  <a:cubicBezTo>
                    <a:pt x="629865" y="61508"/>
                    <a:pt x="629007" y="43934"/>
                    <a:pt x="626436" y="26361"/>
                  </a:cubicBezTo>
                  <a:cubicBezTo>
                    <a:pt x="625150" y="28504"/>
                    <a:pt x="623435" y="30218"/>
                    <a:pt x="621721" y="31933"/>
                  </a:cubicBezTo>
                  <a:cubicBezTo>
                    <a:pt x="605004" y="48649"/>
                    <a:pt x="577572" y="48649"/>
                    <a:pt x="560856" y="31933"/>
                  </a:cubicBezTo>
                  <a:cubicBezTo>
                    <a:pt x="552712" y="23789"/>
                    <a:pt x="549283" y="13930"/>
                    <a:pt x="548855" y="3215"/>
                  </a:cubicBezTo>
                  <a:lnTo>
                    <a:pt x="472559" y="3215"/>
                  </a:lnTo>
                  <a:lnTo>
                    <a:pt x="382548" y="93226"/>
                  </a:lnTo>
                  <a:lnTo>
                    <a:pt x="382548" y="144232"/>
                  </a:lnTo>
                  <a:lnTo>
                    <a:pt x="445984" y="207669"/>
                  </a:lnTo>
                  <a:lnTo>
                    <a:pt x="445984" y="211527"/>
                  </a:lnTo>
                  <a:lnTo>
                    <a:pt x="445984" y="285679"/>
                  </a:lnTo>
                  <a:lnTo>
                    <a:pt x="445984" y="289536"/>
                  </a:lnTo>
                  <a:lnTo>
                    <a:pt x="370975" y="364546"/>
                  </a:lnTo>
                  <a:lnTo>
                    <a:pt x="365403" y="363260"/>
                  </a:lnTo>
                  <a:lnTo>
                    <a:pt x="304110" y="346543"/>
                  </a:lnTo>
                  <a:lnTo>
                    <a:pt x="3215" y="647438"/>
                  </a:lnTo>
                  <a:cubicBezTo>
                    <a:pt x="14788" y="663297"/>
                    <a:pt x="25932" y="679156"/>
                    <a:pt x="37076" y="695016"/>
                  </a:cubicBezTo>
                  <a:lnTo>
                    <a:pt x="318254" y="413837"/>
                  </a:lnTo>
                  <a:lnTo>
                    <a:pt x="322540" y="413409"/>
                  </a:lnTo>
                  <a:lnTo>
                    <a:pt x="371404" y="413837"/>
                  </a:lnTo>
                  <a:lnTo>
                    <a:pt x="478131" y="307110"/>
                  </a:lnTo>
                  <a:lnTo>
                    <a:pt x="478560" y="157948"/>
                  </a:lnTo>
                  <a:cubicBezTo>
                    <a:pt x="465701" y="159663"/>
                    <a:pt x="451985" y="155805"/>
                    <a:pt x="442127" y="145947"/>
                  </a:cubicBezTo>
                  <a:cubicBezTo>
                    <a:pt x="425410" y="129231"/>
                    <a:pt x="425410" y="102227"/>
                    <a:pt x="442127" y="85511"/>
                  </a:cubicBezTo>
                  <a:cubicBezTo>
                    <a:pt x="458843" y="68794"/>
                    <a:pt x="485847" y="68794"/>
                    <a:pt x="502563" y="85511"/>
                  </a:cubicBezTo>
                  <a:cubicBezTo>
                    <a:pt x="519279" y="102227"/>
                    <a:pt x="519279" y="129231"/>
                    <a:pt x="502563" y="146376"/>
                  </a:cubicBezTo>
                  <a:cubicBezTo>
                    <a:pt x="500848" y="148090"/>
                    <a:pt x="499563" y="149376"/>
                    <a:pt x="497848" y="150662"/>
                  </a:cubicBezTo>
                  <a:lnTo>
                    <a:pt x="497848" y="314825"/>
                  </a:lnTo>
                  <a:lnTo>
                    <a:pt x="379548" y="433126"/>
                  </a:lnTo>
                  <a:lnTo>
                    <a:pt x="375690" y="433126"/>
                  </a:lnTo>
                  <a:lnTo>
                    <a:pt x="326398" y="433126"/>
                  </a:lnTo>
                  <a:lnTo>
                    <a:pt x="48220" y="711303"/>
                  </a:lnTo>
                  <a:cubicBezTo>
                    <a:pt x="52935" y="718161"/>
                    <a:pt x="57650" y="725019"/>
                    <a:pt x="62365" y="731877"/>
                  </a:cubicBezTo>
                  <a:lnTo>
                    <a:pt x="305395" y="488847"/>
                  </a:lnTo>
                  <a:lnTo>
                    <a:pt x="309253" y="4888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B3E81D1-6D3B-411C-B11A-125DD2071FB1}"/>
                </a:ext>
              </a:extLst>
            </p:cNvPr>
            <p:cNvSpPr/>
            <p:nvPr/>
          </p:nvSpPr>
          <p:spPr>
            <a:xfrm>
              <a:off x="5097545" y="3074741"/>
              <a:ext cx="660083" cy="1238726"/>
            </a:xfrm>
            <a:custGeom>
              <a:avLst/>
              <a:gdLst>
                <a:gd name="connsiteX0" fmla="*/ 529111 w 660082"/>
                <a:gd name="connsiteY0" fmla="*/ 761024 h 1238726"/>
                <a:gd name="connsiteX1" fmla="*/ 529111 w 660082"/>
                <a:gd name="connsiteY1" fmla="*/ 761024 h 1238726"/>
                <a:gd name="connsiteX2" fmla="*/ 506394 w 660082"/>
                <a:gd name="connsiteY2" fmla="*/ 783312 h 1238726"/>
                <a:gd name="connsiteX3" fmla="*/ 506394 w 660082"/>
                <a:gd name="connsiteY3" fmla="*/ 893469 h 1238726"/>
                <a:gd name="connsiteX4" fmla="*/ 501679 w 660082"/>
                <a:gd name="connsiteY4" fmla="*/ 896041 h 1238726"/>
                <a:gd name="connsiteX5" fmla="*/ 445529 w 660082"/>
                <a:gd name="connsiteY5" fmla="*/ 928616 h 1238726"/>
                <a:gd name="connsiteX6" fmla="*/ 443386 w 660082"/>
                <a:gd name="connsiteY6" fmla="*/ 929902 h 1238726"/>
                <a:gd name="connsiteX7" fmla="*/ 329800 w 660082"/>
                <a:gd name="connsiteY7" fmla="*/ 929902 h 1238726"/>
                <a:gd name="connsiteX8" fmla="*/ 275365 w 660082"/>
                <a:gd name="connsiteY8" fmla="*/ 984337 h 1238726"/>
                <a:gd name="connsiteX9" fmla="*/ 280508 w 660082"/>
                <a:gd name="connsiteY9" fmla="*/ 1004483 h 1238726"/>
                <a:gd name="connsiteX10" fmla="*/ 237646 w 660082"/>
                <a:gd name="connsiteY10" fmla="*/ 1047345 h 1238726"/>
                <a:gd name="connsiteX11" fmla="*/ 194783 w 660082"/>
                <a:gd name="connsiteY11" fmla="*/ 1004483 h 1238726"/>
                <a:gd name="connsiteX12" fmla="*/ 237646 w 660082"/>
                <a:gd name="connsiteY12" fmla="*/ 961192 h 1238726"/>
                <a:gd name="connsiteX13" fmla="*/ 262506 w 660082"/>
                <a:gd name="connsiteY13" fmla="*/ 968907 h 1238726"/>
                <a:gd name="connsiteX14" fmla="*/ 318656 w 660082"/>
                <a:gd name="connsiteY14" fmla="*/ 913186 h 1238726"/>
                <a:gd name="connsiteX15" fmla="*/ 321656 w 660082"/>
                <a:gd name="connsiteY15" fmla="*/ 910185 h 1238726"/>
                <a:gd name="connsiteX16" fmla="*/ 437814 w 660082"/>
                <a:gd name="connsiteY16" fmla="*/ 910185 h 1238726"/>
                <a:gd name="connsiteX17" fmla="*/ 486677 w 660082"/>
                <a:gd name="connsiteY17" fmla="*/ 881896 h 1238726"/>
                <a:gd name="connsiteX18" fmla="*/ 486677 w 660082"/>
                <a:gd name="connsiteY18" fmla="*/ 775597 h 1238726"/>
                <a:gd name="connsiteX19" fmla="*/ 489677 w 660082"/>
                <a:gd name="connsiteY19" fmla="*/ 772597 h 1238726"/>
                <a:gd name="connsiteX20" fmla="*/ 517967 w 660082"/>
                <a:gd name="connsiteY20" fmla="*/ 744307 h 1238726"/>
                <a:gd name="connsiteX21" fmla="*/ 520967 w 660082"/>
                <a:gd name="connsiteY21" fmla="*/ 741736 h 1238726"/>
                <a:gd name="connsiteX22" fmla="*/ 655984 w 660082"/>
                <a:gd name="connsiteY22" fmla="*/ 741736 h 1238726"/>
                <a:gd name="connsiteX23" fmla="*/ 654698 w 660082"/>
                <a:gd name="connsiteY23" fmla="*/ 727162 h 1238726"/>
                <a:gd name="connsiteX24" fmla="*/ 459245 w 660082"/>
                <a:gd name="connsiteY24" fmla="*/ 727162 h 1238726"/>
                <a:gd name="connsiteX25" fmla="*/ 414668 w 660082"/>
                <a:gd name="connsiteY25" fmla="*/ 771311 h 1238726"/>
                <a:gd name="connsiteX26" fmla="*/ 414668 w 660082"/>
                <a:gd name="connsiteY26" fmla="*/ 794028 h 1238726"/>
                <a:gd name="connsiteX27" fmla="*/ 449387 w 660082"/>
                <a:gd name="connsiteY27" fmla="*/ 836033 h 1238726"/>
                <a:gd name="connsiteX28" fmla="*/ 406524 w 660082"/>
                <a:gd name="connsiteY28" fmla="*/ 878896 h 1238726"/>
                <a:gd name="connsiteX29" fmla="*/ 363662 w 660082"/>
                <a:gd name="connsiteY29" fmla="*/ 836033 h 1238726"/>
                <a:gd name="connsiteX30" fmla="*/ 385093 w 660082"/>
                <a:gd name="connsiteY30" fmla="*/ 799171 h 1238726"/>
                <a:gd name="connsiteX31" fmla="*/ 385093 w 660082"/>
                <a:gd name="connsiteY31" fmla="*/ 759309 h 1238726"/>
                <a:gd name="connsiteX32" fmla="*/ 389379 w 660082"/>
                <a:gd name="connsiteY32" fmla="*/ 755023 h 1238726"/>
                <a:gd name="connsiteX33" fmla="*/ 442100 w 660082"/>
                <a:gd name="connsiteY33" fmla="*/ 702302 h 1238726"/>
                <a:gd name="connsiteX34" fmla="*/ 446386 w 660082"/>
                <a:gd name="connsiteY34" fmla="*/ 698016 h 1238726"/>
                <a:gd name="connsiteX35" fmla="*/ 650840 w 660082"/>
                <a:gd name="connsiteY35" fmla="*/ 698016 h 1238726"/>
                <a:gd name="connsiteX36" fmla="*/ 648269 w 660082"/>
                <a:gd name="connsiteY36" fmla="*/ 678728 h 1238726"/>
                <a:gd name="connsiteX37" fmla="*/ 406096 w 660082"/>
                <a:gd name="connsiteY37" fmla="*/ 678728 h 1238726"/>
                <a:gd name="connsiteX38" fmla="*/ 273222 w 660082"/>
                <a:gd name="connsiteY38" fmla="*/ 811173 h 1238726"/>
                <a:gd name="connsiteX39" fmla="*/ 281794 w 660082"/>
                <a:gd name="connsiteY39" fmla="*/ 836033 h 1238726"/>
                <a:gd name="connsiteX40" fmla="*/ 238503 w 660082"/>
                <a:gd name="connsiteY40" fmla="*/ 878896 h 1238726"/>
                <a:gd name="connsiteX41" fmla="*/ 195641 w 660082"/>
                <a:gd name="connsiteY41" fmla="*/ 836033 h 1238726"/>
                <a:gd name="connsiteX42" fmla="*/ 238503 w 660082"/>
                <a:gd name="connsiteY42" fmla="*/ 793171 h 1238726"/>
                <a:gd name="connsiteX43" fmla="*/ 248790 w 660082"/>
                <a:gd name="connsiteY43" fmla="*/ 794885 h 1238726"/>
                <a:gd name="connsiteX44" fmla="*/ 390236 w 660082"/>
                <a:gd name="connsiteY44" fmla="*/ 653439 h 1238726"/>
                <a:gd name="connsiteX45" fmla="*/ 394523 w 660082"/>
                <a:gd name="connsiteY45" fmla="*/ 649153 h 1238726"/>
                <a:gd name="connsiteX46" fmla="*/ 644840 w 660082"/>
                <a:gd name="connsiteY46" fmla="*/ 649153 h 1238726"/>
                <a:gd name="connsiteX47" fmla="*/ 643982 w 660082"/>
                <a:gd name="connsiteY47" fmla="*/ 643581 h 1238726"/>
                <a:gd name="connsiteX48" fmla="*/ 640125 w 660082"/>
                <a:gd name="connsiteY48" fmla="*/ 599861 h 1238726"/>
                <a:gd name="connsiteX49" fmla="*/ 639268 w 660082"/>
                <a:gd name="connsiteY49" fmla="*/ 599432 h 1238726"/>
                <a:gd name="connsiteX50" fmla="*/ 331943 w 660082"/>
                <a:gd name="connsiteY50" fmla="*/ 599432 h 1238726"/>
                <a:gd name="connsiteX51" fmla="*/ 280508 w 660082"/>
                <a:gd name="connsiteY51" fmla="*/ 650438 h 1238726"/>
                <a:gd name="connsiteX52" fmla="*/ 282223 w 660082"/>
                <a:gd name="connsiteY52" fmla="*/ 660726 h 1238726"/>
                <a:gd name="connsiteX53" fmla="*/ 238932 w 660082"/>
                <a:gd name="connsiteY53" fmla="*/ 703588 h 1238726"/>
                <a:gd name="connsiteX54" fmla="*/ 196069 w 660082"/>
                <a:gd name="connsiteY54" fmla="*/ 660726 h 1238726"/>
                <a:gd name="connsiteX55" fmla="*/ 238932 w 660082"/>
                <a:gd name="connsiteY55" fmla="*/ 617435 h 1238726"/>
                <a:gd name="connsiteX56" fmla="*/ 264221 w 660082"/>
                <a:gd name="connsiteY56" fmla="*/ 625578 h 1238726"/>
                <a:gd name="connsiteX57" fmla="*/ 315656 w 660082"/>
                <a:gd name="connsiteY57" fmla="*/ 574143 h 1238726"/>
                <a:gd name="connsiteX58" fmla="*/ 319942 w 660082"/>
                <a:gd name="connsiteY58" fmla="*/ 569857 h 1238726"/>
                <a:gd name="connsiteX59" fmla="*/ 609264 w 660082"/>
                <a:gd name="connsiteY59" fmla="*/ 569857 h 1238726"/>
                <a:gd name="connsiteX60" fmla="*/ 424098 w 660082"/>
                <a:gd name="connsiteY60" fmla="*/ 366260 h 1238726"/>
                <a:gd name="connsiteX61" fmla="*/ 406096 w 660082"/>
                <a:gd name="connsiteY61" fmla="*/ 370118 h 1238726"/>
                <a:gd name="connsiteX62" fmla="*/ 363233 w 660082"/>
                <a:gd name="connsiteY62" fmla="*/ 327255 h 1238726"/>
                <a:gd name="connsiteX63" fmla="*/ 371806 w 660082"/>
                <a:gd name="connsiteY63" fmla="*/ 301538 h 1238726"/>
                <a:gd name="connsiteX64" fmla="*/ 355089 w 660082"/>
                <a:gd name="connsiteY64" fmla="*/ 280107 h 1238726"/>
                <a:gd name="connsiteX65" fmla="*/ 355089 w 660082"/>
                <a:gd name="connsiteY65" fmla="*/ 392406 h 1238726"/>
                <a:gd name="connsiteX66" fmla="*/ 346088 w 660082"/>
                <a:gd name="connsiteY66" fmla="*/ 400979 h 1238726"/>
                <a:gd name="connsiteX67" fmla="*/ 145492 w 660082"/>
                <a:gd name="connsiteY67" fmla="*/ 602433 h 1238726"/>
                <a:gd name="connsiteX68" fmla="*/ 145492 w 660082"/>
                <a:gd name="connsiteY68" fmla="*/ 734449 h 1238726"/>
                <a:gd name="connsiteX69" fmla="*/ 153635 w 660082"/>
                <a:gd name="connsiteY69" fmla="*/ 759738 h 1238726"/>
                <a:gd name="connsiteX70" fmla="*/ 110773 w 660082"/>
                <a:gd name="connsiteY70" fmla="*/ 803029 h 1238726"/>
                <a:gd name="connsiteX71" fmla="*/ 67910 w 660082"/>
                <a:gd name="connsiteY71" fmla="*/ 759738 h 1238726"/>
                <a:gd name="connsiteX72" fmla="*/ 86341 w 660082"/>
                <a:gd name="connsiteY72" fmla="*/ 724162 h 1238726"/>
                <a:gd name="connsiteX73" fmla="*/ 86341 w 660082"/>
                <a:gd name="connsiteY73" fmla="*/ 578001 h 1238726"/>
                <a:gd name="connsiteX74" fmla="*/ 94914 w 660082"/>
                <a:gd name="connsiteY74" fmla="*/ 569429 h 1238726"/>
                <a:gd name="connsiteX75" fmla="*/ 296368 w 660082"/>
                <a:gd name="connsiteY75" fmla="*/ 368403 h 1238726"/>
                <a:gd name="connsiteX76" fmla="*/ 296368 w 660082"/>
                <a:gd name="connsiteY76" fmla="*/ 232101 h 1238726"/>
                <a:gd name="connsiteX77" fmla="*/ 304940 w 660082"/>
                <a:gd name="connsiteY77" fmla="*/ 223528 h 1238726"/>
                <a:gd name="connsiteX78" fmla="*/ 309226 w 660082"/>
                <a:gd name="connsiteY78" fmla="*/ 219242 h 1238726"/>
                <a:gd name="connsiteX79" fmla="*/ 166066 w 660082"/>
                <a:gd name="connsiteY79" fmla="*/ 3215 h 1238726"/>
                <a:gd name="connsiteX80" fmla="*/ 166066 w 660082"/>
                <a:gd name="connsiteY80" fmla="*/ 229529 h 1238726"/>
                <a:gd name="connsiteX81" fmla="*/ 163494 w 660082"/>
                <a:gd name="connsiteY81" fmla="*/ 232529 h 1238726"/>
                <a:gd name="connsiteX82" fmla="*/ 97486 w 660082"/>
                <a:gd name="connsiteY82" fmla="*/ 298109 h 1238726"/>
                <a:gd name="connsiteX83" fmla="*/ 109058 w 660082"/>
                <a:gd name="connsiteY83" fmla="*/ 327255 h 1238726"/>
                <a:gd name="connsiteX84" fmla="*/ 66196 w 660082"/>
                <a:gd name="connsiteY84" fmla="*/ 370118 h 1238726"/>
                <a:gd name="connsiteX85" fmla="*/ 24191 w 660082"/>
                <a:gd name="connsiteY85" fmla="*/ 336256 h 1238726"/>
                <a:gd name="connsiteX86" fmla="*/ 20333 w 660082"/>
                <a:gd name="connsiteY86" fmla="*/ 370118 h 1238726"/>
                <a:gd name="connsiteX87" fmla="*/ 4045 w 660082"/>
                <a:gd name="connsiteY87" fmla="*/ 631579 h 1238726"/>
                <a:gd name="connsiteX88" fmla="*/ 21190 w 660082"/>
                <a:gd name="connsiteY88" fmla="*/ 797028 h 1238726"/>
                <a:gd name="connsiteX89" fmla="*/ 76912 w 660082"/>
                <a:gd name="connsiteY89" fmla="*/ 1104781 h 1238726"/>
                <a:gd name="connsiteX90" fmla="*/ 91485 w 660082"/>
                <a:gd name="connsiteY90" fmla="*/ 1227368 h 1238726"/>
                <a:gd name="connsiteX91" fmla="*/ 92771 w 660082"/>
                <a:gd name="connsiteY91" fmla="*/ 1236369 h 1238726"/>
                <a:gd name="connsiteX92" fmla="*/ 436099 w 660082"/>
                <a:gd name="connsiteY92" fmla="*/ 1236369 h 1238726"/>
                <a:gd name="connsiteX93" fmla="*/ 511109 w 660082"/>
                <a:gd name="connsiteY93" fmla="*/ 1161788 h 1238726"/>
                <a:gd name="connsiteX94" fmla="*/ 514109 w 660082"/>
                <a:gd name="connsiteY94" fmla="*/ 1158788 h 1238726"/>
                <a:gd name="connsiteX95" fmla="*/ 640982 w 660082"/>
                <a:gd name="connsiteY95" fmla="*/ 1158788 h 1238726"/>
                <a:gd name="connsiteX96" fmla="*/ 641839 w 660082"/>
                <a:gd name="connsiteY96" fmla="*/ 1147644 h 1238726"/>
                <a:gd name="connsiteX97" fmla="*/ 507251 w 660082"/>
                <a:gd name="connsiteY97" fmla="*/ 1147644 h 1238726"/>
                <a:gd name="connsiteX98" fmla="*/ 448529 w 660082"/>
                <a:gd name="connsiteY98" fmla="*/ 1206794 h 1238726"/>
                <a:gd name="connsiteX99" fmla="*/ 435242 w 660082"/>
                <a:gd name="connsiteY99" fmla="*/ 1207222 h 1238726"/>
                <a:gd name="connsiteX100" fmla="*/ 400952 w 660082"/>
                <a:gd name="connsiteY100" fmla="*/ 1224367 h 1238726"/>
                <a:gd name="connsiteX101" fmla="*/ 358090 w 660082"/>
                <a:gd name="connsiteY101" fmla="*/ 1181934 h 1238726"/>
                <a:gd name="connsiteX102" fmla="*/ 400952 w 660082"/>
                <a:gd name="connsiteY102" fmla="*/ 1138642 h 1238726"/>
                <a:gd name="connsiteX103" fmla="*/ 443815 w 660082"/>
                <a:gd name="connsiteY103" fmla="*/ 1181934 h 1238726"/>
                <a:gd name="connsiteX104" fmla="*/ 443815 w 660082"/>
                <a:gd name="connsiteY104" fmla="*/ 1184077 h 1238726"/>
                <a:gd name="connsiteX105" fmla="*/ 496964 w 660082"/>
                <a:gd name="connsiteY105" fmla="*/ 1130927 h 1238726"/>
                <a:gd name="connsiteX106" fmla="*/ 499536 w 660082"/>
                <a:gd name="connsiteY106" fmla="*/ 1128355 h 1238726"/>
                <a:gd name="connsiteX107" fmla="*/ 643125 w 660082"/>
                <a:gd name="connsiteY107" fmla="*/ 1128355 h 1238726"/>
                <a:gd name="connsiteX108" fmla="*/ 645268 w 660082"/>
                <a:gd name="connsiteY108" fmla="*/ 1096637 h 1238726"/>
                <a:gd name="connsiteX109" fmla="*/ 329372 w 660082"/>
                <a:gd name="connsiteY109" fmla="*/ 1096637 h 1238726"/>
                <a:gd name="connsiteX110" fmla="*/ 272365 w 660082"/>
                <a:gd name="connsiteY110" fmla="*/ 1153644 h 1238726"/>
                <a:gd name="connsiteX111" fmla="*/ 283080 w 660082"/>
                <a:gd name="connsiteY111" fmla="*/ 1181934 h 1238726"/>
                <a:gd name="connsiteX112" fmla="*/ 239789 w 660082"/>
                <a:gd name="connsiteY112" fmla="*/ 1224367 h 1238726"/>
                <a:gd name="connsiteX113" fmla="*/ 196927 w 660082"/>
                <a:gd name="connsiteY113" fmla="*/ 1181934 h 1238726"/>
                <a:gd name="connsiteX114" fmla="*/ 239789 w 660082"/>
                <a:gd name="connsiteY114" fmla="*/ 1138642 h 1238726"/>
                <a:gd name="connsiteX115" fmla="*/ 255648 w 660082"/>
                <a:gd name="connsiteY115" fmla="*/ 1141643 h 1238726"/>
                <a:gd name="connsiteX116" fmla="*/ 316942 w 660082"/>
                <a:gd name="connsiteY116" fmla="*/ 1078635 h 1238726"/>
                <a:gd name="connsiteX117" fmla="*/ 319942 w 660082"/>
                <a:gd name="connsiteY117" fmla="*/ 1076063 h 1238726"/>
                <a:gd name="connsiteX118" fmla="*/ 645268 w 660082"/>
                <a:gd name="connsiteY118" fmla="*/ 1076063 h 1238726"/>
                <a:gd name="connsiteX119" fmla="*/ 648697 w 660082"/>
                <a:gd name="connsiteY119" fmla="*/ 1022914 h 1238726"/>
                <a:gd name="connsiteX120" fmla="*/ 616550 w 660082"/>
                <a:gd name="connsiteY120" fmla="*/ 1022914 h 1238726"/>
                <a:gd name="connsiteX121" fmla="*/ 577974 w 660082"/>
                <a:gd name="connsiteY121" fmla="*/ 1047345 h 1238726"/>
                <a:gd name="connsiteX122" fmla="*/ 535540 w 660082"/>
                <a:gd name="connsiteY122" fmla="*/ 1004483 h 1238726"/>
                <a:gd name="connsiteX123" fmla="*/ 577974 w 660082"/>
                <a:gd name="connsiteY123" fmla="*/ 961192 h 1238726"/>
                <a:gd name="connsiteX124" fmla="*/ 621265 w 660082"/>
                <a:gd name="connsiteY124" fmla="*/ 1003197 h 1238726"/>
                <a:gd name="connsiteX125" fmla="*/ 650412 w 660082"/>
                <a:gd name="connsiteY125" fmla="*/ 1003197 h 1238726"/>
                <a:gd name="connsiteX126" fmla="*/ 653841 w 660082"/>
                <a:gd name="connsiteY126" fmla="*/ 932474 h 1238726"/>
                <a:gd name="connsiteX127" fmla="*/ 539827 w 660082"/>
                <a:gd name="connsiteY127" fmla="*/ 932474 h 1238726"/>
                <a:gd name="connsiteX128" fmla="*/ 435242 w 660082"/>
                <a:gd name="connsiteY128" fmla="*/ 1037058 h 1238726"/>
                <a:gd name="connsiteX129" fmla="*/ 430956 w 660082"/>
                <a:gd name="connsiteY129" fmla="*/ 1039630 h 1238726"/>
                <a:gd name="connsiteX130" fmla="*/ 406524 w 660082"/>
                <a:gd name="connsiteY130" fmla="*/ 1047345 h 1238726"/>
                <a:gd name="connsiteX131" fmla="*/ 363662 w 660082"/>
                <a:gd name="connsiteY131" fmla="*/ 1004483 h 1238726"/>
                <a:gd name="connsiteX132" fmla="*/ 406524 w 660082"/>
                <a:gd name="connsiteY132" fmla="*/ 961192 h 1238726"/>
                <a:gd name="connsiteX133" fmla="*/ 448529 w 660082"/>
                <a:gd name="connsiteY133" fmla="*/ 995482 h 1238726"/>
                <a:gd name="connsiteX134" fmla="*/ 529111 w 660082"/>
                <a:gd name="connsiteY134" fmla="*/ 915757 h 1238726"/>
                <a:gd name="connsiteX135" fmla="*/ 532111 w 660082"/>
                <a:gd name="connsiteY135" fmla="*/ 912757 h 1238726"/>
                <a:gd name="connsiteX136" fmla="*/ 655127 w 660082"/>
                <a:gd name="connsiteY136" fmla="*/ 912757 h 1238726"/>
                <a:gd name="connsiteX137" fmla="*/ 657698 w 660082"/>
                <a:gd name="connsiteY137" fmla="*/ 848463 h 1238726"/>
                <a:gd name="connsiteX138" fmla="*/ 620837 w 660082"/>
                <a:gd name="connsiteY138" fmla="*/ 848463 h 1238726"/>
                <a:gd name="connsiteX139" fmla="*/ 580117 w 660082"/>
                <a:gd name="connsiteY139" fmla="*/ 878896 h 1238726"/>
                <a:gd name="connsiteX140" fmla="*/ 536826 w 660082"/>
                <a:gd name="connsiteY140" fmla="*/ 836033 h 1238726"/>
                <a:gd name="connsiteX141" fmla="*/ 580117 w 660082"/>
                <a:gd name="connsiteY141" fmla="*/ 793171 h 1238726"/>
                <a:gd name="connsiteX142" fmla="*/ 622551 w 660082"/>
                <a:gd name="connsiteY142" fmla="*/ 828747 h 1238726"/>
                <a:gd name="connsiteX143" fmla="*/ 658127 w 660082"/>
                <a:gd name="connsiteY143" fmla="*/ 828747 h 1238726"/>
                <a:gd name="connsiteX144" fmla="*/ 658556 w 660082"/>
                <a:gd name="connsiteY144" fmla="*/ 777740 h 1238726"/>
                <a:gd name="connsiteX145" fmla="*/ 658127 w 660082"/>
                <a:gd name="connsiteY145" fmla="*/ 761024 h 1238726"/>
                <a:gd name="connsiteX146" fmla="*/ 529111 w 660082"/>
                <a:gd name="connsiteY146" fmla="*/ 761024 h 123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660082" h="1238726">
                  <a:moveTo>
                    <a:pt x="529111" y="761024"/>
                  </a:moveTo>
                  <a:lnTo>
                    <a:pt x="529111" y="761024"/>
                  </a:lnTo>
                  <a:lnTo>
                    <a:pt x="506394" y="783312"/>
                  </a:lnTo>
                  <a:lnTo>
                    <a:pt x="506394" y="893469"/>
                  </a:lnTo>
                  <a:lnTo>
                    <a:pt x="501679" y="896041"/>
                  </a:lnTo>
                  <a:lnTo>
                    <a:pt x="445529" y="928616"/>
                  </a:lnTo>
                  <a:lnTo>
                    <a:pt x="443386" y="929902"/>
                  </a:lnTo>
                  <a:lnTo>
                    <a:pt x="329800" y="929902"/>
                  </a:lnTo>
                  <a:lnTo>
                    <a:pt x="275365" y="984337"/>
                  </a:lnTo>
                  <a:cubicBezTo>
                    <a:pt x="278365" y="990338"/>
                    <a:pt x="280508" y="997196"/>
                    <a:pt x="280508" y="1004483"/>
                  </a:cubicBezTo>
                  <a:cubicBezTo>
                    <a:pt x="280508" y="1028057"/>
                    <a:pt x="261220" y="1047345"/>
                    <a:pt x="237646" y="1047345"/>
                  </a:cubicBezTo>
                  <a:cubicBezTo>
                    <a:pt x="214072" y="1047345"/>
                    <a:pt x="194783" y="1028486"/>
                    <a:pt x="194783" y="1004483"/>
                  </a:cubicBezTo>
                  <a:cubicBezTo>
                    <a:pt x="194783" y="980480"/>
                    <a:pt x="214072" y="961192"/>
                    <a:pt x="237646" y="961192"/>
                  </a:cubicBezTo>
                  <a:cubicBezTo>
                    <a:pt x="247076" y="961192"/>
                    <a:pt x="255648" y="964192"/>
                    <a:pt x="262506" y="968907"/>
                  </a:cubicBezTo>
                  <a:lnTo>
                    <a:pt x="318656" y="913186"/>
                  </a:lnTo>
                  <a:lnTo>
                    <a:pt x="321656" y="910185"/>
                  </a:lnTo>
                  <a:lnTo>
                    <a:pt x="437814" y="910185"/>
                  </a:lnTo>
                  <a:lnTo>
                    <a:pt x="486677" y="881896"/>
                  </a:lnTo>
                  <a:lnTo>
                    <a:pt x="486677" y="775597"/>
                  </a:lnTo>
                  <a:lnTo>
                    <a:pt x="489677" y="772597"/>
                  </a:lnTo>
                  <a:lnTo>
                    <a:pt x="517967" y="744307"/>
                  </a:lnTo>
                  <a:lnTo>
                    <a:pt x="520967" y="741736"/>
                  </a:lnTo>
                  <a:lnTo>
                    <a:pt x="655984" y="741736"/>
                  </a:lnTo>
                  <a:cubicBezTo>
                    <a:pt x="655555" y="737021"/>
                    <a:pt x="655127" y="732306"/>
                    <a:pt x="654698" y="727162"/>
                  </a:cubicBezTo>
                  <a:lnTo>
                    <a:pt x="459245" y="727162"/>
                  </a:lnTo>
                  <a:lnTo>
                    <a:pt x="414668" y="771311"/>
                  </a:lnTo>
                  <a:lnTo>
                    <a:pt x="414668" y="794028"/>
                  </a:lnTo>
                  <a:cubicBezTo>
                    <a:pt x="434385" y="797886"/>
                    <a:pt x="449387" y="815031"/>
                    <a:pt x="449387" y="836033"/>
                  </a:cubicBezTo>
                  <a:cubicBezTo>
                    <a:pt x="449387" y="859608"/>
                    <a:pt x="430099" y="878896"/>
                    <a:pt x="406524" y="878896"/>
                  </a:cubicBezTo>
                  <a:cubicBezTo>
                    <a:pt x="382950" y="878896"/>
                    <a:pt x="363662" y="859608"/>
                    <a:pt x="363662" y="836033"/>
                  </a:cubicBezTo>
                  <a:cubicBezTo>
                    <a:pt x="363662" y="820174"/>
                    <a:pt x="372234" y="806458"/>
                    <a:pt x="385093" y="799171"/>
                  </a:cubicBezTo>
                  <a:lnTo>
                    <a:pt x="385093" y="759309"/>
                  </a:lnTo>
                  <a:lnTo>
                    <a:pt x="389379" y="755023"/>
                  </a:lnTo>
                  <a:lnTo>
                    <a:pt x="442100" y="702302"/>
                  </a:lnTo>
                  <a:lnTo>
                    <a:pt x="446386" y="698016"/>
                  </a:lnTo>
                  <a:lnTo>
                    <a:pt x="650840" y="698016"/>
                  </a:lnTo>
                  <a:cubicBezTo>
                    <a:pt x="649983" y="691587"/>
                    <a:pt x="649126" y="685157"/>
                    <a:pt x="648269" y="678728"/>
                  </a:cubicBezTo>
                  <a:lnTo>
                    <a:pt x="406096" y="678728"/>
                  </a:lnTo>
                  <a:lnTo>
                    <a:pt x="273222" y="811173"/>
                  </a:lnTo>
                  <a:cubicBezTo>
                    <a:pt x="278365" y="818031"/>
                    <a:pt x="281794" y="826604"/>
                    <a:pt x="281794" y="836033"/>
                  </a:cubicBezTo>
                  <a:cubicBezTo>
                    <a:pt x="281794" y="859608"/>
                    <a:pt x="262078" y="878896"/>
                    <a:pt x="238503" y="878896"/>
                  </a:cubicBezTo>
                  <a:cubicBezTo>
                    <a:pt x="214929" y="878896"/>
                    <a:pt x="195641" y="859608"/>
                    <a:pt x="195641" y="836033"/>
                  </a:cubicBezTo>
                  <a:cubicBezTo>
                    <a:pt x="195641" y="812459"/>
                    <a:pt x="214500" y="793171"/>
                    <a:pt x="238503" y="793171"/>
                  </a:cubicBezTo>
                  <a:cubicBezTo>
                    <a:pt x="241932" y="793171"/>
                    <a:pt x="245361" y="794028"/>
                    <a:pt x="248790" y="794885"/>
                  </a:cubicBezTo>
                  <a:lnTo>
                    <a:pt x="390236" y="653439"/>
                  </a:lnTo>
                  <a:lnTo>
                    <a:pt x="394523" y="649153"/>
                  </a:lnTo>
                  <a:lnTo>
                    <a:pt x="644840" y="649153"/>
                  </a:lnTo>
                  <a:cubicBezTo>
                    <a:pt x="644411" y="647438"/>
                    <a:pt x="644411" y="645295"/>
                    <a:pt x="643982" y="643581"/>
                  </a:cubicBezTo>
                  <a:cubicBezTo>
                    <a:pt x="641411" y="629007"/>
                    <a:pt x="640553" y="614434"/>
                    <a:pt x="640125" y="599861"/>
                  </a:cubicBezTo>
                  <a:cubicBezTo>
                    <a:pt x="639696" y="599861"/>
                    <a:pt x="639696" y="599432"/>
                    <a:pt x="639268" y="599432"/>
                  </a:cubicBezTo>
                  <a:lnTo>
                    <a:pt x="331943" y="599432"/>
                  </a:lnTo>
                  <a:lnTo>
                    <a:pt x="280508" y="650438"/>
                  </a:lnTo>
                  <a:cubicBezTo>
                    <a:pt x="281366" y="653868"/>
                    <a:pt x="282223" y="657297"/>
                    <a:pt x="282223" y="660726"/>
                  </a:cubicBezTo>
                  <a:cubicBezTo>
                    <a:pt x="282223" y="684300"/>
                    <a:pt x="262506" y="703588"/>
                    <a:pt x="238932" y="703588"/>
                  </a:cubicBezTo>
                  <a:cubicBezTo>
                    <a:pt x="215357" y="703588"/>
                    <a:pt x="196069" y="684300"/>
                    <a:pt x="196069" y="660726"/>
                  </a:cubicBezTo>
                  <a:cubicBezTo>
                    <a:pt x="196069" y="637151"/>
                    <a:pt x="214929" y="617435"/>
                    <a:pt x="238932" y="617435"/>
                  </a:cubicBezTo>
                  <a:cubicBezTo>
                    <a:pt x="248362" y="617435"/>
                    <a:pt x="256934" y="620435"/>
                    <a:pt x="264221" y="625578"/>
                  </a:cubicBezTo>
                  <a:lnTo>
                    <a:pt x="315656" y="574143"/>
                  </a:lnTo>
                  <a:lnTo>
                    <a:pt x="319942" y="569857"/>
                  </a:lnTo>
                  <a:lnTo>
                    <a:pt x="609264" y="569857"/>
                  </a:lnTo>
                  <a:cubicBezTo>
                    <a:pt x="543684" y="504277"/>
                    <a:pt x="481962" y="436126"/>
                    <a:pt x="424098" y="366260"/>
                  </a:cubicBezTo>
                  <a:cubicBezTo>
                    <a:pt x="418526" y="368832"/>
                    <a:pt x="412525" y="370118"/>
                    <a:pt x="406096" y="370118"/>
                  </a:cubicBezTo>
                  <a:cubicBezTo>
                    <a:pt x="382521" y="370118"/>
                    <a:pt x="363233" y="351258"/>
                    <a:pt x="363233" y="327255"/>
                  </a:cubicBezTo>
                  <a:cubicBezTo>
                    <a:pt x="363233" y="317397"/>
                    <a:pt x="366662" y="308825"/>
                    <a:pt x="371806" y="301538"/>
                  </a:cubicBezTo>
                  <a:cubicBezTo>
                    <a:pt x="366233" y="294251"/>
                    <a:pt x="360661" y="287393"/>
                    <a:pt x="355089" y="280107"/>
                  </a:cubicBezTo>
                  <a:lnTo>
                    <a:pt x="355089" y="392406"/>
                  </a:lnTo>
                  <a:lnTo>
                    <a:pt x="346088" y="400979"/>
                  </a:lnTo>
                  <a:lnTo>
                    <a:pt x="145492" y="602433"/>
                  </a:lnTo>
                  <a:lnTo>
                    <a:pt x="145492" y="734449"/>
                  </a:lnTo>
                  <a:cubicBezTo>
                    <a:pt x="150635" y="741736"/>
                    <a:pt x="153635" y="750308"/>
                    <a:pt x="153635" y="759738"/>
                  </a:cubicBezTo>
                  <a:cubicBezTo>
                    <a:pt x="153635" y="783312"/>
                    <a:pt x="134347" y="803029"/>
                    <a:pt x="110773" y="803029"/>
                  </a:cubicBezTo>
                  <a:cubicBezTo>
                    <a:pt x="87198" y="803029"/>
                    <a:pt x="67910" y="783741"/>
                    <a:pt x="67910" y="759738"/>
                  </a:cubicBezTo>
                  <a:cubicBezTo>
                    <a:pt x="67910" y="745165"/>
                    <a:pt x="75197" y="731877"/>
                    <a:pt x="86341" y="724162"/>
                  </a:cubicBezTo>
                  <a:lnTo>
                    <a:pt x="86341" y="578001"/>
                  </a:lnTo>
                  <a:lnTo>
                    <a:pt x="94914" y="569429"/>
                  </a:lnTo>
                  <a:lnTo>
                    <a:pt x="296368" y="368403"/>
                  </a:lnTo>
                  <a:lnTo>
                    <a:pt x="296368" y="232101"/>
                  </a:lnTo>
                  <a:lnTo>
                    <a:pt x="304940" y="223528"/>
                  </a:lnTo>
                  <a:lnTo>
                    <a:pt x="309226" y="219242"/>
                  </a:lnTo>
                  <a:cubicBezTo>
                    <a:pt x="257791" y="148947"/>
                    <a:pt x="210214" y="76510"/>
                    <a:pt x="166066" y="3215"/>
                  </a:cubicBezTo>
                  <a:lnTo>
                    <a:pt x="166066" y="229529"/>
                  </a:lnTo>
                  <a:lnTo>
                    <a:pt x="163494" y="232529"/>
                  </a:lnTo>
                  <a:lnTo>
                    <a:pt x="97486" y="298109"/>
                  </a:lnTo>
                  <a:cubicBezTo>
                    <a:pt x="104343" y="305824"/>
                    <a:pt x="109058" y="316111"/>
                    <a:pt x="109058" y="327255"/>
                  </a:cubicBezTo>
                  <a:cubicBezTo>
                    <a:pt x="109058" y="350830"/>
                    <a:pt x="89770" y="370118"/>
                    <a:pt x="66196" y="370118"/>
                  </a:cubicBezTo>
                  <a:cubicBezTo>
                    <a:pt x="45622" y="370118"/>
                    <a:pt x="28477" y="355545"/>
                    <a:pt x="24191" y="336256"/>
                  </a:cubicBezTo>
                  <a:cubicBezTo>
                    <a:pt x="22905" y="347401"/>
                    <a:pt x="21619" y="358545"/>
                    <a:pt x="20333" y="370118"/>
                  </a:cubicBezTo>
                  <a:cubicBezTo>
                    <a:pt x="10475" y="456700"/>
                    <a:pt x="188" y="544140"/>
                    <a:pt x="4045" y="631579"/>
                  </a:cubicBezTo>
                  <a:cubicBezTo>
                    <a:pt x="5331" y="686872"/>
                    <a:pt x="12618" y="742164"/>
                    <a:pt x="21190" y="797028"/>
                  </a:cubicBezTo>
                  <a:cubicBezTo>
                    <a:pt x="37049" y="899898"/>
                    <a:pt x="57623" y="1002340"/>
                    <a:pt x="76912" y="1104781"/>
                  </a:cubicBezTo>
                  <a:cubicBezTo>
                    <a:pt x="84627" y="1145072"/>
                    <a:pt x="85484" y="1186649"/>
                    <a:pt x="91485" y="1227368"/>
                  </a:cubicBezTo>
                  <a:cubicBezTo>
                    <a:pt x="91913" y="1230368"/>
                    <a:pt x="92342" y="1233369"/>
                    <a:pt x="92771" y="1236369"/>
                  </a:cubicBezTo>
                  <a:lnTo>
                    <a:pt x="436099" y="1236369"/>
                  </a:lnTo>
                  <a:lnTo>
                    <a:pt x="511109" y="1161788"/>
                  </a:lnTo>
                  <a:lnTo>
                    <a:pt x="514109" y="1158788"/>
                  </a:lnTo>
                  <a:lnTo>
                    <a:pt x="640982" y="1158788"/>
                  </a:lnTo>
                  <a:cubicBezTo>
                    <a:pt x="641411" y="1154930"/>
                    <a:pt x="641411" y="1151501"/>
                    <a:pt x="641839" y="1147644"/>
                  </a:cubicBezTo>
                  <a:lnTo>
                    <a:pt x="507251" y="1147644"/>
                  </a:lnTo>
                  <a:lnTo>
                    <a:pt x="448529" y="1206794"/>
                  </a:lnTo>
                  <a:cubicBezTo>
                    <a:pt x="445100" y="1210223"/>
                    <a:pt x="439100" y="1210651"/>
                    <a:pt x="435242" y="1207222"/>
                  </a:cubicBezTo>
                  <a:cubicBezTo>
                    <a:pt x="427527" y="1217510"/>
                    <a:pt x="414668" y="1224367"/>
                    <a:pt x="400952" y="1224367"/>
                  </a:cubicBezTo>
                  <a:cubicBezTo>
                    <a:pt x="377378" y="1224367"/>
                    <a:pt x="358090" y="1205508"/>
                    <a:pt x="358090" y="1181934"/>
                  </a:cubicBezTo>
                  <a:cubicBezTo>
                    <a:pt x="358090" y="1158359"/>
                    <a:pt x="376949" y="1138642"/>
                    <a:pt x="400952" y="1138642"/>
                  </a:cubicBezTo>
                  <a:cubicBezTo>
                    <a:pt x="424526" y="1138642"/>
                    <a:pt x="443815" y="1157931"/>
                    <a:pt x="443815" y="1181934"/>
                  </a:cubicBezTo>
                  <a:cubicBezTo>
                    <a:pt x="443815" y="1182791"/>
                    <a:pt x="443815" y="1183220"/>
                    <a:pt x="443815" y="1184077"/>
                  </a:cubicBezTo>
                  <a:lnTo>
                    <a:pt x="496964" y="1130927"/>
                  </a:lnTo>
                  <a:lnTo>
                    <a:pt x="499536" y="1128355"/>
                  </a:lnTo>
                  <a:lnTo>
                    <a:pt x="643125" y="1128355"/>
                  </a:lnTo>
                  <a:cubicBezTo>
                    <a:pt x="643982" y="1117640"/>
                    <a:pt x="644411" y="1107353"/>
                    <a:pt x="645268" y="1096637"/>
                  </a:cubicBezTo>
                  <a:lnTo>
                    <a:pt x="329372" y="1096637"/>
                  </a:lnTo>
                  <a:lnTo>
                    <a:pt x="272365" y="1153644"/>
                  </a:lnTo>
                  <a:cubicBezTo>
                    <a:pt x="279223" y="1161360"/>
                    <a:pt x="283080" y="1170789"/>
                    <a:pt x="283080" y="1181934"/>
                  </a:cubicBezTo>
                  <a:cubicBezTo>
                    <a:pt x="283080" y="1205508"/>
                    <a:pt x="263363" y="1224367"/>
                    <a:pt x="239789" y="1224367"/>
                  </a:cubicBezTo>
                  <a:cubicBezTo>
                    <a:pt x="216215" y="1224367"/>
                    <a:pt x="196927" y="1205508"/>
                    <a:pt x="196927" y="1181934"/>
                  </a:cubicBezTo>
                  <a:cubicBezTo>
                    <a:pt x="196927" y="1158359"/>
                    <a:pt x="215786" y="1138642"/>
                    <a:pt x="239789" y="1138642"/>
                  </a:cubicBezTo>
                  <a:cubicBezTo>
                    <a:pt x="245361" y="1138642"/>
                    <a:pt x="250933" y="1139928"/>
                    <a:pt x="255648" y="1141643"/>
                  </a:cubicBezTo>
                  <a:lnTo>
                    <a:pt x="316942" y="1078635"/>
                  </a:lnTo>
                  <a:lnTo>
                    <a:pt x="319942" y="1076063"/>
                  </a:lnTo>
                  <a:lnTo>
                    <a:pt x="645268" y="1076063"/>
                  </a:lnTo>
                  <a:cubicBezTo>
                    <a:pt x="646554" y="1058490"/>
                    <a:pt x="647412" y="1040487"/>
                    <a:pt x="648697" y="1022914"/>
                  </a:cubicBezTo>
                  <a:lnTo>
                    <a:pt x="616550" y="1022914"/>
                  </a:lnTo>
                  <a:cubicBezTo>
                    <a:pt x="609692" y="1037487"/>
                    <a:pt x="595119" y="1047345"/>
                    <a:pt x="577974" y="1047345"/>
                  </a:cubicBezTo>
                  <a:cubicBezTo>
                    <a:pt x="554400" y="1047345"/>
                    <a:pt x="535540" y="1028486"/>
                    <a:pt x="535540" y="1004483"/>
                  </a:cubicBezTo>
                  <a:cubicBezTo>
                    <a:pt x="535540" y="980480"/>
                    <a:pt x="554400" y="961192"/>
                    <a:pt x="577974" y="961192"/>
                  </a:cubicBezTo>
                  <a:cubicBezTo>
                    <a:pt x="601120" y="961192"/>
                    <a:pt x="620408" y="980051"/>
                    <a:pt x="621265" y="1003197"/>
                  </a:cubicBezTo>
                  <a:lnTo>
                    <a:pt x="650412" y="1003197"/>
                  </a:lnTo>
                  <a:cubicBezTo>
                    <a:pt x="651698" y="979623"/>
                    <a:pt x="652555" y="956048"/>
                    <a:pt x="653841" y="932474"/>
                  </a:cubicBezTo>
                  <a:lnTo>
                    <a:pt x="539827" y="932474"/>
                  </a:lnTo>
                  <a:lnTo>
                    <a:pt x="435242" y="1037058"/>
                  </a:lnTo>
                  <a:cubicBezTo>
                    <a:pt x="433956" y="1038344"/>
                    <a:pt x="432242" y="1039201"/>
                    <a:pt x="430956" y="1039630"/>
                  </a:cubicBezTo>
                  <a:cubicBezTo>
                    <a:pt x="424098" y="1044345"/>
                    <a:pt x="415525" y="1047345"/>
                    <a:pt x="406524" y="1047345"/>
                  </a:cubicBezTo>
                  <a:cubicBezTo>
                    <a:pt x="382950" y="1047345"/>
                    <a:pt x="363662" y="1028486"/>
                    <a:pt x="363662" y="1004483"/>
                  </a:cubicBezTo>
                  <a:cubicBezTo>
                    <a:pt x="363662" y="980480"/>
                    <a:pt x="382950" y="961192"/>
                    <a:pt x="406524" y="961192"/>
                  </a:cubicBezTo>
                  <a:cubicBezTo>
                    <a:pt x="427098" y="961192"/>
                    <a:pt x="444672" y="976193"/>
                    <a:pt x="448529" y="995482"/>
                  </a:cubicBezTo>
                  <a:lnTo>
                    <a:pt x="529111" y="915757"/>
                  </a:lnTo>
                  <a:lnTo>
                    <a:pt x="532111" y="912757"/>
                  </a:lnTo>
                  <a:lnTo>
                    <a:pt x="655127" y="912757"/>
                  </a:lnTo>
                  <a:cubicBezTo>
                    <a:pt x="655984" y="891326"/>
                    <a:pt x="656841" y="869895"/>
                    <a:pt x="657698" y="848463"/>
                  </a:cubicBezTo>
                  <a:lnTo>
                    <a:pt x="620837" y="848463"/>
                  </a:lnTo>
                  <a:cubicBezTo>
                    <a:pt x="615265" y="866037"/>
                    <a:pt x="599405" y="878896"/>
                    <a:pt x="580117" y="878896"/>
                  </a:cubicBezTo>
                  <a:cubicBezTo>
                    <a:pt x="556543" y="878896"/>
                    <a:pt x="536826" y="859608"/>
                    <a:pt x="536826" y="836033"/>
                  </a:cubicBezTo>
                  <a:cubicBezTo>
                    <a:pt x="536826" y="812459"/>
                    <a:pt x="556543" y="793171"/>
                    <a:pt x="580117" y="793171"/>
                  </a:cubicBezTo>
                  <a:cubicBezTo>
                    <a:pt x="601549" y="793171"/>
                    <a:pt x="619122" y="808601"/>
                    <a:pt x="622551" y="828747"/>
                  </a:cubicBezTo>
                  <a:lnTo>
                    <a:pt x="658127" y="828747"/>
                  </a:lnTo>
                  <a:cubicBezTo>
                    <a:pt x="658556" y="811602"/>
                    <a:pt x="658556" y="794457"/>
                    <a:pt x="658556" y="777740"/>
                  </a:cubicBezTo>
                  <a:cubicBezTo>
                    <a:pt x="658556" y="772168"/>
                    <a:pt x="658556" y="766596"/>
                    <a:pt x="658127" y="761024"/>
                  </a:cubicBezTo>
                  <a:lnTo>
                    <a:pt x="529111" y="7610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FA4E96F-1089-4967-8DD5-3DE8B7B2FA77}"/>
                </a:ext>
              </a:extLst>
            </p:cNvPr>
            <p:cNvSpPr/>
            <p:nvPr/>
          </p:nvSpPr>
          <p:spPr>
            <a:xfrm>
              <a:off x="5907619" y="3798689"/>
              <a:ext cx="8573" cy="8573"/>
            </a:xfrm>
            <a:custGeom>
              <a:avLst/>
              <a:gdLst>
                <a:gd name="connsiteX0" fmla="*/ 4501 w 8572"/>
                <a:gd name="connsiteY0" fmla="*/ 5786 h 8572"/>
                <a:gd name="connsiteX1" fmla="*/ 7072 w 8572"/>
                <a:gd name="connsiteY1" fmla="*/ 3215 h 8572"/>
                <a:gd name="connsiteX2" fmla="*/ 3215 w 8572"/>
                <a:gd name="connsiteY2" fmla="*/ 3215 h 8572"/>
                <a:gd name="connsiteX3" fmla="*/ 4501 w 8572"/>
                <a:gd name="connsiteY3" fmla="*/ 5786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4501" y="5786"/>
                  </a:moveTo>
                  <a:lnTo>
                    <a:pt x="7072" y="3215"/>
                  </a:lnTo>
                  <a:lnTo>
                    <a:pt x="3215" y="3215"/>
                  </a:lnTo>
                  <a:cubicBezTo>
                    <a:pt x="3643" y="4072"/>
                    <a:pt x="4072" y="4929"/>
                    <a:pt x="4501" y="57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5E5B334-B520-4715-B949-EE27E58E23D1}"/>
                </a:ext>
              </a:extLst>
            </p:cNvPr>
            <p:cNvSpPr/>
            <p:nvPr/>
          </p:nvSpPr>
          <p:spPr>
            <a:xfrm>
              <a:off x="5190530" y="4249174"/>
              <a:ext cx="548640" cy="167164"/>
            </a:xfrm>
            <a:custGeom>
              <a:avLst/>
              <a:gdLst>
                <a:gd name="connsiteX0" fmla="*/ 353830 w 548640"/>
                <a:gd name="connsiteY0" fmla="*/ 77796 h 167163"/>
                <a:gd name="connsiteX1" fmla="*/ 353830 w 548640"/>
                <a:gd name="connsiteY1" fmla="*/ 77796 h 167163"/>
                <a:gd name="connsiteX2" fmla="*/ 350830 w 548640"/>
                <a:gd name="connsiteY2" fmla="*/ 80796 h 167163"/>
                <a:gd name="connsiteX3" fmla="*/ 3215 w 548640"/>
                <a:gd name="connsiteY3" fmla="*/ 80796 h 167163"/>
                <a:gd name="connsiteX4" fmla="*/ 30218 w 548640"/>
                <a:gd name="connsiteY4" fmla="*/ 163949 h 167163"/>
                <a:gd name="connsiteX5" fmla="*/ 314825 w 548640"/>
                <a:gd name="connsiteY5" fmla="*/ 163949 h 167163"/>
                <a:gd name="connsiteX6" fmla="*/ 441698 w 548640"/>
                <a:gd name="connsiteY6" fmla="*/ 37505 h 167163"/>
                <a:gd name="connsiteX7" fmla="*/ 444270 w 548640"/>
                <a:gd name="connsiteY7" fmla="*/ 34933 h 167163"/>
                <a:gd name="connsiteX8" fmla="*/ 543711 w 548640"/>
                <a:gd name="connsiteY8" fmla="*/ 34933 h 167163"/>
                <a:gd name="connsiteX9" fmla="*/ 545854 w 548640"/>
                <a:gd name="connsiteY9" fmla="*/ 3215 h 167163"/>
                <a:gd name="connsiteX10" fmla="*/ 428411 w 548640"/>
                <a:gd name="connsiteY10" fmla="*/ 3215 h 167163"/>
                <a:gd name="connsiteX11" fmla="*/ 353830 w 548640"/>
                <a:gd name="connsiteY11" fmla="*/ 77796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8640" h="167163">
                  <a:moveTo>
                    <a:pt x="353830" y="77796"/>
                  </a:moveTo>
                  <a:lnTo>
                    <a:pt x="353830" y="77796"/>
                  </a:lnTo>
                  <a:lnTo>
                    <a:pt x="350830" y="80796"/>
                  </a:lnTo>
                  <a:lnTo>
                    <a:pt x="3215" y="80796"/>
                  </a:lnTo>
                  <a:cubicBezTo>
                    <a:pt x="9644" y="109085"/>
                    <a:pt x="19931" y="136517"/>
                    <a:pt x="30218" y="163949"/>
                  </a:cubicBezTo>
                  <a:lnTo>
                    <a:pt x="314825" y="163949"/>
                  </a:lnTo>
                  <a:lnTo>
                    <a:pt x="441698" y="37505"/>
                  </a:lnTo>
                  <a:lnTo>
                    <a:pt x="444270" y="34933"/>
                  </a:lnTo>
                  <a:lnTo>
                    <a:pt x="543711" y="34933"/>
                  </a:lnTo>
                  <a:cubicBezTo>
                    <a:pt x="544568" y="24217"/>
                    <a:pt x="545425" y="13930"/>
                    <a:pt x="545854" y="3215"/>
                  </a:cubicBezTo>
                  <a:lnTo>
                    <a:pt x="428411" y="3215"/>
                  </a:lnTo>
                  <a:lnTo>
                    <a:pt x="353830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19567372-DC0E-4741-A586-A959EA9C51BA}"/>
                </a:ext>
              </a:extLst>
            </p:cNvPr>
            <p:cNvSpPr/>
            <p:nvPr/>
          </p:nvSpPr>
          <p:spPr>
            <a:xfrm>
              <a:off x="5873758" y="3019449"/>
              <a:ext cx="587216" cy="754380"/>
            </a:xfrm>
            <a:custGeom>
              <a:avLst/>
              <a:gdLst>
                <a:gd name="connsiteX0" fmla="*/ 461415 w 587216"/>
                <a:gd name="connsiteY0" fmla="*/ 293822 h 754380"/>
                <a:gd name="connsiteX1" fmla="*/ 461415 w 587216"/>
                <a:gd name="connsiteY1" fmla="*/ 293822 h 754380"/>
                <a:gd name="connsiteX2" fmla="*/ 392835 w 587216"/>
                <a:gd name="connsiteY2" fmla="*/ 361117 h 754380"/>
                <a:gd name="connsiteX3" fmla="*/ 195239 w 587216"/>
                <a:gd name="connsiteY3" fmla="*/ 559141 h 754380"/>
                <a:gd name="connsiteX4" fmla="*/ 44791 w 587216"/>
                <a:gd name="connsiteY4" fmla="*/ 711732 h 754380"/>
                <a:gd name="connsiteX5" fmla="*/ 70080 w 587216"/>
                <a:gd name="connsiteY5" fmla="*/ 753308 h 754380"/>
                <a:gd name="connsiteX6" fmla="*/ 289536 w 587216"/>
                <a:gd name="connsiteY6" fmla="*/ 533852 h 754380"/>
                <a:gd name="connsiteX7" fmla="*/ 307110 w 587216"/>
                <a:gd name="connsiteY7" fmla="*/ 469130 h 754380"/>
                <a:gd name="connsiteX8" fmla="*/ 307538 w 587216"/>
                <a:gd name="connsiteY8" fmla="*/ 466558 h 754380"/>
                <a:gd name="connsiteX9" fmla="*/ 585716 w 587216"/>
                <a:gd name="connsiteY9" fmla="*/ 188381 h 754380"/>
                <a:gd name="connsiteX10" fmla="*/ 562570 w 587216"/>
                <a:gd name="connsiteY10" fmla="*/ 39219 h 754380"/>
                <a:gd name="connsiteX11" fmla="*/ 561285 w 587216"/>
                <a:gd name="connsiteY11" fmla="*/ 3215 h 754380"/>
                <a:gd name="connsiteX12" fmla="*/ 462272 w 587216"/>
                <a:gd name="connsiteY12" fmla="*/ 102227 h 754380"/>
                <a:gd name="connsiteX13" fmla="*/ 462701 w 587216"/>
                <a:gd name="connsiteY13" fmla="*/ 224814 h 754380"/>
                <a:gd name="connsiteX14" fmla="*/ 462701 w 587216"/>
                <a:gd name="connsiteY14" fmla="*/ 229100 h 754380"/>
                <a:gd name="connsiteX15" fmla="*/ 285679 w 587216"/>
                <a:gd name="connsiteY15" fmla="*/ 406122 h 754380"/>
                <a:gd name="connsiteX16" fmla="*/ 281392 w 587216"/>
                <a:gd name="connsiteY16" fmla="*/ 406122 h 754380"/>
                <a:gd name="connsiteX17" fmla="*/ 243245 w 587216"/>
                <a:gd name="connsiteY17" fmla="*/ 406122 h 754380"/>
                <a:gd name="connsiteX18" fmla="*/ 3215 w 587216"/>
                <a:gd name="connsiteY18" fmla="*/ 646152 h 754380"/>
                <a:gd name="connsiteX19" fmla="*/ 34504 w 587216"/>
                <a:gd name="connsiteY19" fmla="*/ 694587 h 754380"/>
                <a:gd name="connsiteX20" fmla="*/ 181523 w 587216"/>
                <a:gd name="connsiteY20" fmla="*/ 545425 h 754380"/>
                <a:gd name="connsiteX21" fmla="*/ 379548 w 587216"/>
                <a:gd name="connsiteY21" fmla="*/ 346972 h 754380"/>
                <a:gd name="connsiteX22" fmla="*/ 448556 w 587216"/>
                <a:gd name="connsiteY22" fmla="*/ 279249 h 754380"/>
                <a:gd name="connsiteX23" fmla="*/ 469987 w 587216"/>
                <a:gd name="connsiteY23" fmla="*/ 259104 h 754380"/>
                <a:gd name="connsiteX24" fmla="*/ 482418 w 587216"/>
                <a:gd name="connsiteY24" fmla="*/ 248817 h 754380"/>
                <a:gd name="connsiteX25" fmla="*/ 487990 w 587216"/>
                <a:gd name="connsiteY25" fmla="*/ 232958 h 754380"/>
                <a:gd name="connsiteX26" fmla="*/ 486704 w 587216"/>
                <a:gd name="connsiteY26" fmla="*/ 196953 h 754380"/>
                <a:gd name="connsiteX27" fmla="*/ 477703 w 587216"/>
                <a:gd name="connsiteY27" fmla="*/ 147233 h 754380"/>
                <a:gd name="connsiteX28" fmla="*/ 478560 w 587216"/>
                <a:gd name="connsiteY28" fmla="*/ 140803 h 754380"/>
                <a:gd name="connsiteX29" fmla="*/ 490133 w 587216"/>
                <a:gd name="connsiteY29" fmla="*/ 101798 h 754380"/>
                <a:gd name="connsiteX30" fmla="*/ 550998 w 587216"/>
                <a:gd name="connsiteY30" fmla="*/ 101798 h 754380"/>
                <a:gd name="connsiteX31" fmla="*/ 550998 w 587216"/>
                <a:gd name="connsiteY31" fmla="*/ 162663 h 754380"/>
                <a:gd name="connsiteX32" fmla="*/ 502992 w 587216"/>
                <a:gd name="connsiteY32" fmla="*/ 171236 h 754380"/>
                <a:gd name="connsiteX33" fmla="*/ 506420 w 587216"/>
                <a:gd name="connsiteY33" fmla="*/ 194810 h 754380"/>
                <a:gd name="connsiteX34" fmla="*/ 507278 w 587216"/>
                <a:gd name="connsiteY34" fmla="*/ 235101 h 754380"/>
                <a:gd name="connsiteX35" fmla="*/ 492276 w 587216"/>
                <a:gd name="connsiteY35" fmla="*/ 265962 h 754380"/>
                <a:gd name="connsiteX36" fmla="*/ 483275 w 587216"/>
                <a:gd name="connsiteY36" fmla="*/ 273677 h 754380"/>
                <a:gd name="connsiteX37" fmla="*/ 461415 w 587216"/>
                <a:gd name="connsiteY37" fmla="*/ 293822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87216" h="754380">
                  <a:moveTo>
                    <a:pt x="461415" y="293822"/>
                  </a:moveTo>
                  <a:lnTo>
                    <a:pt x="461415" y="293822"/>
                  </a:lnTo>
                  <a:cubicBezTo>
                    <a:pt x="443841" y="310539"/>
                    <a:pt x="420267" y="333684"/>
                    <a:pt x="392835" y="361117"/>
                  </a:cubicBezTo>
                  <a:cubicBezTo>
                    <a:pt x="337542" y="415981"/>
                    <a:pt x="265962" y="487989"/>
                    <a:pt x="195239" y="559141"/>
                  </a:cubicBezTo>
                  <a:cubicBezTo>
                    <a:pt x="141232" y="613577"/>
                    <a:pt x="89368" y="666298"/>
                    <a:pt x="44791" y="711732"/>
                  </a:cubicBezTo>
                  <a:cubicBezTo>
                    <a:pt x="53364" y="725448"/>
                    <a:pt x="61508" y="739592"/>
                    <a:pt x="70080" y="753308"/>
                  </a:cubicBezTo>
                  <a:lnTo>
                    <a:pt x="289536" y="533852"/>
                  </a:lnTo>
                  <a:lnTo>
                    <a:pt x="307110" y="469130"/>
                  </a:lnTo>
                  <a:lnTo>
                    <a:pt x="307538" y="466558"/>
                  </a:lnTo>
                  <a:lnTo>
                    <a:pt x="585716" y="188381"/>
                  </a:lnTo>
                  <a:cubicBezTo>
                    <a:pt x="570714" y="140375"/>
                    <a:pt x="565142" y="89368"/>
                    <a:pt x="562570" y="39219"/>
                  </a:cubicBezTo>
                  <a:cubicBezTo>
                    <a:pt x="561713" y="27218"/>
                    <a:pt x="561285" y="15216"/>
                    <a:pt x="561285" y="3215"/>
                  </a:cubicBezTo>
                  <a:lnTo>
                    <a:pt x="462272" y="102227"/>
                  </a:lnTo>
                  <a:lnTo>
                    <a:pt x="462701" y="224814"/>
                  </a:lnTo>
                  <a:lnTo>
                    <a:pt x="462701" y="229100"/>
                  </a:lnTo>
                  <a:lnTo>
                    <a:pt x="285679" y="406122"/>
                  </a:lnTo>
                  <a:lnTo>
                    <a:pt x="281392" y="406122"/>
                  </a:lnTo>
                  <a:lnTo>
                    <a:pt x="243245" y="406122"/>
                  </a:lnTo>
                  <a:lnTo>
                    <a:pt x="3215" y="646152"/>
                  </a:lnTo>
                  <a:cubicBezTo>
                    <a:pt x="13930" y="662011"/>
                    <a:pt x="24217" y="678299"/>
                    <a:pt x="34504" y="694587"/>
                  </a:cubicBezTo>
                  <a:cubicBezTo>
                    <a:pt x="78653" y="649581"/>
                    <a:pt x="130088" y="597718"/>
                    <a:pt x="181523" y="545425"/>
                  </a:cubicBezTo>
                  <a:cubicBezTo>
                    <a:pt x="252246" y="473845"/>
                    <a:pt x="323826" y="402264"/>
                    <a:pt x="379548" y="346972"/>
                  </a:cubicBezTo>
                  <a:cubicBezTo>
                    <a:pt x="407408" y="319540"/>
                    <a:pt x="430983" y="295966"/>
                    <a:pt x="448556" y="279249"/>
                  </a:cubicBezTo>
                  <a:cubicBezTo>
                    <a:pt x="457129" y="270677"/>
                    <a:pt x="464844" y="264247"/>
                    <a:pt x="469987" y="259104"/>
                  </a:cubicBezTo>
                  <a:cubicBezTo>
                    <a:pt x="475560" y="253960"/>
                    <a:pt x="478131" y="251388"/>
                    <a:pt x="482418" y="248817"/>
                  </a:cubicBezTo>
                  <a:cubicBezTo>
                    <a:pt x="483703" y="247959"/>
                    <a:pt x="487132" y="242816"/>
                    <a:pt x="487990" y="232958"/>
                  </a:cubicBezTo>
                  <a:cubicBezTo>
                    <a:pt x="488847" y="223099"/>
                    <a:pt x="488418" y="209812"/>
                    <a:pt x="486704" y="196953"/>
                  </a:cubicBezTo>
                  <a:cubicBezTo>
                    <a:pt x="483703" y="171236"/>
                    <a:pt x="477703" y="147233"/>
                    <a:pt x="477703" y="147233"/>
                  </a:cubicBezTo>
                  <a:cubicBezTo>
                    <a:pt x="477274" y="145089"/>
                    <a:pt x="477703" y="142946"/>
                    <a:pt x="478560" y="140803"/>
                  </a:cubicBezTo>
                  <a:cubicBezTo>
                    <a:pt x="475560" y="127087"/>
                    <a:pt x="479417" y="112085"/>
                    <a:pt x="490133" y="101798"/>
                  </a:cubicBezTo>
                  <a:cubicBezTo>
                    <a:pt x="506849" y="85082"/>
                    <a:pt x="534281" y="85082"/>
                    <a:pt x="550998" y="101798"/>
                  </a:cubicBezTo>
                  <a:cubicBezTo>
                    <a:pt x="567714" y="118515"/>
                    <a:pt x="567714" y="145518"/>
                    <a:pt x="550998" y="162663"/>
                  </a:cubicBezTo>
                  <a:cubicBezTo>
                    <a:pt x="538139" y="175522"/>
                    <a:pt x="518851" y="178522"/>
                    <a:pt x="502992" y="171236"/>
                  </a:cubicBezTo>
                  <a:cubicBezTo>
                    <a:pt x="504277" y="178522"/>
                    <a:pt x="505563" y="186666"/>
                    <a:pt x="506420" y="194810"/>
                  </a:cubicBezTo>
                  <a:cubicBezTo>
                    <a:pt x="508135" y="208526"/>
                    <a:pt x="508564" y="222671"/>
                    <a:pt x="507278" y="235101"/>
                  </a:cubicBezTo>
                  <a:cubicBezTo>
                    <a:pt x="505992" y="247531"/>
                    <a:pt x="502992" y="259961"/>
                    <a:pt x="492276" y="265962"/>
                  </a:cubicBezTo>
                  <a:cubicBezTo>
                    <a:pt x="493562" y="265533"/>
                    <a:pt x="488847" y="268962"/>
                    <a:pt x="483275" y="273677"/>
                  </a:cubicBezTo>
                  <a:cubicBezTo>
                    <a:pt x="477703" y="278821"/>
                    <a:pt x="470416" y="285250"/>
                    <a:pt x="461415" y="2938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2A17D31-03CA-408F-927E-B7A460FACC92}"/>
                </a:ext>
              </a:extLst>
            </p:cNvPr>
            <p:cNvSpPr/>
            <p:nvPr/>
          </p:nvSpPr>
          <p:spPr>
            <a:xfrm>
              <a:off x="5887903" y="3744254"/>
              <a:ext cx="30004" cy="30004"/>
            </a:xfrm>
            <a:custGeom>
              <a:avLst/>
              <a:gdLst>
                <a:gd name="connsiteX0" fmla="*/ 3215 w 30003"/>
                <a:gd name="connsiteY0" fmla="*/ 14788 h 30003"/>
                <a:gd name="connsiteX1" fmla="*/ 9215 w 30003"/>
                <a:gd name="connsiteY1" fmla="*/ 28504 h 30003"/>
                <a:gd name="connsiteX2" fmla="*/ 26789 w 30003"/>
                <a:gd name="connsiteY2" fmla="*/ 28504 h 30003"/>
                <a:gd name="connsiteX3" fmla="*/ 28932 w 30003"/>
                <a:gd name="connsiteY3" fmla="*/ 26361 h 30003"/>
                <a:gd name="connsiteX4" fmla="*/ 14787 w 30003"/>
                <a:gd name="connsiteY4" fmla="*/ 3215 h 30003"/>
                <a:gd name="connsiteX5" fmla="*/ 3215 w 30003"/>
                <a:gd name="connsiteY5" fmla="*/ 1478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0003">
                  <a:moveTo>
                    <a:pt x="3215" y="14788"/>
                  </a:moveTo>
                  <a:cubicBezTo>
                    <a:pt x="5358" y="19502"/>
                    <a:pt x="7072" y="23789"/>
                    <a:pt x="9215" y="28504"/>
                  </a:cubicBezTo>
                  <a:lnTo>
                    <a:pt x="26789" y="28504"/>
                  </a:lnTo>
                  <a:lnTo>
                    <a:pt x="28932" y="26361"/>
                  </a:lnTo>
                  <a:cubicBezTo>
                    <a:pt x="24217" y="18645"/>
                    <a:pt x="19502" y="10930"/>
                    <a:pt x="14787" y="3215"/>
                  </a:cubicBezTo>
                  <a:cubicBezTo>
                    <a:pt x="10930" y="6644"/>
                    <a:pt x="7072" y="10501"/>
                    <a:pt x="3215" y="147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A42D295-367A-40A7-A06B-57AA10176FFB}"/>
                </a:ext>
              </a:extLst>
            </p:cNvPr>
            <p:cNvSpPr/>
            <p:nvPr/>
          </p:nvSpPr>
          <p:spPr>
            <a:xfrm>
              <a:off x="5240695" y="5104709"/>
              <a:ext cx="458629" cy="505778"/>
            </a:xfrm>
            <a:custGeom>
              <a:avLst/>
              <a:gdLst>
                <a:gd name="connsiteX0" fmla="*/ 385961 w 458628"/>
                <a:gd name="connsiteY0" fmla="*/ 350830 h 505777"/>
                <a:gd name="connsiteX1" fmla="*/ 428823 w 458628"/>
                <a:gd name="connsiteY1" fmla="*/ 307967 h 505777"/>
                <a:gd name="connsiteX2" fmla="*/ 456255 w 458628"/>
                <a:gd name="connsiteY2" fmla="*/ 318254 h 505777"/>
                <a:gd name="connsiteX3" fmla="*/ 450683 w 458628"/>
                <a:gd name="connsiteY3" fmla="*/ 270677 h 505777"/>
                <a:gd name="connsiteX4" fmla="*/ 396676 w 458628"/>
                <a:gd name="connsiteY4" fmla="*/ 270677 h 505777"/>
                <a:gd name="connsiteX5" fmla="*/ 303664 w 458628"/>
                <a:gd name="connsiteY5" fmla="*/ 363689 h 505777"/>
                <a:gd name="connsiteX6" fmla="*/ 298092 w 458628"/>
                <a:gd name="connsiteY6" fmla="*/ 366689 h 505777"/>
                <a:gd name="connsiteX7" fmla="*/ 256944 w 458628"/>
                <a:gd name="connsiteY7" fmla="*/ 398407 h 505777"/>
                <a:gd name="connsiteX8" fmla="*/ 214082 w 458628"/>
                <a:gd name="connsiteY8" fmla="*/ 355116 h 505777"/>
                <a:gd name="connsiteX9" fmla="*/ 256944 w 458628"/>
                <a:gd name="connsiteY9" fmla="*/ 312254 h 505777"/>
                <a:gd name="connsiteX10" fmla="*/ 297664 w 458628"/>
                <a:gd name="connsiteY10" fmla="*/ 341828 h 505777"/>
                <a:gd name="connsiteX11" fmla="*/ 385532 w 458628"/>
                <a:gd name="connsiteY11" fmla="*/ 253960 h 505777"/>
                <a:gd name="connsiteX12" fmla="*/ 388532 w 458628"/>
                <a:gd name="connsiteY12" fmla="*/ 251389 h 505777"/>
                <a:gd name="connsiteX13" fmla="*/ 447683 w 458628"/>
                <a:gd name="connsiteY13" fmla="*/ 251389 h 505777"/>
                <a:gd name="connsiteX14" fmla="*/ 441682 w 458628"/>
                <a:gd name="connsiteY14" fmla="*/ 217527 h 505777"/>
                <a:gd name="connsiteX15" fmla="*/ 435252 w 458628"/>
                <a:gd name="connsiteY15" fmla="*/ 217956 h 505777"/>
                <a:gd name="connsiteX16" fmla="*/ 392819 w 458628"/>
                <a:gd name="connsiteY16" fmla="*/ 175094 h 505777"/>
                <a:gd name="connsiteX17" fmla="*/ 423680 w 458628"/>
                <a:gd name="connsiteY17" fmla="*/ 133945 h 505777"/>
                <a:gd name="connsiteX18" fmla="*/ 418536 w 458628"/>
                <a:gd name="connsiteY18" fmla="*/ 111229 h 505777"/>
                <a:gd name="connsiteX19" fmla="*/ 414678 w 458628"/>
                <a:gd name="connsiteY19" fmla="*/ 94084 h 505777"/>
                <a:gd name="connsiteX20" fmla="*/ 412964 w 458628"/>
                <a:gd name="connsiteY20" fmla="*/ 94084 h 505777"/>
                <a:gd name="connsiteX21" fmla="*/ 366672 w 458628"/>
                <a:gd name="connsiteY21" fmla="*/ 140375 h 505777"/>
                <a:gd name="connsiteX22" fmla="*/ 366672 w 458628"/>
                <a:gd name="connsiteY22" fmla="*/ 230386 h 505777"/>
                <a:gd name="connsiteX23" fmla="*/ 363672 w 458628"/>
                <a:gd name="connsiteY23" fmla="*/ 232958 h 505777"/>
                <a:gd name="connsiteX24" fmla="*/ 322095 w 458628"/>
                <a:gd name="connsiteY24" fmla="*/ 274535 h 505777"/>
                <a:gd name="connsiteX25" fmla="*/ 319524 w 458628"/>
                <a:gd name="connsiteY25" fmla="*/ 277535 h 505777"/>
                <a:gd name="connsiteX26" fmla="*/ 176363 w 458628"/>
                <a:gd name="connsiteY26" fmla="*/ 277535 h 505777"/>
                <a:gd name="connsiteX27" fmla="*/ 173362 w 458628"/>
                <a:gd name="connsiteY27" fmla="*/ 274535 h 505777"/>
                <a:gd name="connsiteX28" fmla="*/ 113784 w 458628"/>
                <a:gd name="connsiteY28" fmla="*/ 215384 h 505777"/>
                <a:gd name="connsiteX29" fmla="*/ 98782 w 458628"/>
                <a:gd name="connsiteY29" fmla="*/ 217956 h 505777"/>
                <a:gd name="connsiteX30" fmla="*/ 55919 w 458628"/>
                <a:gd name="connsiteY30" fmla="*/ 175094 h 505777"/>
                <a:gd name="connsiteX31" fmla="*/ 98782 w 458628"/>
                <a:gd name="connsiteY31" fmla="*/ 132231 h 505777"/>
                <a:gd name="connsiteX32" fmla="*/ 141644 w 458628"/>
                <a:gd name="connsiteY32" fmla="*/ 175094 h 505777"/>
                <a:gd name="connsiteX33" fmla="*/ 130071 w 458628"/>
                <a:gd name="connsiteY33" fmla="*/ 203811 h 505777"/>
                <a:gd name="connsiteX34" fmla="*/ 184078 w 458628"/>
                <a:gd name="connsiteY34" fmla="*/ 257818 h 505777"/>
                <a:gd name="connsiteX35" fmla="*/ 311380 w 458628"/>
                <a:gd name="connsiteY35" fmla="*/ 257818 h 505777"/>
                <a:gd name="connsiteX36" fmla="*/ 347384 w 458628"/>
                <a:gd name="connsiteY36" fmla="*/ 221813 h 505777"/>
                <a:gd name="connsiteX37" fmla="*/ 347384 w 458628"/>
                <a:gd name="connsiteY37" fmla="*/ 132231 h 505777"/>
                <a:gd name="connsiteX38" fmla="*/ 349956 w 458628"/>
                <a:gd name="connsiteY38" fmla="*/ 129659 h 505777"/>
                <a:gd name="connsiteX39" fmla="*/ 402677 w 458628"/>
                <a:gd name="connsiteY39" fmla="*/ 77367 h 505777"/>
                <a:gd name="connsiteX40" fmla="*/ 405249 w 458628"/>
                <a:gd name="connsiteY40" fmla="*/ 74795 h 505777"/>
                <a:gd name="connsiteX41" fmla="*/ 411678 w 458628"/>
                <a:gd name="connsiteY41" fmla="*/ 74795 h 505777"/>
                <a:gd name="connsiteX42" fmla="*/ 407820 w 458628"/>
                <a:gd name="connsiteY42" fmla="*/ 39648 h 505777"/>
                <a:gd name="connsiteX43" fmla="*/ 394962 w 458628"/>
                <a:gd name="connsiteY43" fmla="*/ 39648 h 505777"/>
                <a:gd name="connsiteX44" fmla="*/ 289091 w 458628"/>
                <a:gd name="connsiteY44" fmla="*/ 145090 h 505777"/>
                <a:gd name="connsiteX45" fmla="*/ 306236 w 458628"/>
                <a:gd name="connsiteY45" fmla="*/ 179380 h 505777"/>
                <a:gd name="connsiteX46" fmla="*/ 263374 w 458628"/>
                <a:gd name="connsiteY46" fmla="*/ 222242 h 505777"/>
                <a:gd name="connsiteX47" fmla="*/ 220511 w 458628"/>
                <a:gd name="connsiteY47" fmla="*/ 179380 h 505777"/>
                <a:gd name="connsiteX48" fmla="*/ 263374 w 458628"/>
                <a:gd name="connsiteY48" fmla="*/ 136517 h 505777"/>
                <a:gd name="connsiteX49" fmla="*/ 269803 w 458628"/>
                <a:gd name="connsiteY49" fmla="*/ 136946 h 505777"/>
                <a:gd name="connsiteX50" fmla="*/ 383817 w 458628"/>
                <a:gd name="connsiteY50" fmla="*/ 22932 h 505777"/>
                <a:gd name="connsiteX51" fmla="*/ 386389 w 458628"/>
                <a:gd name="connsiteY51" fmla="*/ 20360 h 505777"/>
                <a:gd name="connsiteX52" fmla="*/ 405677 w 458628"/>
                <a:gd name="connsiteY52" fmla="*/ 20360 h 505777"/>
                <a:gd name="connsiteX53" fmla="*/ 403963 w 458628"/>
                <a:gd name="connsiteY53" fmla="*/ 3215 h 505777"/>
                <a:gd name="connsiteX54" fmla="*/ 381674 w 458628"/>
                <a:gd name="connsiteY54" fmla="*/ 3215 h 505777"/>
                <a:gd name="connsiteX55" fmla="*/ 294663 w 458628"/>
                <a:gd name="connsiteY55" fmla="*/ 90226 h 505777"/>
                <a:gd name="connsiteX56" fmla="*/ 291663 w 458628"/>
                <a:gd name="connsiteY56" fmla="*/ 92797 h 505777"/>
                <a:gd name="connsiteX57" fmla="*/ 12200 w 458628"/>
                <a:gd name="connsiteY57" fmla="*/ 92797 h 505777"/>
                <a:gd name="connsiteX58" fmla="*/ 4056 w 458628"/>
                <a:gd name="connsiteY58" fmla="*/ 253532 h 505777"/>
                <a:gd name="connsiteX59" fmla="*/ 20343 w 458628"/>
                <a:gd name="connsiteY59" fmla="*/ 381691 h 505777"/>
                <a:gd name="connsiteX60" fmla="*/ 43489 w 458628"/>
                <a:gd name="connsiteY60" fmla="*/ 505992 h 505777"/>
                <a:gd name="connsiteX61" fmla="*/ 64492 w 458628"/>
                <a:gd name="connsiteY61" fmla="*/ 484989 h 505777"/>
                <a:gd name="connsiteX62" fmla="*/ 73064 w 458628"/>
                <a:gd name="connsiteY62" fmla="*/ 476417 h 505777"/>
                <a:gd name="connsiteX63" fmla="*/ 449826 w 458628"/>
                <a:gd name="connsiteY63" fmla="*/ 476417 h 505777"/>
                <a:gd name="connsiteX64" fmla="*/ 451540 w 458628"/>
                <a:gd name="connsiteY64" fmla="*/ 463558 h 505777"/>
                <a:gd name="connsiteX65" fmla="*/ 452826 w 458628"/>
                <a:gd name="connsiteY65" fmla="*/ 451985 h 505777"/>
                <a:gd name="connsiteX66" fmla="*/ 171648 w 458628"/>
                <a:gd name="connsiteY66" fmla="*/ 451985 h 505777"/>
                <a:gd name="connsiteX67" fmla="*/ 166076 w 458628"/>
                <a:gd name="connsiteY67" fmla="*/ 446413 h 505777"/>
                <a:gd name="connsiteX68" fmla="*/ 110783 w 458628"/>
                <a:gd name="connsiteY68" fmla="*/ 390692 h 505777"/>
                <a:gd name="connsiteX69" fmla="*/ 92352 w 458628"/>
                <a:gd name="connsiteY69" fmla="*/ 394978 h 505777"/>
                <a:gd name="connsiteX70" fmla="*/ 49061 w 458628"/>
                <a:gd name="connsiteY70" fmla="*/ 351687 h 505777"/>
                <a:gd name="connsiteX71" fmla="*/ 92352 w 458628"/>
                <a:gd name="connsiteY71" fmla="*/ 308825 h 505777"/>
                <a:gd name="connsiteX72" fmla="*/ 135644 w 458628"/>
                <a:gd name="connsiteY72" fmla="*/ 351687 h 505777"/>
                <a:gd name="connsiteX73" fmla="*/ 134786 w 458628"/>
                <a:gd name="connsiteY73" fmla="*/ 359402 h 505777"/>
                <a:gd name="connsiteX74" fmla="*/ 188364 w 458628"/>
                <a:gd name="connsiteY74" fmla="*/ 412552 h 505777"/>
                <a:gd name="connsiteX75" fmla="*/ 456684 w 458628"/>
                <a:gd name="connsiteY75" fmla="*/ 412552 h 505777"/>
                <a:gd name="connsiteX76" fmla="*/ 458827 w 458628"/>
                <a:gd name="connsiteY76" fmla="*/ 382548 h 505777"/>
                <a:gd name="connsiteX77" fmla="*/ 429252 w 458628"/>
                <a:gd name="connsiteY77" fmla="*/ 394978 h 505777"/>
                <a:gd name="connsiteX78" fmla="*/ 385961 w 458628"/>
                <a:gd name="connsiteY78" fmla="*/ 350830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58628" h="505777">
                  <a:moveTo>
                    <a:pt x="385961" y="350830"/>
                  </a:moveTo>
                  <a:cubicBezTo>
                    <a:pt x="385961" y="327256"/>
                    <a:pt x="405249" y="307967"/>
                    <a:pt x="428823" y="307967"/>
                  </a:cubicBezTo>
                  <a:cubicBezTo>
                    <a:pt x="439539" y="307967"/>
                    <a:pt x="448968" y="311825"/>
                    <a:pt x="456255" y="318254"/>
                  </a:cubicBezTo>
                  <a:cubicBezTo>
                    <a:pt x="454969" y="302395"/>
                    <a:pt x="452826" y="286536"/>
                    <a:pt x="450683" y="270677"/>
                  </a:cubicBezTo>
                  <a:lnTo>
                    <a:pt x="396676" y="270677"/>
                  </a:lnTo>
                  <a:lnTo>
                    <a:pt x="303664" y="363689"/>
                  </a:lnTo>
                  <a:cubicBezTo>
                    <a:pt x="302379" y="365403"/>
                    <a:pt x="300236" y="366260"/>
                    <a:pt x="298092" y="366689"/>
                  </a:cubicBezTo>
                  <a:cubicBezTo>
                    <a:pt x="292949" y="384691"/>
                    <a:pt x="276661" y="398407"/>
                    <a:pt x="256944" y="398407"/>
                  </a:cubicBezTo>
                  <a:cubicBezTo>
                    <a:pt x="233370" y="398407"/>
                    <a:pt x="214082" y="378691"/>
                    <a:pt x="214082" y="355116"/>
                  </a:cubicBezTo>
                  <a:cubicBezTo>
                    <a:pt x="214082" y="331542"/>
                    <a:pt x="232941" y="312254"/>
                    <a:pt x="256944" y="312254"/>
                  </a:cubicBezTo>
                  <a:cubicBezTo>
                    <a:pt x="276233" y="312254"/>
                    <a:pt x="292092" y="324683"/>
                    <a:pt x="297664" y="341828"/>
                  </a:cubicBezTo>
                  <a:lnTo>
                    <a:pt x="385532" y="253960"/>
                  </a:lnTo>
                  <a:lnTo>
                    <a:pt x="388532" y="251389"/>
                  </a:lnTo>
                  <a:lnTo>
                    <a:pt x="447683" y="251389"/>
                  </a:lnTo>
                  <a:cubicBezTo>
                    <a:pt x="445968" y="240245"/>
                    <a:pt x="443825" y="228672"/>
                    <a:pt x="441682" y="217527"/>
                  </a:cubicBezTo>
                  <a:cubicBezTo>
                    <a:pt x="439539" y="217956"/>
                    <a:pt x="437396" y="217956"/>
                    <a:pt x="435252" y="217956"/>
                  </a:cubicBezTo>
                  <a:cubicBezTo>
                    <a:pt x="411678" y="217956"/>
                    <a:pt x="392819" y="199097"/>
                    <a:pt x="392819" y="175094"/>
                  </a:cubicBezTo>
                  <a:cubicBezTo>
                    <a:pt x="392819" y="155377"/>
                    <a:pt x="405677" y="139089"/>
                    <a:pt x="423680" y="133945"/>
                  </a:cubicBezTo>
                  <a:cubicBezTo>
                    <a:pt x="421965" y="126230"/>
                    <a:pt x="420251" y="118943"/>
                    <a:pt x="418536" y="111229"/>
                  </a:cubicBezTo>
                  <a:cubicBezTo>
                    <a:pt x="417250" y="105656"/>
                    <a:pt x="415964" y="99655"/>
                    <a:pt x="414678" y="94084"/>
                  </a:cubicBezTo>
                  <a:lnTo>
                    <a:pt x="412964" y="94084"/>
                  </a:lnTo>
                  <a:lnTo>
                    <a:pt x="366672" y="140375"/>
                  </a:lnTo>
                  <a:lnTo>
                    <a:pt x="366672" y="230386"/>
                  </a:lnTo>
                  <a:lnTo>
                    <a:pt x="363672" y="232958"/>
                  </a:lnTo>
                  <a:lnTo>
                    <a:pt x="322095" y="274535"/>
                  </a:lnTo>
                  <a:lnTo>
                    <a:pt x="319524" y="277535"/>
                  </a:lnTo>
                  <a:lnTo>
                    <a:pt x="176363" y="277535"/>
                  </a:lnTo>
                  <a:lnTo>
                    <a:pt x="173362" y="274535"/>
                  </a:lnTo>
                  <a:lnTo>
                    <a:pt x="113784" y="215384"/>
                  </a:lnTo>
                  <a:cubicBezTo>
                    <a:pt x="109069" y="217099"/>
                    <a:pt x="103925" y="217956"/>
                    <a:pt x="98782" y="217956"/>
                  </a:cubicBezTo>
                  <a:cubicBezTo>
                    <a:pt x="75207" y="217956"/>
                    <a:pt x="55919" y="199097"/>
                    <a:pt x="55919" y="175094"/>
                  </a:cubicBezTo>
                  <a:cubicBezTo>
                    <a:pt x="55919" y="151090"/>
                    <a:pt x="75207" y="132231"/>
                    <a:pt x="98782" y="132231"/>
                  </a:cubicBezTo>
                  <a:cubicBezTo>
                    <a:pt x="122356" y="132231"/>
                    <a:pt x="141644" y="151519"/>
                    <a:pt x="141644" y="175094"/>
                  </a:cubicBezTo>
                  <a:cubicBezTo>
                    <a:pt x="141644" y="186238"/>
                    <a:pt x="136929" y="196096"/>
                    <a:pt x="130071" y="203811"/>
                  </a:cubicBezTo>
                  <a:lnTo>
                    <a:pt x="184078" y="257818"/>
                  </a:lnTo>
                  <a:lnTo>
                    <a:pt x="311380" y="257818"/>
                  </a:lnTo>
                  <a:lnTo>
                    <a:pt x="347384" y="221813"/>
                  </a:lnTo>
                  <a:lnTo>
                    <a:pt x="347384" y="132231"/>
                  </a:lnTo>
                  <a:lnTo>
                    <a:pt x="349956" y="129659"/>
                  </a:lnTo>
                  <a:lnTo>
                    <a:pt x="402677" y="77367"/>
                  </a:lnTo>
                  <a:lnTo>
                    <a:pt x="405249" y="74795"/>
                  </a:lnTo>
                  <a:lnTo>
                    <a:pt x="411678" y="74795"/>
                  </a:lnTo>
                  <a:cubicBezTo>
                    <a:pt x="409964" y="63222"/>
                    <a:pt x="409106" y="51650"/>
                    <a:pt x="407820" y="39648"/>
                  </a:cubicBezTo>
                  <a:lnTo>
                    <a:pt x="394962" y="39648"/>
                  </a:lnTo>
                  <a:lnTo>
                    <a:pt x="289091" y="145090"/>
                  </a:lnTo>
                  <a:cubicBezTo>
                    <a:pt x="299378" y="152805"/>
                    <a:pt x="306236" y="165235"/>
                    <a:pt x="306236" y="179380"/>
                  </a:cubicBezTo>
                  <a:cubicBezTo>
                    <a:pt x="306236" y="202954"/>
                    <a:pt x="287377" y="222242"/>
                    <a:pt x="263374" y="222242"/>
                  </a:cubicBezTo>
                  <a:cubicBezTo>
                    <a:pt x="239371" y="222242"/>
                    <a:pt x="220511" y="203383"/>
                    <a:pt x="220511" y="179380"/>
                  </a:cubicBezTo>
                  <a:cubicBezTo>
                    <a:pt x="220511" y="155377"/>
                    <a:pt x="239799" y="136517"/>
                    <a:pt x="263374" y="136517"/>
                  </a:cubicBezTo>
                  <a:cubicBezTo>
                    <a:pt x="265517" y="136517"/>
                    <a:pt x="267660" y="136517"/>
                    <a:pt x="269803" y="136946"/>
                  </a:cubicBezTo>
                  <a:lnTo>
                    <a:pt x="383817" y="22932"/>
                  </a:lnTo>
                  <a:lnTo>
                    <a:pt x="386389" y="20360"/>
                  </a:lnTo>
                  <a:lnTo>
                    <a:pt x="405677" y="20360"/>
                  </a:lnTo>
                  <a:cubicBezTo>
                    <a:pt x="405249" y="14788"/>
                    <a:pt x="404391" y="8787"/>
                    <a:pt x="403963" y="3215"/>
                  </a:cubicBezTo>
                  <a:lnTo>
                    <a:pt x="381674" y="3215"/>
                  </a:lnTo>
                  <a:lnTo>
                    <a:pt x="294663" y="90226"/>
                  </a:lnTo>
                  <a:lnTo>
                    <a:pt x="291663" y="92797"/>
                  </a:lnTo>
                  <a:lnTo>
                    <a:pt x="12200" y="92797"/>
                  </a:lnTo>
                  <a:cubicBezTo>
                    <a:pt x="6627" y="146376"/>
                    <a:pt x="1055" y="199525"/>
                    <a:pt x="4056" y="253532"/>
                  </a:cubicBezTo>
                  <a:cubicBezTo>
                    <a:pt x="5341" y="296823"/>
                    <a:pt x="13057" y="339257"/>
                    <a:pt x="20343" y="381691"/>
                  </a:cubicBezTo>
                  <a:cubicBezTo>
                    <a:pt x="27630" y="423267"/>
                    <a:pt x="35774" y="464416"/>
                    <a:pt x="43489" y="505992"/>
                  </a:cubicBezTo>
                  <a:lnTo>
                    <a:pt x="64492" y="484989"/>
                  </a:lnTo>
                  <a:lnTo>
                    <a:pt x="73064" y="476417"/>
                  </a:lnTo>
                  <a:lnTo>
                    <a:pt x="449826" y="476417"/>
                  </a:lnTo>
                  <a:cubicBezTo>
                    <a:pt x="450254" y="472131"/>
                    <a:pt x="451112" y="467844"/>
                    <a:pt x="451540" y="463558"/>
                  </a:cubicBezTo>
                  <a:cubicBezTo>
                    <a:pt x="451969" y="459700"/>
                    <a:pt x="452397" y="455843"/>
                    <a:pt x="452826" y="451985"/>
                  </a:cubicBezTo>
                  <a:lnTo>
                    <a:pt x="171648" y="451985"/>
                  </a:lnTo>
                  <a:lnTo>
                    <a:pt x="166076" y="446413"/>
                  </a:lnTo>
                  <a:lnTo>
                    <a:pt x="110783" y="390692"/>
                  </a:lnTo>
                  <a:cubicBezTo>
                    <a:pt x="105211" y="393263"/>
                    <a:pt x="99210" y="394978"/>
                    <a:pt x="92352" y="394978"/>
                  </a:cubicBezTo>
                  <a:cubicBezTo>
                    <a:pt x="68778" y="394978"/>
                    <a:pt x="49061" y="375261"/>
                    <a:pt x="49061" y="351687"/>
                  </a:cubicBezTo>
                  <a:cubicBezTo>
                    <a:pt x="49061" y="328113"/>
                    <a:pt x="68349" y="308825"/>
                    <a:pt x="92352" y="308825"/>
                  </a:cubicBezTo>
                  <a:cubicBezTo>
                    <a:pt x="115927" y="308825"/>
                    <a:pt x="135644" y="328113"/>
                    <a:pt x="135644" y="351687"/>
                  </a:cubicBezTo>
                  <a:cubicBezTo>
                    <a:pt x="135644" y="354259"/>
                    <a:pt x="135215" y="356830"/>
                    <a:pt x="134786" y="359402"/>
                  </a:cubicBezTo>
                  <a:lnTo>
                    <a:pt x="188364" y="412552"/>
                  </a:lnTo>
                  <a:lnTo>
                    <a:pt x="456684" y="412552"/>
                  </a:lnTo>
                  <a:cubicBezTo>
                    <a:pt x="457541" y="402694"/>
                    <a:pt x="458398" y="392406"/>
                    <a:pt x="458827" y="382548"/>
                  </a:cubicBezTo>
                  <a:cubicBezTo>
                    <a:pt x="451112" y="390263"/>
                    <a:pt x="440825" y="394978"/>
                    <a:pt x="429252" y="394978"/>
                  </a:cubicBezTo>
                  <a:cubicBezTo>
                    <a:pt x="405249" y="394121"/>
                    <a:pt x="385961" y="374404"/>
                    <a:pt x="385961" y="3508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0B8D976-FE7A-4914-B599-F4192484AC24}"/>
                </a:ext>
              </a:extLst>
            </p:cNvPr>
            <p:cNvSpPr/>
            <p:nvPr/>
          </p:nvSpPr>
          <p:spPr>
            <a:xfrm>
              <a:off x="5924764" y="3802547"/>
              <a:ext cx="21431" cy="12859"/>
            </a:xfrm>
            <a:custGeom>
              <a:avLst/>
              <a:gdLst>
                <a:gd name="connsiteX0" fmla="*/ 13502 w 21431"/>
                <a:gd name="connsiteY0" fmla="*/ 3215 h 12858"/>
                <a:gd name="connsiteX1" fmla="*/ 3215 w 21431"/>
                <a:gd name="connsiteY1" fmla="*/ 13502 h 12858"/>
                <a:gd name="connsiteX2" fmla="*/ 19503 w 21431"/>
                <a:gd name="connsiteY2" fmla="*/ 13502 h 12858"/>
                <a:gd name="connsiteX3" fmla="*/ 13502 w 21431"/>
                <a:gd name="connsiteY3" fmla="*/ 3215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12858">
                  <a:moveTo>
                    <a:pt x="13502" y="3215"/>
                  </a:moveTo>
                  <a:lnTo>
                    <a:pt x="3215" y="13502"/>
                  </a:lnTo>
                  <a:lnTo>
                    <a:pt x="19503" y="13502"/>
                  </a:lnTo>
                  <a:cubicBezTo>
                    <a:pt x="17359" y="10073"/>
                    <a:pt x="15216" y="6644"/>
                    <a:pt x="13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1E71B1D-DC85-4F97-8F85-E4E40FB6287F}"/>
                </a:ext>
              </a:extLst>
            </p:cNvPr>
            <p:cNvSpPr/>
            <p:nvPr/>
          </p:nvSpPr>
          <p:spPr>
            <a:xfrm>
              <a:off x="5293828" y="567606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C208521-FA7A-40B3-8906-0A1D17F7D41D}"/>
                </a:ext>
              </a:extLst>
            </p:cNvPr>
            <p:cNvSpPr/>
            <p:nvPr/>
          </p:nvSpPr>
          <p:spPr>
            <a:xfrm>
              <a:off x="5293828" y="5636204"/>
              <a:ext cx="390049" cy="222885"/>
            </a:xfrm>
            <a:custGeom>
              <a:avLst/>
              <a:gdLst>
                <a:gd name="connsiteX0" fmla="*/ 3215 w 390048"/>
                <a:gd name="connsiteY0" fmla="*/ 43077 h 222885"/>
                <a:gd name="connsiteX1" fmla="*/ 18645 w 390048"/>
                <a:gd name="connsiteY1" fmla="*/ 118943 h 222885"/>
                <a:gd name="connsiteX2" fmla="*/ 41362 w 390048"/>
                <a:gd name="connsiteY2" fmla="*/ 112514 h 222885"/>
                <a:gd name="connsiteX3" fmla="*/ 84225 w 390048"/>
                <a:gd name="connsiteY3" fmla="*/ 155377 h 222885"/>
                <a:gd name="connsiteX4" fmla="*/ 79939 w 390048"/>
                <a:gd name="connsiteY4" fmla="*/ 174236 h 222885"/>
                <a:gd name="connsiteX5" fmla="*/ 127516 w 390048"/>
                <a:gd name="connsiteY5" fmla="*/ 221813 h 222885"/>
                <a:gd name="connsiteX6" fmla="*/ 352115 w 390048"/>
                <a:gd name="connsiteY6" fmla="*/ 221813 h 222885"/>
                <a:gd name="connsiteX7" fmla="*/ 356830 w 390048"/>
                <a:gd name="connsiteY7" fmla="*/ 192667 h 222885"/>
                <a:gd name="connsiteX8" fmla="*/ 334970 w 390048"/>
                <a:gd name="connsiteY8" fmla="*/ 155377 h 222885"/>
                <a:gd name="connsiteX9" fmla="*/ 370118 w 390048"/>
                <a:gd name="connsiteY9" fmla="*/ 113372 h 222885"/>
                <a:gd name="connsiteX10" fmla="*/ 374833 w 390048"/>
                <a:gd name="connsiteY10" fmla="*/ 85940 h 222885"/>
                <a:gd name="connsiteX11" fmla="*/ 309682 w 390048"/>
                <a:gd name="connsiteY11" fmla="*/ 85940 h 222885"/>
                <a:gd name="connsiteX12" fmla="*/ 247102 w 390048"/>
                <a:gd name="connsiteY12" fmla="*/ 148519 h 222885"/>
                <a:gd name="connsiteX13" fmla="*/ 248817 w 390048"/>
                <a:gd name="connsiteY13" fmla="*/ 159663 h 222885"/>
                <a:gd name="connsiteX14" fmla="*/ 205526 w 390048"/>
                <a:gd name="connsiteY14" fmla="*/ 202525 h 222885"/>
                <a:gd name="connsiteX15" fmla="*/ 162663 w 390048"/>
                <a:gd name="connsiteY15" fmla="*/ 159663 h 222885"/>
                <a:gd name="connsiteX16" fmla="*/ 205526 w 390048"/>
                <a:gd name="connsiteY16" fmla="*/ 116800 h 222885"/>
                <a:gd name="connsiteX17" fmla="*/ 220528 w 390048"/>
                <a:gd name="connsiteY17" fmla="*/ 119372 h 222885"/>
                <a:gd name="connsiteX18" fmla="*/ 286964 w 390048"/>
                <a:gd name="connsiteY18" fmla="*/ 52507 h 222885"/>
                <a:gd name="connsiteX19" fmla="*/ 292965 w 390048"/>
                <a:gd name="connsiteY19" fmla="*/ 46935 h 222885"/>
                <a:gd name="connsiteX20" fmla="*/ 380405 w 390048"/>
                <a:gd name="connsiteY20" fmla="*/ 46935 h 222885"/>
                <a:gd name="connsiteX21" fmla="*/ 387263 w 390048"/>
                <a:gd name="connsiteY21" fmla="*/ 3215 h 222885"/>
                <a:gd name="connsiteX22" fmla="*/ 43505 w 390048"/>
                <a:gd name="connsiteY22" fmla="*/ 3215 h 222885"/>
                <a:gd name="connsiteX23" fmla="*/ 3215 w 390048"/>
                <a:gd name="connsiteY23" fmla="*/ 43077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0048" h="222885">
                  <a:moveTo>
                    <a:pt x="3215" y="43077"/>
                  </a:moveTo>
                  <a:cubicBezTo>
                    <a:pt x="8358" y="68366"/>
                    <a:pt x="13502" y="93655"/>
                    <a:pt x="18645" y="118943"/>
                  </a:cubicBezTo>
                  <a:cubicBezTo>
                    <a:pt x="25075" y="115086"/>
                    <a:pt x="32790" y="112514"/>
                    <a:pt x="41362" y="112514"/>
                  </a:cubicBezTo>
                  <a:cubicBezTo>
                    <a:pt x="64937" y="112514"/>
                    <a:pt x="84225" y="131374"/>
                    <a:pt x="84225" y="155377"/>
                  </a:cubicBezTo>
                  <a:cubicBezTo>
                    <a:pt x="84225" y="162235"/>
                    <a:pt x="82510" y="168664"/>
                    <a:pt x="79939" y="174236"/>
                  </a:cubicBezTo>
                  <a:lnTo>
                    <a:pt x="127516" y="221813"/>
                  </a:lnTo>
                  <a:lnTo>
                    <a:pt x="352115" y="221813"/>
                  </a:lnTo>
                  <a:cubicBezTo>
                    <a:pt x="353830" y="211955"/>
                    <a:pt x="355544" y="202525"/>
                    <a:pt x="356830" y="192667"/>
                  </a:cubicBezTo>
                  <a:cubicBezTo>
                    <a:pt x="343543" y="185380"/>
                    <a:pt x="334970" y="171236"/>
                    <a:pt x="334970" y="155377"/>
                  </a:cubicBezTo>
                  <a:cubicBezTo>
                    <a:pt x="334970" y="134374"/>
                    <a:pt x="349972" y="116800"/>
                    <a:pt x="370118" y="113372"/>
                  </a:cubicBezTo>
                  <a:cubicBezTo>
                    <a:pt x="371832" y="104371"/>
                    <a:pt x="373118" y="94941"/>
                    <a:pt x="374833" y="85940"/>
                  </a:cubicBezTo>
                  <a:lnTo>
                    <a:pt x="309682" y="85940"/>
                  </a:lnTo>
                  <a:lnTo>
                    <a:pt x="247102" y="148519"/>
                  </a:lnTo>
                  <a:cubicBezTo>
                    <a:pt x="247960" y="151948"/>
                    <a:pt x="248817" y="155806"/>
                    <a:pt x="248817" y="159663"/>
                  </a:cubicBezTo>
                  <a:cubicBezTo>
                    <a:pt x="248817" y="183237"/>
                    <a:pt x="229100" y="202525"/>
                    <a:pt x="205526" y="202525"/>
                  </a:cubicBezTo>
                  <a:cubicBezTo>
                    <a:pt x="181951" y="202525"/>
                    <a:pt x="162663" y="183666"/>
                    <a:pt x="162663" y="159663"/>
                  </a:cubicBezTo>
                  <a:cubicBezTo>
                    <a:pt x="162663" y="135660"/>
                    <a:pt x="181523" y="116800"/>
                    <a:pt x="205526" y="116800"/>
                  </a:cubicBezTo>
                  <a:cubicBezTo>
                    <a:pt x="210669" y="116800"/>
                    <a:pt x="216241" y="117658"/>
                    <a:pt x="220528" y="119372"/>
                  </a:cubicBezTo>
                  <a:lnTo>
                    <a:pt x="286964" y="52507"/>
                  </a:lnTo>
                  <a:lnTo>
                    <a:pt x="292965" y="46935"/>
                  </a:lnTo>
                  <a:lnTo>
                    <a:pt x="380405" y="46935"/>
                  </a:lnTo>
                  <a:cubicBezTo>
                    <a:pt x="382548" y="32361"/>
                    <a:pt x="385120" y="17788"/>
                    <a:pt x="387263" y="3215"/>
                  </a:cubicBezTo>
                  <a:lnTo>
                    <a:pt x="43505" y="3215"/>
                  </a:lnTo>
                  <a:lnTo>
                    <a:pt x="3215" y="430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E3DC5F5-A7B5-4F25-B683-E66722FEFF6D}"/>
                </a:ext>
              </a:extLst>
            </p:cNvPr>
            <p:cNvSpPr/>
            <p:nvPr/>
          </p:nvSpPr>
          <p:spPr>
            <a:xfrm>
              <a:off x="5369266" y="6226850"/>
              <a:ext cx="300038" cy="411480"/>
            </a:xfrm>
            <a:custGeom>
              <a:avLst/>
              <a:gdLst>
                <a:gd name="connsiteX0" fmla="*/ 212812 w 300037"/>
                <a:gd name="connsiteY0" fmla="*/ 173379 h 411480"/>
                <a:gd name="connsiteX1" fmla="*/ 212812 w 300037"/>
                <a:gd name="connsiteY1" fmla="*/ 173379 h 411480"/>
                <a:gd name="connsiteX2" fmla="*/ 208526 w 300037"/>
                <a:gd name="connsiteY2" fmla="*/ 169092 h 411480"/>
                <a:gd name="connsiteX3" fmla="*/ 150662 w 300037"/>
                <a:gd name="connsiteY3" fmla="*/ 111657 h 411480"/>
                <a:gd name="connsiteX4" fmla="*/ 123658 w 300037"/>
                <a:gd name="connsiteY4" fmla="*/ 121515 h 411480"/>
                <a:gd name="connsiteX5" fmla="*/ 80796 w 300037"/>
                <a:gd name="connsiteY5" fmla="*/ 78653 h 411480"/>
                <a:gd name="connsiteX6" fmla="*/ 123658 w 300037"/>
                <a:gd name="connsiteY6" fmla="*/ 35362 h 411480"/>
                <a:gd name="connsiteX7" fmla="*/ 166521 w 300037"/>
                <a:gd name="connsiteY7" fmla="*/ 78653 h 411480"/>
                <a:gd name="connsiteX8" fmla="*/ 166092 w 300037"/>
                <a:gd name="connsiteY8" fmla="*/ 85082 h 411480"/>
                <a:gd name="connsiteX9" fmla="*/ 224814 w 300037"/>
                <a:gd name="connsiteY9" fmla="*/ 144232 h 411480"/>
                <a:gd name="connsiteX10" fmla="*/ 295966 w 300037"/>
                <a:gd name="connsiteY10" fmla="*/ 144232 h 411480"/>
                <a:gd name="connsiteX11" fmla="*/ 292965 w 300037"/>
                <a:gd name="connsiteY11" fmla="*/ 117657 h 411480"/>
                <a:gd name="connsiteX12" fmla="*/ 253103 w 300037"/>
                <a:gd name="connsiteY12" fmla="*/ 75224 h 411480"/>
                <a:gd name="connsiteX13" fmla="*/ 272391 w 300037"/>
                <a:gd name="connsiteY13" fmla="*/ 39219 h 411480"/>
                <a:gd name="connsiteX14" fmla="*/ 267248 w 300037"/>
                <a:gd name="connsiteY14" fmla="*/ 22931 h 411480"/>
                <a:gd name="connsiteX15" fmla="*/ 263819 w 300037"/>
                <a:gd name="connsiteY15" fmla="*/ 3215 h 411480"/>
                <a:gd name="connsiteX16" fmla="*/ 51649 w 300037"/>
                <a:gd name="connsiteY16" fmla="*/ 3215 h 411480"/>
                <a:gd name="connsiteX17" fmla="*/ 37933 w 300037"/>
                <a:gd name="connsiteY17" fmla="*/ 16930 h 411480"/>
                <a:gd name="connsiteX18" fmla="*/ 38362 w 300037"/>
                <a:gd name="connsiteY18" fmla="*/ 63651 h 411480"/>
                <a:gd name="connsiteX19" fmla="*/ 30647 w 300037"/>
                <a:gd name="connsiteY19" fmla="*/ 120230 h 411480"/>
                <a:gd name="connsiteX20" fmla="*/ 20788 w 300037"/>
                <a:gd name="connsiteY20" fmla="*/ 233815 h 411480"/>
                <a:gd name="connsiteX21" fmla="*/ 3215 w 300037"/>
                <a:gd name="connsiteY21" fmla="*/ 262104 h 411480"/>
                <a:gd name="connsiteX22" fmla="*/ 70509 w 300037"/>
                <a:gd name="connsiteY22" fmla="*/ 329398 h 411480"/>
                <a:gd name="connsiteX23" fmla="*/ 196525 w 300037"/>
                <a:gd name="connsiteY23" fmla="*/ 329398 h 411480"/>
                <a:gd name="connsiteX24" fmla="*/ 200811 w 300037"/>
                <a:gd name="connsiteY24" fmla="*/ 333684 h 411480"/>
                <a:gd name="connsiteX25" fmla="*/ 276249 w 300037"/>
                <a:gd name="connsiteY25" fmla="*/ 409122 h 411480"/>
                <a:gd name="connsiteX26" fmla="*/ 286536 w 300037"/>
                <a:gd name="connsiteY26" fmla="*/ 376975 h 411480"/>
                <a:gd name="connsiteX27" fmla="*/ 184523 w 300037"/>
                <a:gd name="connsiteY27" fmla="*/ 274963 h 411480"/>
                <a:gd name="connsiteX28" fmla="*/ 159234 w 300037"/>
                <a:gd name="connsiteY28" fmla="*/ 274963 h 411480"/>
                <a:gd name="connsiteX29" fmla="*/ 123658 w 300037"/>
                <a:gd name="connsiteY29" fmla="*/ 293823 h 411480"/>
                <a:gd name="connsiteX30" fmla="*/ 80796 w 300037"/>
                <a:gd name="connsiteY30" fmla="*/ 250960 h 411480"/>
                <a:gd name="connsiteX31" fmla="*/ 123658 w 300037"/>
                <a:gd name="connsiteY31" fmla="*/ 208098 h 411480"/>
                <a:gd name="connsiteX32" fmla="*/ 166092 w 300037"/>
                <a:gd name="connsiteY32" fmla="*/ 245388 h 411480"/>
                <a:gd name="connsiteX33" fmla="*/ 196525 w 300037"/>
                <a:gd name="connsiteY33" fmla="*/ 245388 h 411480"/>
                <a:gd name="connsiteX34" fmla="*/ 200811 w 300037"/>
                <a:gd name="connsiteY34" fmla="*/ 249674 h 411480"/>
                <a:gd name="connsiteX35" fmla="*/ 282678 w 300037"/>
                <a:gd name="connsiteY35" fmla="*/ 331541 h 411480"/>
                <a:gd name="connsiteX36" fmla="*/ 273677 w 300037"/>
                <a:gd name="connsiteY36" fmla="*/ 283964 h 411480"/>
                <a:gd name="connsiteX37" fmla="*/ 253103 w 300037"/>
                <a:gd name="connsiteY37" fmla="*/ 247531 h 411480"/>
                <a:gd name="connsiteX38" fmla="*/ 295537 w 300037"/>
                <a:gd name="connsiteY38" fmla="*/ 204240 h 411480"/>
                <a:gd name="connsiteX39" fmla="*/ 297680 w 300037"/>
                <a:gd name="connsiteY39" fmla="*/ 204240 h 411480"/>
                <a:gd name="connsiteX40" fmla="*/ 298537 w 300037"/>
                <a:gd name="connsiteY40" fmla="*/ 195239 h 411480"/>
                <a:gd name="connsiteX41" fmla="*/ 298109 w 300037"/>
                <a:gd name="connsiteY41" fmla="*/ 173808 h 411480"/>
                <a:gd name="connsiteX42" fmla="*/ 212812 w 300037"/>
                <a:gd name="connsiteY42" fmla="*/ 173808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00037" h="411480">
                  <a:moveTo>
                    <a:pt x="212812" y="173379"/>
                  </a:moveTo>
                  <a:lnTo>
                    <a:pt x="212812" y="173379"/>
                  </a:lnTo>
                  <a:lnTo>
                    <a:pt x="208526" y="169092"/>
                  </a:lnTo>
                  <a:lnTo>
                    <a:pt x="150662" y="111657"/>
                  </a:lnTo>
                  <a:cubicBezTo>
                    <a:pt x="143375" y="117657"/>
                    <a:pt x="133945" y="121515"/>
                    <a:pt x="123658" y="121515"/>
                  </a:cubicBezTo>
                  <a:cubicBezTo>
                    <a:pt x="100084" y="121515"/>
                    <a:pt x="80796" y="102655"/>
                    <a:pt x="80796" y="78653"/>
                  </a:cubicBezTo>
                  <a:cubicBezTo>
                    <a:pt x="80796" y="54650"/>
                    <a:pt x="99655" y="35362"/>
                    <a:pt x="123658" y="35362"/>
                  </a:cubicBezTo>
                  <a:cubicBezTo>
                    <a:pt x="147661" y="35362"/>
                    <a:pt x="166521" y="55078"/>
                    <a:pt x="166521" y="78653"/>
                  </a:cubicBezTo>
                  <a:cubicBezTo>
                    <a:pt x="166521" y="80796"/>
                    <a:pt x="166521" y="82939"/>
                    <a:pt x="166092" y="85082"/>
                  </a:cubicBezTo>
                  <a:lnTo>
                    <a:pt x="224814" y="144232"/>
                  </a:lnTo>
                  <a:lnTo>
                    <a:pt x="295966" y="144232"/>
                  </a:lnTo>
                  <a:cubicBezTo>
                    <a:pt x="295108" y="135231"/>
                    <a:pt x="293823" y="126230"/>
                    <a:pt x="292965" y="117657"/>
                  </a:cubicBezTo>
                  <a:cubicBezTo>
                    <a:pt x="270677" y="116372"/>
                    <a:pt x="253103" y="97941"/>
                    <a:pt x="253103" y="75224"/>
                  </a:cubicBezTo>
                  <a:cubicBezTo>
                    <a:pt x="253103" y="60222"/>
                    <a:pt x="260818" y="46934"/>
                    <a:pt x="272391" y="39219"/>
                  </a:cubicBezTo>
                  <a:cubicBezTo>
                    <a:pt x="270248" y="34075"/>
                    <a:pt x="268105" y="28932"/>
                    <a:pt x="267248" y="22931"/>
                  </a:cubicBezTo>
                  <a:cubicBezTo>
                    <a:pt x="265962" y="16502"/>
                    <a:pt x="265105" y="9644"/>
                    <a:pt x="263819" y="3215"/>
                  </a:cubicBezTo>
                  <a:lnTo>
                    <a:pt x="51649" y="3215"/>
                  </a:lnTo>
                  <a:lnTo>
                    <a:pt x="37933" y="16930"/>
                  </a:lnTo>
                  <a:cubicBezTo>
                    <a:pt x="38791" y="32361"/>
                    <a:pt x="39219" y="48220"/>
                    <a:pt x="38362" y="63651"/>
                  </a:cubicBezTo>
                  <a:cubicBezTo>
                    <a:pt x="37076" y="82510"/>
                    <a:pt x="29789" y="100941"/>
                    <a:pt x="30647" y="120230"/>
                  </a:cubicBezTo>
                  <a:cubicBezTo>
                    <a:pt x="31933" y="157948"/>
                    <a:pt x="35362" y="197811"/>
                    <a:pt x="20788" y="233815"/>
                  </a:cubicBezTo>
                  <a:cubicBezTo>
                    <a:pt x="16073" y="244102"/>
                    <a:pt x="10073" y="253103"/>
                    <a:pt x="3215" y="262104"/>
                  </a:cubicBezTo>
                  <a:lnTo>
                    <a:pt x="70509" y="329398"/>
                  </a:lnTo>
                  <a:lnTo>
                    <a:pt x="196525" y="329398"/>
                  </a:lnTo>
                  <a:lnTo>
                    <a:pt x="200811" y="333684"/>
                  </a:lnTo>
                  <a:lnTo>
                    <a:pt x="276249" y="409122"/>
                  </a:lnTo>
                  <a:cubicBezTo>
                    <a:pt x="281392" y="399264"/>
                    <a:pt x="284821" y="388120"/>
                    <a:pt x="286536" y="376975"/>
                  </a:cubicBezTo>
                  <a:lnTo>
                    <a:pt x="184523" y="274963"/>
                  </a:lnTo>
                  <a:lnTo>
                    <a:pt x="159234" y="274963"/>
                  </a:lnTo>
                  <a:cubicBezTo>
                    <a:pt x="151519" y="286536"/>
                    <a:pt x="138660" y="293823"/>
                    <a:pt x="123658" y="293823"/>
                  </a:cubicBezTo>
                  <a:cubicBezTo>
                    <a:pt x="100084" y="293823"/>
                    <a:pt x="80796" y="274535"/>
                    <a:pt x="80796" y="250960"/>
                  </a:cubicBezTo>
                  <a:cubicBezTo>
                    <a:pt x="80796" y="227386"/>
                    <a:pt x="99655" y="208098"/>
                    <a:pt x="123658" y="208098"/>
                  </a:cubicBezTo>
                  <a:cubicBezTo>
                    <a:pt x="145518" y="208098"/>
                    <a:pt x="163521" y="224385"/>
                    <a:pt x="166092" y="245388"/>
                  </a:cubicBezTo>
                  <a:lnTo>
                    <a:pt x="196525" y="245388"/>
                  </a:lnTo>
                  <a:lnTo>
                    <a:pt x="200811" y="249674"/>
                  </a:lnTo>
                  <a:lnTo>
                    <a:pt x="282678" y="331541"/>
                  </a:lnTo>
                  <a:cubicBezTo>
                    <a:pt x="279249" y="315682"/>
                    <a:pt x="275392" y="299823"/>
                    <a:pt x="273677" y="283964"/>
                  </a:cubicBezTo>
                  <a:cubicBezTo>
                    <a:pt x="261247" y="276678"/>
                    <a:pt x="253103" y="262961"/>
                    <a:pt x="253103" y="247531"/>
                  </a:cubicBezTo>
                  <a:cubicBezTo>
                    <a:pt x="253103" y="223957"/>
                    <a:pt x="271963" y="204240"/>
                    <a:pt x="295537" y="204240"/>
                  </a:cubicBezTo>
                  <a:cubicBezTo>
                    <a:pt x="296394" y="204240"/>
                    <a:pt x="297251" y="204240"/>
                    <a:pt x="297680" y="204240"/>
                  </a:cubicBezTo>
                  <a:cubicBezTo>
                    <a:pt x="298109" y="201239"/>
                    <a:pt x="298537" y="198239"/>
                    <a:pt x="298537" y="195239"/>
                  </a:cubicBezTo>
                  <a:cubicBezTo>
                    <a:pt x="298537" y="187952"/>
                    <a:pt x="298109" y="181094"/>
                    <a:pt x="298109" y="173808"/>
                  </a:cubicBezTo>
                  <a:lnTo>
                    <a:pt x="212812" y="1738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BFC9013-ECA6-4DD0-B09A-CC8129C425F2}"/>
                </a:ext>
              </a:extLst>
            </p:cNvPr>
            <p:cNvSpPr/>
            <p:nvPr/>
          </p:nvSpPr>
          <p:spPr>
            <a:xfrm>
              <a:off x="5250537" y="4992838"/>
              <a:ext cx="407194" cy="184309"/>
            </a:xfrm>
            <a:custGeom>
              <a:avLst/>
              <a:gdLst>
                <a:gd name="connsiteX0" fmla="*/ 9215 w 407193"/>
                <a:gd name="connsiteY0" fmla="*/ 99227 h 184308"/>
                <a:gd name="connsiteX1" fmla="*/ 9215 w 407193"/>
                <a:gd name="connsiteY1" fmla="*/ 99227 h 184308"/>
                <a:gd name="connsiteX2" fmla="*/ 3215 w 407193"/>
                <a:gd name="connsiteY2" fmla="*/ 184095 h 184308"/>
                <a:gd name="connsiteX3" fmla="*/ 273248 w 407193"/>
                <a:gd name="connsiteY3" fmla="*/ 184095 h 184308"/>
                <a:gd name="connsiteX4" fmla="*/ 359831 w 407193"/>
                <a:gd name="connsiteY4" fmla="*/ 97084 h 184308"/>
                <a:gd name="connsiteX5" fmla="*/ 362831 w 407193"/>
                <a:gd name="connsiteY5" fmla="*/ 94084 h 184308"/>
                <a:gd name="connsiteX6" fmla="*/ 391120 w 407193"/>
                <a:gd name="connsiteY6" fmla="*/ 94084 h 184308"/>
                <a:gd name="connsiteX7" fmla="*/ 389406 w 407193"/>
                <a:gd name="connsiteY7" fmla="*/ 83796 h 184308"/>
                <a:gd name="connsiteX8" fmla="*/ 388977 w 407193"/>
                <a:gd name="connsiteY8" fmla="*/ 67937 h 184308"/>
                <a:gd name="connsiteX9" fmla="*/ 379119 w 407193"/>
                <a:gd name="connsiteY9" fmla="*/ 67508 h 184308"/>
                <a:gd name="connsiteX10" fmla="*/ 363260 w 407193"/>
                <a:gd name="connsiteY10" fmla="*/ 66223 h 184308"/>
                <a:gd name="connsiteX11" fmla="*/ 348258 w 407193"/>
                <a:gd name="connsiteY11" fmla="*/ 73509 h 184308"/>
                <a:gd name="connsiteX12" fmla="*/ 323826 w 407193"/>
                <a:gd name="connsiteY12" fmla="*/ 99655 h 184308"/>
                <a:gd name="connsiteX13" fmla="*/ 295108 w 407193"/>
                <a:gd name="connsiteY13" fmla="*/ 141232 h 184308"/>
                <a:gd name="connsiteX14" fmla="*/ 289965 w 407193"/>
                <a:gd name="connsiteY14" fmla="*/ 145089 h 184308"/>
                <a:gd name="connsiteX15" fmla="*/ 253960 w 407193"/>
                <a:gd name="connsiteY15" fmla="*/ 164807 h 184308"/>
                <a:gd name="connsiteX16" fmla="*/ 211098 w 407193"/>
                <a:gd name="connsiteY16" fmla="*/ 121515 h 184308"/>
                <a:gd name="connsiteX17" fmla="*/ 253960 w 407193"/>
                <a:gd name="connsiteY17" fmla="*/ 78653 h 184308"/>
                <a:gd name="connsiteX18" fmla="*/ 293822 w 407193"/>
                <a:gd name="connsiteY18" fmla="*/ 106513 h 184308"/>
                <a:gd name="connsiteX19" fmla="*/ 307967 w 407193"/>
                <a:gd name="connsiteY19" fmla="*/ 87225 h 184308"/>
                <a:gd name="connsiteX20" fmla="*/ 335828 w 407193"/>
                <a:gd name="connsiteY20" fmla="*/ 58079 h 184308"/>
                <a:gd name="connsiteX21" fmla="*/ 368403 w 407193"/>
                <a:gd name="connsiteY21" fmla="*/ 46935 h 184308"/>
                <a:gd name="connsiteX22" fmla="*/ 379976 w 407193"/>
                <a:gd name="connsiteY22" fmla="*/ 47792 h 184308"/>
                <a:gd name="connsiteX23" fmla="*/ 392835 w 407193"/>
                <a:gd name="connsiteY23" fmla="*/ 48220 h 184308"/>
                <a:gd name="connsiteX24" fmla="*/ 396264 w 407193"/>
                <a:gd name="connsiteY24" fmla="*/ 35362 h 184308"/>
                <a:gd name="connsiteX25" fmla="*/ 223957 w 407193"/>
                <a:gd name="connsiteY25" fmla="*/ 35362 h 184308"/>
                <a:gd name="connsiteX26" fmla="*/ 130088 w 407193"/>
                <a:gd name="connsiteY26" fmla="*/ 129659 h 184308"/>
                <a:gd name="connsiteX27" fmla="*/ 88940 w 407193"/>
                <a:gd name="connsiteY27" fmla="*/ 160520 h 184308"/>
                <a:gd name="connsiteX28" fmla="*/ 45649 w 407193"/>
                <a:gd name="connsiteY28" fmla="*/ 117658 h 184308"/>
                <a:gd name="connsiteX29" fmla="*/ 88940 w 407193"/>
                <a:gd name="connsiteY29" fmla="*/ 74366 h 184308"/>
                <a:gd name="connsiteX30" fmla="*/ 129230 w 407193"/>
                <a:gd name="connsiteY30" fmla="*/ 102656 h 184308"/>
                <a:gd name="connsiteX31" fmla="*/ 213670 w 407193"/>
                <a:gd name="connsiteY31" fmla="*/ 18645 h 184308"/>
                <a:gd name="connsiteX32" fmla="*/ 216670 w 407193"/>
                <a:gd name="connsiteY32" fmla="*/ 15645 h 184308"/>
                <a:gd name="connsiteX33" fmla="*/ 401836 w 407193"/>
                <a:gd name="connsiteY33" fmla="*/ 15645 h 184308"/>
                <a:gd name="connsiteX34" fmla="*/ 405265 w 407193"/>
                <a:gd name="connsiteY34" fmla="*/ 3215 h 184308"/>
                <a:gd name="connsiteX35" fmla="*/ 202097 w 407193"/>
                <a:gd name="connsiteY35" fmla="*/ 3215 h 184308"/>
                <a:gd name="connsiteX36" fmla="*/ 146375 w 407193"/>
                <a:gd name="connsiteY36" fmla="*/ 35362 h 184308"/>
                <a:gd name="connsiteX37" fmla="*/ 141661 w 407193"/>
                <a:gd name="connsiteY37" fmla="*/ 38362 h 184308"/>
                <a:gd name="connsiteX38" fmla="*/ 18217 w 407193"/>
                <a:gd name="connsiteY38" fmla="*/ 38362 h 184308"/>
                <a:gd name="connsiteX39" fmla="*/ 10073 w 407193"/>
                <a:gd name="connsiteY39" fmla="*/ 46506 h 184308"/>
                <a:gd name="connsiteX40" fmla="*/ 9215 w 407193"/>
                <a:gd name="connsiteY40" fmla="*/ 99227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07193" h="184308">
                  <a:moveTo>
                    <a:pt x="9215" y="99227"/>
                  </a:moveTo>
                  <a:lnTo>
                    <a:pt x="9215" y="99227"/>
                  </a:lnTo>
                  <a:cubicBezTo>
                    <a:pt x="8358" y="127516"/>
                    <a:pt x="6215" y="155805"/>
                    <a:pt x="3215" y="184095"/>
                  </a:cubicBezTo>
                  <a:lnTo>
                    <a:pt x="273248" y="184095"/>
                  </a:lnTo>
                  <a:lnTo>
                    <a:pt x="359831" y="97084"/>
                  </a:lnTo>
                  <a:lnTo>
                    <a:pt x="362831" y="94084"/>
                  </a:lnTo>
                  <a:lnTo>
                    <a:pt x="391120" y="94084"/>
                  </a:lnTo>
                  <a:cubicBezTo>
                    <a:pt x="390692" y="90654"/>
                    <a:pt x="390263" y="87225"/>
                    <a:pt x="389406" y="83796"/>
                  </a:cubicBezTo>
                  <a:cubicBezTo>
                    <a:pt x="388549" y="78653"/>
                    <a:pt x="388549" y="73081"/>
                    <a:pt x="388977" y="67937"/>
                  </a:cubicBezTo>
                  <a:cubicBezTo>
                    <a:pt x="385120" y="67937"/>
                    <a:pt x="382119" y="67508"/>
                    <a:pt x="379119" y="67508"/>
                  </a:cubicBezTo>
                  <a:cubicBezTo>
                    <a:pt x="371832" y="67080"/>
                    <a:pt x="367975" y="67508"/>
                    <a:pt x="363260" y="66223"/>
                  </a:cubicBezTo>
                  <a:cubicBezTo>
                    <a:pt x="361974" y="65794"/>
                    <a:pt x="355973" y="67080"/>
                    <a:pt x="348258" y="73509"/>
                  </a:cubicBezTo>
                  <a:cubicBezTo>
                    <a:pt x="340543" y="79939"/>
                    <a:pt x="331542" y="89797"/>
                    <a:pt x="323826" y="99655"/>
                  </a:cubicBezTo>
                  <a:cubicBezTo>
                    <a:pt x="307967" y="119801"/>
                    <a:pt x="295108" y="141232"/>
                    <a:pt x="295108" y="141232"/>
                  </a:cubicBezTo>
                  <a:cubicBezTo>
                    <a:pt x="293822" y="142946"/>
                    <a:pt x="292108" y="144232"/>
                    <a:pt x="289965" y="145089"/>
                  </a:cubicBezTo>
                  <a:cubicBezTo>
                    <a:pt x="282250" y="157091"/>
                    <a:pt x="268962" y="164807"/>
                    <a:pt x="253960" y="164807"/>
                  </a:cubicBezTo>
                  <a:cubicBezTo>
                    <a:pt x="230386" y="164807"/>
                    <a:pt x="211098" y="145519"/>
                    <a:pt x="211098" y="121515"/>
                  </a:cubicBezTo>
                  <a:cubicBezTo>
                    <a:pt x="211098" y="97512"/>
                    <a:pt x="230386" y="78653"/>
                    <a:pt x="253960" y="78653"/>
                  </a:cubicBezTo>
                  <a:cubicBezTo>
                    <a:pt x="272391" y="78653"/>
                    <a:pt x="287822" y="90226"/>
                    <a:pt x="293822" y="106513"/>
                  </a:cubicBezTo>
                  <a:cubicBezTo>
                    <a:pt x="298109" y="100513"/>
                    <a:pt x="302824" y="93654"/>
                    <a:pt x="307967" y="87225"/>
                  </a:cubicBezTo>
                  <a:cubicBezTo>
                    <a:pt x="316540" y="76509"/>
                    <a:pt x="325969" y="65794"/>
                    <a:pt x="335828" y="58079"/>
                  </a:cubicBezTo>
                  <a:cubicBezTo>
                    <a:pt x="345686" y="50363"/>
                    <a:pt x="356402" y="43506"/>
                    <a:pt x="368403" y="46935"/>
                  </a:cubicBezTo>
                  <a:cubicBezTo>
                    <a:pt x="367117" y="46506"/>
                    <a:pt x="373118" y="47363"/>
                    <a:pt x="379976" y="47792"/>
                  </a:cubicBezTo>
                  <a:cubicBezTo>
                    <a:pt x="383834" y="47792"/>
                    <a:pt x="388120" y="48220"/>
                    <a:pt x="392835" y="48220"/>
                  </a:cubicBezTo>
                  <a:cubicBezTo>
                    <a:pt x="394121" y="43934"/>
                    <a:pt x="395407" y="39648"/>
                    <a:pt x="396264" y="35362"/>
                  </a:cubicBezTo>
                  <a:lnTo>
                    <a:pt x="223957" y="35362"/>
                  </a:lnTo>
                  <a:lnTo>
                    <a:pt x="130088" y="129659"/>
                  </a:lnTo>
                  <a:cubicBezTo>
                    <a:pt x="124944" y="147662"/>
                    <a:pt x="108228" y="160520"/>
                    <a:pt x="88940" y="160520"/>
                  </a:cubicBezTo>
                  <a:cubicBezTo>
                    <a:pt x="65365" y="160520"/>
                    <a:pt x="45649" y="141661"/>
                    <a:pt x="45649" y="117658"/>
                  </a:cubicBezTo>
                  <a:cubicBezTo>
                    <a:pt x="45649" y="93654"/>
                    <a:pt x="64937" y="74366"/>
                    <a:pt x="88940" y="74366"/>
                  </a:cubicBezTo>
                  <a:cubicBezTo>
                    <a:pt x="107371" y="74366"/>
                    <a:pt x="123230" y="86368"/>
                    <a:pt x="129230" y="102656"/>
                  </a:cubicBezTo>
                  <a:lnTo>
                    <a:pt x="213670" y="18645"/>
                  </a:lnTo>
                  <a:lnTo>
                    <a:pt x="216670" y="15645"/>
                  </a:lnTo>
                  <a:lnTo>
                    <a:pt x="401836" y="15645"/>
                  </a:lnTo>
                  <a:cubicBezTo>
                    <a:pt x="403122" y="11359"/>
                    <a:pt x="403979" y="7501"/>
                    <a:pt x="405265" y="3215"/>
                  </a:cubicBezTo>
                  <a:lnTo>
                    <a:pt x="202097" y="3215"/>
                  </a:lnTo>
                  <a:lnTo>
                    <a:pt x="146375" y="35362"/>
                  </a:lnTo>
                  <a:lnTo>
                    <a:pt x="141661" y="38362"/>
                  </a:lnTo>
                  <a:lnTo>
                    <a:pt x="18217" y="38362"/>
                  </a:lnTo>
                  <a:lnTo>
                    <a:pt x="10073" y="46506"/>
                  </a:lnTo>
                  <a:cubicBezTo>
                    <a:pt x="10073" y="64508"/>
                    <a:pt x="9644" y="81653"/>
                    <a:pt x="9215" y="992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3217736-7B20-430E-B82F-58DB6E1A0C24}"/>
                </a:ext>
              </a:extLst>
            </p:cNvPr>
            <p:cNvSpPr/>
            <p:nvPr/>
          </p:nvSpPr>
          <p:spPr>
            <a:xfrm>
              <a:off x="5262539" y="4611362"/>
              <a:ext cx="437198" cy="235744"/>
            </a:xfrm>
            <a:custGeom>
              <a:avLst/>
              <a:gdLst>
                <a:gd name="connsiteX0" fmla="*/ 267248 w 437197"/>
                <a:gd name="connsiteY0" fmla="*/ 84653 h 235743"/>
                <a:gd name="connsiteX1" fmla="*/ 267248 w 437197"/>
                <a:gd name="connsiteY1" fmla="*/ 84653 h 235743"/>
                <a:gd name="connsiteX2" fmla="*/ 264676 w 437197"/>
                <a:gd name="connsiteY2" fmla="*/ 87654 h 235743"/>
                <a:gd name="connsiteX3" fmla="*/ 4072 w 437197"/>
                <a:gd name="connsiteY3" fmla="*/ 87654 h 235743"/>
                <a:gd name="connsiteX4" fmla="*/ 3215 w 437197"/>
                <a:gd name="connsiteY4" fmla="*/ 234244 h 235743"/>
                <a:gd name="connsiteX5" fmla="*/ 270677 w 437197"/>
                <a:gd name="connsiteY5" fmla="*/ 234244 h 235743"/>
                <a:gd name="connsiteX6" fmla="*/ 319969 w 437197"/>
                <a:gd name="connsiteY6" fmla="*/ 185380 h 235743"/>
                <a:gd name="connsiteX7" fmla="*/ 319969 w 437197"/>
                <a:gd name="connsiteY7" fmla="*/ 117658 h 235743"/>
                <a:gd name="connsiteX8" fmla="*/ 321254 w 437197"/>
                <a:gd name="connsiteY8" fmla="*/ 115515 h 235743"/>
                <a:gd name="connsiteX9" fmla="*/ 349972 w 437197"/>
                <a:gd name="connsiteY9" fmla="*/ 65365 h 235743"/>
                <a:gd name="connsiteX10" fmla="*/ 352973 w 437197"/>
                <a:gd name="connsiteY10" fmla="*/ 60651 h 235743"/>
                <a:gd name="connsiteX11" fmla="*/ 430554 w 437197"/>
                <a:gd name="connsiteY11" fmla="*/ 60651 h 235743"/>
                <a:gd name="connsiteX12" fmla="*/ 431411 w 437197"/>
                <a:gd name="connsiteY12" fmla="*/ 50363 h 235743"/>
                <a:gd name="connsiteX13" fmla="*/ 433126 w 437197"/>
                <a:gd name="connsiteY13" fmla="*/ 33218 h 235743"/>
                <a:gd name="connsiteX14" fmla="*/ 368832 w 437197"/>
                <a:gd name="connsiteY14" fmla="*/ 33218 h 235743"/>
                <a:gd name="connsiteX15" fmla="*/ 271105 w 437197"/>
                <a:gd name="connsiteY15" fmla="*/ 136088 h 235743"/>
                <a:gd name="connsiteX16" fmla="*/ 277535 w 437197"/>
                <a:gd name="connsiteY16" fmla="*/ 159234 h 235743"/>
                <a:gd name="connsiteX17" fmla="*/ 234672 w 437197"/>
                <a:gd name="connsiteY17" fmla="*/ 202097 h 235743"/>
                <a:gd name="connsiteX18" fmla="*/ 191810 w 437197"/>
                <a:gd name="connsiteY18" fmla="*/ 159234 h 235743"/>
                <a:gd name="connsiteX19" fmla="*/ 234672 w 437197"/>
                <a:gd name="connsiteY19" fmla="*/ 116372 h 235743"/>
                <a:gd name="connsiteX20" fmla="*/ 256961 w 437197"/>
                <a:gd name="connsiteY20" fmla="*/ 122373 h 235743"/>
                <a:gd name="connsiteX21" fmla="*/ 358116 w 437197"/>
                <a:gd name="connsiteY21" fmla="*/ 16502 h 235743"/>
                <a:gd name="connsiteX22" fmla="*/ 360688 w 437197"/>
                <a:gd name="connsiteY22" fmla="*/ 13502 h 235743"/>
                <a:gd name="connsiteX23" fmla="*/ 435697 w 437197"/>
                <a:gd name="connsiteY23" fmla="*/ 13502 h 235743"/>
                <a:gd name="connsiteX24" fmla="*/ 437412 w 437197"/>
                <a:gd name="connsiteY24" fmla="*/ 3215 h 235743"/>
                <a:gd name="connsiteX25" fmla="*/ 348258 w 437197"/>
                <a:gd name="connsiteY25" fmla="*/ 3215 h 235743"/>
                <a:gd name="connsiteX26" fmla="*/ 267248 w 437197"/>
                <a:gd name="connsiteY26" fmla="*/ 84653 h 2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7197" h="235743">
                  <a:moveTo>
                    <a:pt x="267248" y="84653"/>
                  </a:moveTo>
                  <a:lnTo>
                    <a:pt x="267248" y="84653"/>
                  </a:lnTo>
                  <a:lnTo>
                    <a:pt x="264676" y="87654"/>
                  </a:lnTo>
                  <a:lnTo>
                    <a:pt x="4072" y="87654"/>
                  </a:lnTo>
                  <a:cubicBezTo>
                    <a:pt x="4501" y="136517"/>
                    <a:pt x="4072" y="185380"/>
                    <a:pt x="3215" y="234244"/>
                  </a:cubicBezTo>
                  <a:lnTo>
                    <a:pt x="270677" y="234244"/>
                  </a:lnTo>
                  <a:lnTo>
                    <a:pt x="319969" y="185380"/>
                  </a:lnTo>
                  <a:lnTo>
                    <a:pt x="319969" y="117658"/>
                  </a:lnTo>
                  <a:lnTo>
                    <a:pt x="321254" y="115515"/>
                  </a:lnTo>
                  <a:lnTo>
                    <a:pt x="349972" y="65365"/>
                  </a:lnTo>
                  <a:lnTo>
                    <a:pt x="352973" y="60651"/>
                  </a:lnTo>
                  <a:lnTo>
                    <a:pt x="430554" y="60651"/>
                  </a:lnTo>
                  <a:cubicBezTo>
                    <a:pt x="430983" y="57221"/>
                    <a:pt x="430983" y="53793"/>
                    <a:pt x="431411" y="50363"/>
                  </a:cubicBezTo>
                  <a:cubicBezTo>
                    <a:pt x="431840" y="44792"/>
                    <a:pt x="432697" y="39219"/>
                    <a:pt x="433126" y="33218"/>
                  </a:cubicBezTo>
                  <a:lnTo>
                    <a:pt x="368832" y="33218"/>
                  </a:lnTo>
                  <a:lnTo>
                    <a:pt x="271105" y="136088"/>
                  </a:lnTo>
                  <a:cubicBezTo>
                    <a:pt x="275392" y="142946"/>
                    <a:pt x="277535" y="150662"/>
                    <a:pt x="277535" y="159234"/>
                  </a:cubicBezTo>
                  <a:cubicBezTo>
                    <a:pt x="277535" y="182809"/>
                    <a:pt x="258675" y="202097"/>
                    <a:pt x="234672" y="202097"/>
                  </a:cubicBezTo>
                  <a:cubicBezTo>
                    <a:pt x="210669" y="202097"/>
                    <a:pt x="191810" y="182809"/>
                    <a:pt x="191810" y="159234"/>
                  </a:cubicBezTo>
                  <a:cubicBezTo>
                    <a:pt x="191810" y="135660"/>
                    <a:pt x="210669" y="116372"/>
                    <a:pt x="234672" y="116372"/>
                  </a:cubicBezTo>
                  <a:cubicBezTo>
                    <a:pt x="242816" y="116372"/>
                    <a:pt x="250531" y="118515"/>
                    <a:pt x="256961" y="122373"/>
                  </a:cubicBezTo>
                  <a:lnTo>
                    <a:pt x="358116" y="16502"/>
                  </a:lnTo>
                  <a:lnTo>
                    <a:pt x="360688" y="13502"/>
                  </a:lnTo>
                  <a:lnTo>
                    <a:pt x="435697" y="13502"/>
                  </a:lnTo>
                  <a:cubicBezTo>
                    <a:pt x="436126" y="10073"/>
                    <a:pt x="436555" y="6644"/>
                    <a:pt x="437412" y="3215"/>
                  </a:cubicBezTo>
                  <a:lnTo>
                    <a:pt x="348258" y="3215"/>
                  </a:lnTo>
                  <a:lnTo>
                    <a:pt x="267248" y="846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E11ECA2-15CD-4A81-8D1F-40F09945AE85}"/>
                </a:ext>
              </a:extLst>
            </p:cNvPr>
            <p:cNvSpPr/>
            <p:nvPr/>
          </p:nvSpPr>
          <p:spPr>
            <a:xfrm>
              <a:off x="5224391" y="4300609"/>
              <a:ext cx="510064" cy="381476"/>
            </a:xfrm>
            <a:custGeom>
              <a:avLst/>
              <a:gdLst>
                <a:gd name="connsiteX0" fmla="*/ 291679 w 510063"/>
                <a:gd name="connsiteY0" fmla="*/ 129659 h 381476"/>
                <a:gd name="connsiteX1" fmla="*/ 291679 w 510063"/>
                <a:gd name="connsiteY1" fmla="*/ 129659 h 381476"/>
                <a:gd name="connsiteX2" fmla="*/ 288679 w 510063"/>
                <a:gd name="connsiteY2" fmla="*/ 132231 h 381476"/>
                <a:gd name="connsiteX3" fmla="*/ 3215 w 510063"/>
                <a:gd name="connsiteY3" fmla="*/ 132231 h 381476"/>
                <a:gd name="connsiteX4" fmla="*/ 24217 w 510063"/>
                <a:gd name="connsiteY4" fmla="*/ 196954 h 381476"/>
                <a:gd name="connsiteX5" fmla="*/ 41791 w 510063"/>
                <a:gd name="connsiteY5" fmla="*/ 364117 h 381476"/>
                <a:gd name="connsiteX6" fmla="*/ 41791 w 510063"/>
                <a:gd name="connsiteY6" fmla="*/ 378690 h 381476"/>
                <a:gd name="connsiteX7" fmla="*/ 294251 w 510063"/>
                <a:gd name="connsiteY7" fmla="*/ 378690 h 381476"/>
                <a:gd name="connsiteX8" fmla="*/ 375690 w 510063"/>
                <a:gd name="connsiteY8" fmla="*/ 297680 h 381476"/>
                <a:gd name="connsiteX9" fmla="*/ 378690 w 510063"/>
                <a:gd name="connsiteY9" fmla="*/ 294680 h 381476"/>
                <a:gd name="connsiteX10" fmla="*/ 478989 w 510063"/>
                <a:gd name="connsiteY10" fmla="*/ 294680 h 381476"/>
                <a:gd name="connsiteX11" fmla="*/ 490133 w 510063"/>
                <a:gd name="connsiteY11" fmla="*/ 215813 h 381476"/>
                <a:gd name="connsiteX12" fmla="*/ 454128 w 510063"/>
                <a:gd name="connsiteY12" fmla="*/ 252246 h 381476"/>
                <a:gd name="connsiteX13" fmla="*/ 451128 w 510063"/>
                <a:gd name="connsiteY13" fmla="*/ 255246 h 381476"/>
                <a:gd name="connsiteX14" fmla="*/ 286965 w 510063"/>
                <a:gd name="connsiteY14" fmla="*/ 255246 h 381476"/>
                <a:gd name="connsiteX15" fmla="*/ 286965 w 510063"/>
                <a:gd name="connsiteY15" fmla="*/ 261247 h 381476"/>
                <a:gd name="connsiteX16" fmla="*/ 317397 w 510063"/>
                <a:gd name="connsiteY16" fmla="*/ 301967 h 381476"/>
                <a:gd name="connsiteX17" fmla="*/ 274534 w 510063"/>
                <a:gd name="connsiteY17" fmla="*/ 345258 h 381476"/>
                <a:gd name="connsiteX18" fmla="*/ 231672 w 510063"/>
                <a:gd name="connsiteY18" fmla="*/ 301967 h 381476"/>
                <a:gd name="connsiteX19" fmla="*/ 267248 w 510063"/>
                <a:gd name="connsiteY19" fmla="*/ 259961 h 381476"/>
                <a:gd name="connsiteX20" fmla="*/ 267248 w 510063"/>
                <a:gd name="connsiteY20" fmla="*/ 235958 h 381476"/>
                <a:gd name="connsiteX21" fmla="*/ 442984 w 510063"/>
                <a:gd name="connsiteY21" fmla="*/ 235958 h 381476"/>
                <a:gd name="connsiteX22" fmla="*/ 493133 w 510063"/>
                <a:gd name="connsiteY22" fmla="*/ 185809 h 381476"/>
                <a:gd name="connsiteX23" fmla="*/ 498705 w 510063"/>
                <a:gd name="connsiteY23" fmla="*/ 119801 h 381476"/>
                <a:gd name="connsiteX24" fmla="*/ 493562 w 510063"/>
                <a:gd name="connsiteY24" fmla="*/ 119801 h 381476"/>
                <a:gd name="connsiteX25" fmla="*/ 493990 w 510063"/>
                <a:gd name="connsiteY25" fmla="*/ 123658 h 381476"/>
                <a:gd name="connsiteX26" fmla="*/ 451128 w 510063"/>
                <a:gd name="connsiteY26" fmla="*/ 166950 h 381476"/>
                <a:gd name="connsiteX27" fmla="*/ 407837 w 510063"/>
                <a:gd name="connsiteY27" fmla="*/ 123658 h 381476"/>
                <a:gd name="connsiteX28" fmla="*/ 451128 w 510063"/>
                <a:gd name="connsiteY28" fmla="*/ 80796 h 381476"/>
                <a:gd name="connsiteX29" fmla="*/ 486704 w 510063"/>
                <a:gd name="connsiteY29" fmla="*/ 100084 h 381476"/>
                <a:gd name="connsiteX30" fmla="*/ 500420 w 510063"/>
                <a:gd name="connsiteY30" fmla="*/ 100084 h 381476"/>
                <a:gd name="connsiteX31" fmla="*/ 504706 w 510063"/>
                <a:gd name="connsiteY31" fmla="*/ 43077 h 381476"/>
                <a:gd name="connsiteX32" fmla="*/ 432697 w 510063"/>
                <a:gd name="connsiteY32" fmla="*/ 43077 h 381476"/>
                <a:gd name="connsiteX33" fmla="*/ 385120 w 510063"/>
                <a:gd name="connsiteY33" fmla="*/ 90654 h 381476"/>
                <a:gd name="connsiteX34" fmla="*/ 385120 w 510063"/>
                <a:gd name="connsiteY34" fmla="*/ 231244 h 381476"/>
                <a:gd name="connsiteX35" fmla="*/ 200811 w 510063"/>
                <a:gd name="connsiteY35" fmla="*/ 231244 h 381476"/>
                <a:gd name="connsiteX36" fmla="*/ 151948 w 510063"/>
                <a:gd name="connsiteY36" fmla="*/ 280106 h 381476"/>
                <a:gd name="connsiteX37" fmla="*/ 158377 w 510063"/>
                <a:gd name="connsiteY37" fmla="*/ 302395 h 381476"/>
                <a:gd name="connsiteX38" fmla="*/ 115086 w 510063"/>
                <a:gd name="connsiteY38" fmla="*/ 345686 h 381476"/>
                <a:gd name="connsiteX39" fmla="*/ 71795 w 510063"/>
                <a:gd name="connsiteY39" fmla="*/ 302395 h 381476"/>
                <a:gd name="connsiteX40" fmla="*/ 115086 w 510063"/>
                <a:gd name="connsiteY40" fmla="*/ 259104 h 381476"/>
                <a:gd name="connsiteX41" fmla="*/ 137803 w 510063"/>
                <a:gd name="connsiteY41" fmla="*/ 265962 h 381476"/>
                <a:gd name="connsiteX42" fmla="*/ 189238 w 510063"/>
                <a:gd name="connsiteY42" fmla="*/ 214527 h 381476"/>
                <a:gd name="connsiteX43" fmla="*/ 192238 w 510063"/>
                <a:gd name="connsiteY43" fmla="*/ 211526 h 381476"/>
                <a:gd name="connsiteX44" fmla="*/ 365832 w 510063"/>
                <a:gd name="connsiteY44" fmla="*/ 211526 h 381476"/>
                <a:gd name="connsiteX45" fmla="*/ 365832 w 510063"/>
                <a:gd name="connsiteY45" fmla="*/ 82082 h 381476"/>
                <a:gd name="connsiteX46" fmla="*/ 368832 w 510063"/>
                <a:gd name="connsiteY46" fmla="*/ 79081 h 381476"/>
                <a:gd name="connsiteX47" fmla="*/ 421553 w 510063"/>
                <a:gd name="connsiteY47" fmla="*/ 26361 h 381476"/>
                <a:gd name="connsiteX48" fmla="*/ 424553 w 510063"/>
                <a:gd name="connsiteY48" fmla="*/ 23360 h 381476"/>
                <a:gd name="connsiteX49" fmla="*/ 506420 w 510063"/>
                <a:gd name="connsiteY49" fmla="*/ 23360 h 381476"/>
                <a:gd name="connsiteX50" fmla="*/ 508135 w 510063"/>
                <a:gd name="connsiteY50" fmla="*/ 3215 h 381476"/>
                <a:gd name="connsiteX51" fmla="*/ 417695 w 510063"/>
                <a:gd name="connsiteY51" fmla="*/ 3215 h 381476"/>
                <a:gd name="connsiteX52" fmla="*/ 291679 w 510063"/>
                <a:gd name="connsiteY52" fmla="*/ 129659 h 381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10063" h="381476">
                  <a:moveTo>
                    <a:pt x="291679" y="129659"/>
                  </a:moveTo>
                  <a:lnTo>
                    <a:pt x="291679" y="129659"/>
                  </a:lnTo>
                  <a:lnTo>
                    <a:pt x="288679" y="132231"/>
                  </a:lnTo>
                  <a:lnTo>
                    <a:pt x="3215" y="132231"/>
                  </a:lnTo>
                  <a:cubicBezTo>
                    <a:pt x="11359" y="153662"/>
                    <a:pt x="18645" y="175093"/>
                    <a:pt x="24217" y="196954"/>
                  </a:cubicBezTo>
                  <a:cubicBezTo>
                    <a:pt x="40076" y="251389"/>
                    <a:pt x="40505" y="307967"/>
                    <a:pt x="41791" y="364117"/>
                  </a:cubicBezTo>
                  <a:cubicBezTo>
                    <a:pt x="41791" y="368832"/>
                    <a:pt x="41791" y="373975"/>
                    <a:pt x="41791" y="378690"/>
                  </a:cubicBezTo>
                  <a:lnTo>
                    <a:pt x="294251" y="378690"/>
                  </a:lnTo>
                  <a:lnTo>
                    <a:pt x="375690" y="297680"/>
                  </a:lnTo>
                  <a:lnTo>
                    <a:pt x="378690" y="294680"/>
                  </a:lnTo>
                  <a:lnTo>
                    <a:pt x="478989" y="294680"/>
                  </a:lnTo>
                  <a:cubicBezTo>
                    <a:pt x="483275" y="268534"/>
                    <a:pt x="487561" y="242388"/>
                    <a:pt x="490133" y="215813"/>
                  </a:cubicBezTo>
                  <a:lnTo>
                    <a:pt x="454128" y="252246"/>
                  </a:lnTo>
                  <a:lnTo>
                    <a:pt x="451128" y="255246"/>
                  </a:lnTo>
                  <a:lnTo>
                    <a:pt x="286965" y="255246"/>
                  </a:lnTo>
                  <a:lnTo>
                    <a:pt x="286965" y="261247"/>
                  </a:lnTo>
                  <a:cubicBezTo>
                    <a:pt x="304538" y="266819"/>
                    <a:pt x="317397" y="282679"/>
                    <a:pt x="317397" y="301967"/>
                  </a:cubicBezTo>
                  <a:cubicBezTo>
                    <a:pt x="317397" y="325541"/>
                    <a:pt x="298537" y="345258"/>
                    <a:pt x="274534" y="345258"/>
                  </a:cubicBezTo>
                  <a:cubicBezTo>
                    <a:pt x="250531" y="345258"/>
                    <a:pt x="231672" y="325970"/>
                    <a:pt x="231672" y="301967"/>
                  </a:cubicBezTo>
                  <a:cubicBezTo>
                    <a:pt x="231672" y="280964"/>
                    <a:pt x="247102" y="263390"/>
                    <a:pt x="267248" y="259961"/>
                  </a:cubicBezTo>
                  <a:lnTo>
                    <a:pt x="267248" y="235958"/>
                  </a:lnTo>
                  <a:lnTo>
                    <a:pt x="442984" y="235958"/>
                  </a:lnTo>
                  <a:lnTo>
                    <a:pt x="493133" y="185809"/>
                  </a:lnTo>
                  <a:cubicBezTo>
                    <a:pt x="495276" y="163949"/>
                    <a:pt x="496991" y="141661"/>
                    <a:pt x="498705" y="119801"/>
                  </a:cubicBezTo>
                  <a:lnTo>
                    <a:pt x="493562" y="119801"/>
                  </a:lnTo>
                  <a:cubicBezTo>
                    <a:pt x="493562" y="121087"/>
                    <a:pt x="493990" y="122373"/>
                    <a:pt x="493990" y="123658"/>
                  </a:cubicBezTo>
                  <a:cubicBezTo>
                    <a:pt x="493990" y="147233"/>
                    <a:pt x="474702" y="166950"/>
                    <a:pt x="451128" y="166950"/>
                  </a:cubicBezTo>
                  <a:cubicBezTo>
                    <a:pt x="427554" y="166950"/>
                    <a:pt x="407837" y="147662"/>
                    <a:pt x="407837" y="123658"/>
                  </a:cubicBezTo>
                  <a:cubicBezTo>
                    <a:pt x="407837" y="100084"/>
                    <a:pt x="427554" y="80796"/>
                    <a:pt x="451128" y="80796"/>
                  </a:cubicBezTo>
                  <a:cubicBezTo>
                    <a:pt x="466130" y="80796"/>
                    <a:pt x="478989" y="88511"/>
                    <a:pt x="486704" y="100084"/>
                  </a:cubicBezTo>
                  <a:lnTo>
                    <a:pt x="500420" y="100084"/>
                  </a:lnTo>
                  <a:cubicBezTo>
                    <a:pt x="502134" y="81224"/>
                    <a:pt x="503420" y="61936"/>
                    <a:pt x="504706" y="43077"/>
                  </a:cubicBezTo>
                  <a:lnTo>
                    <a:pt x="432697" y="43077"/>
                  </a:lnTo>
                  <a:lnTo>
                    <a:pt x="385120" y="90654"/>
                  </a:lnTo>
                  <a:lnTo>
                    <a:pt x="385120" y="231244"/>
                  </a:lnTo>
                  <a:lnTo>
                    <a:pt x="200811" y="231244"/>
                  </a:lnTo>
                  <a:lnTo>
                    <a:pt x="151948" y="280106"/>
                  </a:lnTo>
                  <a:cubicBezTo>
                    <a:pt x="155805" y="286536"/>
                    <a:pt x="158377" y="294251"/>
                    <a:pt x="158377" y="302395"/>
                  </a:cubicBezTo>
                  <a:cubicBezTo>
                    <a:pt x="158377" y="325970"/>
                    <a:pt x="139089" y="345686"/>
                    <a:pt x="115086" y="345686"/>
                  </a:cubicBezTo>
                  <a:cubicBezTo>
                    <a:pt x="91083" y="345686"/>
                    <a:pt x="71795" y="326398"/>
                    <a:pt x="71795" y="302395"/>
                  </a:cubicBezTo>
                  <a:cubicBezTo>
                    <a:pt x="71795" y="278821"/>
                    <a:pt x="91083" y="259104"/>
                    <a:pt x="115086" y="259104"/>
                  </a:cubicBezTo>
                  <a:cubicBezTo>
                    <a:pt x="123658" y="259104"/>
                    <a:pt x="131374" y="261676"/>
                    <a:pt x="137803" y="265962"/>
                  </a:cubicBezTo>
                  <a:lnTo>
                    <a:pt x="189238" y="214527"/>
                  </a:lnTo>
                  <a:lnTo>
                    <a:pt x="192238" y="211526"/>
                  </a:lnTo>
                  <a:lnTo>
                    <a:pt x="365832" y="211526"/>
                  </a:lnTo>
                  <a:lnTo>
                    <a:pt x="365832" y="82082"/>
                  </a:lnTo>
                  <a:lnTo>
                    <a:pt x="368832" y="79081"/>
                  </a:lnTo>
                  <a:lnTo>
                    <a:pt x="421553" y="26361"/>
                  </a:lnTo>
                  <a:lnTo>
                    <a:pt x="424553" y="23360"/>
                  </a:lnTo>
                  <a:lnTo>
                    <a:pt x="506420" y="23360"/>
                  </a:lnTo>
                  <a:cubicBezTo>
                    <a:pt x="506849" y="16502"/>
                    <a:pt x="507706" y="10073"/>
                    <a:pt x="508135" y="3215"/>
                  </a:cubicBezTo>
                  <a:lnTo>
                    <a:pt x="417695" y="3215"/>
                  </a:lnTo>
                  <a:lnTo>
                    <a:pt x="291679" y="129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870235C-A7A6-47D9-B14C-4810536C6E80}"/>
                </a:ext>
              </a:extLst>
            </p:cNvPr>
            <p:cNvSpPr/>
            <p:nvPr/>
          </p:nvSpPr>
          <p:spPr>
            <a:xfrm>
              <a:off x="5258681" y="4688086"/>
              <a:ext cx="432911" cy="304324"/>
            </a:xfrm>
            <a:custGeom>
              <a:avLst/>
              <a:gdLst>
                <a:gd name="connsiteX0" fmla="*/ 432697 w 432911"/>
                <a:gd name="connsiteY0" fmla="*/ 21217 h 304323"/>
                <a:gd name="connsiteX1" fmla="*/ 433126 w 432911"/>
                <a:gd name="connsiteY1" fmla="*/ 3215 h 304323"/>
                <a:gd name="connsiteX2" fmla="*/ 367546 w 432911"/>
                <a:gd name="connsiteY2" fmla="*/ 3215 h 304323"/>
                <a:gd name="connsiteX3" fmla="*/ 342686 w 432911"/>
                <a:gd name="connsiteY3" fmla="*/ 46506 h 304323"/>
                <a:gd name="connsiteX4" fmla="*/ 342686 w 432911"/>
                <a:gd name="connsiteY4" fmla="*/ 116800 h 304323"/>
                <a:gd name="connsiteX5" fmla="*/ 340114 w 432911"/>
                <a:gd name="connsiteY5" fmla="*/ 119372 h 304323"/>
                <a:gd name="connsiteX6" fmla="*/ 284821 w 432911"/>
                <a:gd name="connsiteY6" fmla="*/ 174236 h 304323"/>
                <a:gd name="connsiteX7" fmla="*/ 281821 w 432911"/>
                <a:gd name="connsiteY7" fmla="*/ 177236 h 304323"/>
                <a:gd name="connsiteX8" fmla="*/ 6215 w 432911"/>
                <a:gd name="connsiteY8" fmla="*/ 177236 h 304323"/>
                <a:gd name="connsiteX9" fmla="*/ 3215 w 432911"/>
                <a:gd name="connsiteY9" fmla="*/ 304538 h 304323"/>
                <a:gd name="connsiteX10" fmla="*/ 122801 w 432911"/>
                <a:gd name="connsiteY10" fmla="*/ 304538 h 304323"/>
                <a:gd name="connsiteX11" fmla="*/ 178522 w 432911"/>
                <a:gd name="connsiteY11" fmla="*/ 272391 h 304323"/>
                <a:gd name="connsiteX12" fmla="*/ 183237 w 432911"/>
                <a:gd name="connsiteY12" fmla="*/ 269819 h 304323"/>
                <a:gd name="connsiteX13" fmla="*/ 406980 w 432911"/>
                <a:gd name="connsiteY13" fmla="*/ 269819 h 304323"/>
                <a:gd name="connsiteX14" fmla="*/ 421553 w 432911"/>
                <a:gd name="connsiteY14" fmla="*/ 207240 h 304323"/>
                <a:gd name="connsiteX15" fmla="*/ 400979 w 432911"/>
                <a:gd name="connsiteY15" fmla="*/ 227814 h 304323"/>
                <a:gd name="connsiteX16" fmla="*/ 395407 w 432911"/>
                <a:gd name="connsiteY16" fmla="*/ 233386 h 304323"/>
                <a:gd name="connsiteX17" fmla="*/ 154948 w 432911"/>
                <a:gd name="connsiteY17" fmla="*/ 233386 h 304323"/>
                <a:gd name="connsiteX18" fmla="*/ 117229 w 432911"/>
                <a:gd name="connsiteY18" fmla="*/ 271105 h 304323"/>
                <a:gd name="connsiteX19" fmla="*/ 113371 w 432911"/>
                <a:gd name="connsiteY19" fmla="*/ 274105 h 304323"/>
                <a:gd name="connsiteX20" fmla="*/ 76938 w 432911"/>
                <a:gd name="connsiteY20" fmla="*/ 293823 h 304323"/>
                <a:gd name="connsiteX21" fmla="*/ 34076 w 432911"/>
                <a:gd name="connsiteY21" fmla="*/ 250960 h 304323"/>
                <a:gd name="connsiteX22" fmla="*/ 76938 w 432911"/>
                <a:gd name="connsiteY22" fmla="*/ 207669 h 304323"/>
                <a:gd name="connsiteX23" fmla="*/ 109514 w 432911"/>
                <a:gd name="connsiteY23" fmla="*/ 222670 h 304323"/>
                <a:gd name="connsiteX24" fmla="*/ 133088 w 432911"/>
                <a:gd name="connsiteY24" fmla="*/ 199096 h 304323"/>
                <a:gd name="connsiteX25" fmla="*/ 138660 w 432911"/>
                <a:gd name="connsiteY25" fmla="*/ 193524 h 304323"/>
                <a:gd name="connsiteX26" fmla="*/ 379119 w 432911"/>
                <a:gd name="connsiteY26" fmla="*/ 193524 h 304323"/>
                <a:gd name="connsiteX27" fmla="*/ 431411 w 432911"/>
                <a:gd name="connsiteY27" fmla="*/ 141661 h 304323"/>
                <a:gd name="connsiteX28" fmla="*/ 432268 w 432911"/>
                <a:gd name="connsiteY28" fmla="*/ 130516 h 304323"/>
                <a:gd name="connsiteX29" fmla="*/ 433126 w 432911"/>
                <a:gd name="connsiteY29" fmla="*/ 97084 h 304323"/>
                <a:gd name="connsiteX30" fmla="*/ 413409 w 432911"/>
                <a:gd name="connsiteY30" fmla="*/ 101798 h 304323"/>
                <a:gd name="connsiteX31" fmla="*/ 370118 w 432911"/>
                <a:gd name="connsiteY31" fmla="*/ 58936 h 304323"/>
                <a:gd name="connsiteX32" fmla="*/ 413409 w 432911"/>
                <a:gd name="connsiteY32" fmla="*/ 16073 h 304323"/>
                <a:gd name="connsiteX33" fmla="*/ 413409 w 432911"/>
                <a:gd name="connsiteY33" fmla="*/ 16073 h 304323"/>
                <a:gd name="connsiteX34" fmla="*/ 432697 w 432911"/>
                <a:gd name="connsiteY34" fmla="*/ 21217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2911" h="304323">
                  <a:moveTo>
                    <a:pt x="432697" y="21217"/>
                  </a:moveTo>
                  <a:cubicBezTo>
                    <a:pt x="432697" y="15216"/>
                    <a:pt x="432697" y="9216"/>
                    <a:pt x="433126" y="3215"/>
                  </a:cubicBezTo>
                  <a:lnTo>
                    <a:pt x="367546" y="3215"/>
                  </a:lnTo>
                  <a:lnTo>
                    <a:pt x="342686" y="46506"/>
                  </a:lnTo>
                  <a:lnTo>
                    <a:pt x="342686" y="116800"/>
                  </a:lnTo>
                  <a:lnTo>
                    <a:pt x="340114" y="119372"/>
                  </a:lnTo>
                  <a:lnTo>
                    <a:pt x="284821" y="174236"/>
                  </a:lnTo>
                  <a:lnTo>
                    <a:pt x="281821" y="177236"/>
                  </a:lnTo>
                  <a:lnTo>
                    <a:pt x="6215" y="177236"/>
                  </a:lnTo>
                  <a:cubicBezTo>
                    <a:pt x="5358" y="219670"/>
                    <a:pt x="4501" y="262104"/>
                    <a:pt x="3215" y="304538"/>
                  </a:cubicBezTo>
                  <a:lnTo>
                    <a:pt x="122801" y="304538"/>
                  </a:lnTo>
                  <a:lnTo>
                    <a:pt x="178522" y="272391"/>
                  </a:lnTo>
                  <a:lnTo>
                    <a:pt x="183237" y="269819"/>
                  </a:lnTo>
                  <a:lnTo>
                    <a:pt x="406980" y="269819"/>
                  </a:lnTo>
                  <a:cubicBezTo>
                    <a:pt x="412123" y="248817"/>
                    <a:pt x="417267" y="228243"/>
                    <a:pt x="421553" y="207240"/>
                  </a:cubicBezTo>
                  <a:lnTo>
                    <a:pt x="400979" y="227814"/>
                  </a:lnTo>
                  <a:lnTo>
                    <a:pt x="395407" y="233386"/>
                  </a:lnTo>
                  <a:lnTo>
                    <a:pt x="154948" y="233386"/>
                  </a:lnTo>
                  <a:lnTo>
                    <a:pt x="117229" y="271105"/>
                  </a:lnTo>
                  <a:cubicBezTo>
                    <a:pt x="115943" y="272391"/>
                    <a:pt x="114657" y="273248"/>
                    <a:pt x="113371" y="274105"/>
                  </a:cubicBezTo>
                  <a:cubicBezTo>
                    <a:pt x="105656" y="286107"/>
                    <a:pt x="92369" y="293823"/>
                    <a:pt x="76938" y="293823"/>
                  </a:cubicBezTo>
                  <a:cubicBezTo>
                    <a:pt x="53364" y="293823"/>
                    <a:pt x="34076" y="274963"/>
                    <a:pt x="34076" y="250960"/>
                  </a:cubicBezTo>
                  <a:cubicBezTo>
                    <a:pt x="34076" y="226957"/>
                    <a:pt x="52935" y="207669"/>
                    <a:pt x="76938" y="207669"/>
                  </a:cubicBezTo>
                  <a:cubicBezTo>
                    <a:pt x="89797" y="207669"/>
                    <a:pt x="101370" y="213669"/>
                    <a:pt x="109514" y="222670"/>
                  </a:cubicBezTo>
                  <a:lnTo>
                    <a:pt x="133088" y="199096"/>
                  </a:lnTo>
                  <a:lnTo>
                    <a:pt x="138660" y="193524"/>
                  </a:lnTo>
                  <a:lnTo>
                    <a:pt x="379119" y="193524"/>
                  </a:lnTo>
                  <a:lnTo>
                    <a:pt x="431411" y="141661"/>
                  </a:lnTo>
                  <a:cubicBezTo>
                    <a:pt x="431840" y="137803"/>
                    <a:pt x="431840" y="134374"/>
                    <a:pt x="432268" y="130516"/>
                  </a:cubicBezTo>
                  <a:cubicBezTo>
                    <a:pt x="433126" y="119372"/>
                    <a:pt x="433126" y="108228"/>
                    <a:pt x="433126" y="97084"/>
                  </a:cubicBezTo>
                  <a:cubicBezTo>
                    <a:pt x="427125" y="100084"/>
                    <a:pt x="420695" y="101798"/>
                    <a:pt x="413409" y="101798"/>
                  </a:cubicBezTo>
                  <a:cubicBezTo>
                    <a:pt x="389835" y="101798"/>
                    <a:pt x="370118" y="82939"/>
                    <a:pt x="370118" y="58936"/>
                  </a:cubicBezTo>
                  <a:cubicBezTo>
                    <a:pt x="370118" y="35362"/>
                    <a:pt x="389406" y="16073"/>
                    <a:pt x="413409" y="16073"/>
                  </a:cubicBezTo>
                  <a:lnTo>
                    <a:pt x="413409" y="16073"/>
                  </a:lnTo>
                  <a:cubicBezTo>
                    <a:pt x="420695" y="16502"/>
                    <a:pt x="427125" y="18217"/>
                    <a:pt x="432697" y="21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EBA6B78B-079E-4197-BB34-6A25AB80569B}"/>
                </a:ext>
              </a:extLst>
            </p:cNvPr>
            <p:cNvSpPr/>
            <p:nvPr/>
          </p:nvSpPr>
          <p:spPr>
            <a:xfrm>
              <a:off x="6022491" y="3919990"/>
              <a:ext cx="737235" cy="822960"/>
            </a:xfrm>
            <a:custGeom>
              <a:avLst/>
              <a:gdLst>
                <a:gd name="connsiteX0" fmla="*/ 738307 w 737235"/>
                <a:gd name="connsiteY0" fmla="*/ 406551 h 822960"/>
                <a:gd name="connsiteX1" fmla="*/ 738307 w 737235"/>
                <a:gd name="connsiteY1" fmla="*/ 406551 h 822960"/>
                <a:gd name="connsiteX2" fmla="*/ 3215 w 737235"/>
                <a:gd name="connsiteY2" fmla="*/ 3215 h 822960"/>
                <a:gd name="connsiteX3" fmla="*/ 115086 w 737235"/>
                <a:gd name="connsiteY3" fmla="*/ 251817 h 822960"/>
                <a:gd name="connsiteX4" fmla="*/ 125373 w 737235"/>
                <a:gd name="connsiteY4" fmla="*/ 265962 h 822960"/>
                <a:gd name="connsiteX5" fmla="*/ 229100 w 737235"/>
                <a:gd name="connsiteY5" fmla="*/ 398836 h 822960"/>
                <a:gd name="connsiteX6" fmla="*/ 360688 w 737235"/>
                <a:gd name="connsiteY6" fmla="*/ 599432 h 822960"/>
                <a:gd name="connsiteX7" fmla="*/ 453700 w 737235"/>
                <a:gd name="connsiteY7" fmla="*/ 783741 h 822960"/>
                <a:gd name="connsiteX8" fmla="*/ 468702 w 737235"/>
                <a:gd name="connsiteY8" fmla="*/ 821031 h 822960"/>
                <a:gd name="connsiteX9" fmla="*/ 635437 w 737235"/>
                <a:gd name="connsiteY9" fmla="*/ 540282 h 822960"/>
                <a:gd name="connsiteX10" fmla="*/ 738307 w 737235"/>
                <a:gd name="connsiteY10" fmla="*/ 406551 h 82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7235" h="822960">
                  <a:moveTo>
                    <a:pt x="738307" y="406551"/>
                  </a:moveTo>
                  <a:lnTo>
                    <a:pt x="738307" y="406551"/>
                  </a:lnTo>
                  <a:cubicBezTo>
                    <a:pt x="482417" y="311825"/>
                    <a:pt x="233815" y="177237"/>
                    <a:pt x="3215" y="3215"/>
                  </a:cubicBezTo>
                  <a:cubicBezTo>
                    <a:pt x="44363" y="83368"/>
                    <a:pt x="81653" y="166521"/>
                    <a:pt x="115086" y="251817"/>
                  </a:cubicBezTo>
                  <a:cubicBezTo>
                    <a:pt x="118515" y="256532"/>
                    <a:pt x="121944" y="261247"/>
                    <a:pt x="125373" y="265962"/>
                  </a:cubicBezTo>
                  <a:cubicBezTo>
                    <a:pt x="158377" y="311396"/>
                    <a:pt x="192667" y="355973"/>
                    <a:pt x="229100" y="398836"/>
                  </a:cubicBezTo>
                  <a:cubicBezTo>
                    <a:pt x="281392" y="459700"/>
                    <a:pt x="322112" y="529566"/>
                    <a:pt x="360688" y="599432"/>
                  </a:cubicBezTo>
                  <a:cubicBezTo>
                    <a:pt x="393692" y="659868"/>
                    <a:pt x="425410" y="720733"/>
                    <a:pt x="453700" y="783741"/>
                  </a:cubicBezTo>
                  <a:cubicBezTo>
                    <a:pt x="459272" y="796171"/>
                    <a:pt x="463987" y="808601"/>
                    <a:pt x="468702" y="821031"/>
                  </a:cubicBezTo>
                  <a:cubicBezTo>
                    <a:pt x="516279" y="724591"/>
                    <a:pt x="571572" y="630722"/>
                    <a:pt x="635437" y="540282"/>
                  </a:cubicBezTo>
                  <a:cubicBezTo>
                    <a:pt x="668441" y="493991"/>
                    <a:pt x="702731" y="449413"/>
                    <a:pt x="738307" y="4065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AC7EB51-F7EF-4D55-8C01-C526DCC40D09}"/>
                </a:ext>
              </a:extLst>
            </p:cNvPr>
            <p:cNvSpPr/>
            <p:nvPr/>
          </p:nvSpPr>
          <p:spPr>
            <a:xfrm>
              <a:off x="6996327" y="492425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EFF82BF4-FE45-4822-A5FD-6858AEDFC084}"/>
                </a:ext>
              </a:extLst>
            </p:cNvPr>
            <p:cNvSpPr/>
            <p:nvPr/>
          </p:nvSpPr>
          <p:spPr>
            <a:xfrm>
              <a:off x="6501265" y="4732663"/>
              <a:ext cx="501491" cy="231458"/>
            </a:xfrm>
            <a:custGeom>
              <a:avLst/>
              <a:gdLst>
                <a:gd name="connsiteX0" fmla="*/ 498277 w 501491"/>
                <a:gd name="connsiteY0" fmla="*/ 194810 h 231457"/>
                <a:gd name="connsiteX1" fmla="*/ 483704 w 501491"/>
                <a:gd name="connsiteY1" fmla="*/ 162234 h 231457"/>
                <a:gd name="connsiteX2" fmla="*/ 295966 w 501491"/>
                <a:gd name="connsiteY2" fmla="*/ 194810 h 231457"/>
                <a:gd name="connsiteX3" fmla="*/ 289965 w 501491"/>
                <a:gd name="connsiteY3" fmla="*/ 195667 h 231457"/>
                <a:gd name="connsiteX4" fmla="*/ 16502 w 501491"/>
                <a:gd name="connsiteY4" fmla="*/ 3215 h 231457"/>
                <a:gd name="connsiteX5" fmla="*/ 3215 w 501491"/>
                <a:gd name="connsiteY5" fmla="*/ 29361 h 231457"/>
                <a:gd name="connsiteX6" fmla="*/ 289536 w 501491"/>
                <a:gd name="connsiteY6" fmla="*/ 230814 h 231457"/>
                <a:gd name="connsiteX7" fmla="*/ 498277 w 501491"/>
                <a:gd name="connsiteY7" fmla="*/ 194810 h 23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1491" h="231457">
                  <a:moveTo>
                    <a:pt x="498277" y="194810"/>
                  </a:moveTo>
                  <a:cubicBezTo>
                    <a:pt x="493562" y="184094"/>
                    <a:pt x="488847" y="173379"/>
                    <a:pt x="483704" y="162234"/>
                  </a:cubicBezTo>
                  <a:lnTo>
                    <a:pt x="295966" y="194810"/>
                  </a:lnTo>
                  <a:lnTo>
                    <a:pt x="289965" y="195667"/>
                  </a:lnTo>
                  <a:lnTo>
                    <a:pt x="16502" y="3215"/>
                  </a:lnTo>
                  <a:cubicBezTo>
                    <a:pt x="12216" y="11787"/>
                    <a:pt x="7501" y="20788"/>
                    <a:pt x="3215" y="29361"/>
                  </a:cubicBezTo>
                  <a:lnTo>
                    <a:pt x="289536" y="230814"/>
                  </a:lnTo>
                  <a:lnTo>
                    <a:pt x="498277" y="194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4B3C196-6D11-4E35-AB0E-18A9A6B0E814}"/>
                </a:ext>
              </a:extLst>
            </p:cNvPr>
            <p:cNvSpPr/>
            <p:nvPr/>
          </p:nvSpPr>
          <p:spPr>
            <a:xfrm>
              <a:off x="6661571" y="5113282"/>
              <a:ext cx="488633" cy="287179"/>
            </a:xfrm>
            <a:custGeom>
              <a:avLst/>
              <a:gdLst>
                <a:gd name="connsiteX0" fmla="*/ 340114 w 488632"/>
                <a:gd name="connsiteY0" fmla="*/ 38791 h 287178"/>
                <a:gd name="connsiteX1" fmla="*/ 340114 w 488632"/>
                <a:gd name="connsiteY1" fmla="*/ 38791 h 287178"/>
                <a:gd name="connsiteX2" fmla="*/ 343972 w 488632"/>
                <a:gd name="connsiteY2" fmla="*/ 38362 h 287178"/>
                <a:gd name="connsiteX3" fmla="*/ 435697 w 488632"/>
                <a:gd name="connsiteY3" fmla="*/ 102656 h 287178"/>
                <a:gd name="connsiteX4" fmla="*/ 436555 w 488632"/>
                <a:gd name="connsiteY4" fmla="*/ 106514 h 287178"/>
                <a:gd name="connsiteX5" fmla="*/ 465272 w 488632"/>
                <a:gd name="connsiteY5" fmla="*/ 271534 h 287178"/>
                <a:gd name="connsiteX6" fmla="*/ 487132 w 488632"/>
                <a:gd name="connsiteY6" fmla="*/ 286965 h 287178"/>
                <a:gd name="connsiteX7" fmla="*/ 480274 w 488632"/>
                <a:gd name="connsiteY7" fmla="*/ 251817 h 287178"/>
                <a:gd name="connsiteX8" fmla="*/ 461844 w 488632"/>
                <a:gd name="connsiteY8" fmla="*/ 131802 h 287178"/>
                <a:gd name="connsiteX9" fmla="*/ 451128 w 488632"/>
                <a:gd name="connsiteY9" fmla="*/ 87226 h 287178"/>
                <a:gd name="connsiteX10" fmla="*/ 344400 w 488632"/>
                <a:gd name="connsiteY10" fmla="*/ 12216 h 287178"/>
                <a:gd name="connsiteX11" fmla="*/ 85511 w 488632"/>
                <a:gd name="connsiteY11" fmla="*/ 57222 h 287178"/>
                <a:gd name="connsiteX12" fmla="*/ 81225 w 488632"/>
                <a:gd name="connsiteY12" fmla="*/ 58079 h 287178"/>
                <a:gd name="connsiteX13" fmla="*/ 3215 w 488632"/>
                <a:gd name="connsiteY13" fmla="*/ 3215 h 287178"/>
                <a:gd name="connsiteX14" fmla="*/ 6644 w 488632"/>
                <a:gd name="connsiteY14" fmla="*/ 19074 h 287178"/>
                <a:gd name="connsiteX15" fmla="*/ 95369 w 488632"/>
                <a:gd name="connsiteY15" fmla="*/ 81653 h 287178"/>
                <a:gd name="connsiteX16" fmla="*/ 340114 w 488632"/>
                <a:gd name="connsiteY16" fmla="*/ 38791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8632" h="287178">
                  <a:moveTo>
                    <a:pt x="340114" y="38791"/>
                  </a:moveTo>
                  <a:lnTo>
                    <a:pt x="340114" y="38791"/>
                  </a:lnTo>
                  <a:lnTo>
                    <a:pt x="343972" y="38362"/>
                  </a:lnTo>
                  <a:lnTo>
                    <a:pt x="435697" y="102656"/>
                  </a:lnTo>
                  <a:lnTo>
                    <a:pt x="436555" y="106514"/>
                  </a:lnTo>
                  <a:lnTo>
                    <a:pt x="465272" y="271534"/>
                  </a:lnTo>
                  <a:lnTo>
                    <a:pt x="487132" y="286965"/>
                  </a:lnTo>
                  <a:cubicBezTo>
                    <a:pt x="484989" y="275392"/>
                    <a:pt x="482417" y="263819"/>
                    <a:pt x="480274" y="251817"/>
                  </a:cubicBezTo>
                  <a:cubicBezTo>
                    <a:pt x="471702" y="211955"/>
                    <a:pt x="469559" y="171236"/>
                    <a:pt x="461844" y="131802"/>
                  </a:cubicBezTo>
                  <a:cubicBezTo>
                    <a:pt x="458843" y="116800"/>
                    <a:pt x="455414" y="101798"/>
                    <a:pt x="451128" y="87226"/>
                  </a:cubicBezTo>
                  <a:lnTo>
                    <a:pt x="344400" y="12216"/>
                  </a:lnTo>
                  <a:lnTo>
                    <a:pt x="85511" y="57222"/>
                  </a:lnTo>
                  <a:lnTo>
                    <a:pt x="81225" y="58079"/>
                  </a:lnTo>
                  <a:lnTo>
                    <a:pt x="3215" y="3215"/>
                  </a:lnTo>
                  <a:cubicBezTo>
                    <a:pt x="4501" y="8359"/>
                    <a:pt x="5358" y="13930"/>
                    <a:pt x="6644" y="19074"/>
                  </a:cubicBezTo>
                  <a:lnTo>
                    <a:pt x="95369" y="81653"/>
                  </a:lnTo>
                  <a:lnTo>
                    <a:pt x="340114" y="38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FE5EC02-4749-4612-AA92-839D5870071B}"/>
                </a:ext>
              </a:extLst>
            </p:cNvPr>
            <p:cNvSpPr/>
            <p:nvPr/>
          </p:nvSpPr>
          <p:spPr>
            <a:xfrm>
              <a:off x="6554843" y="4907542"/>
              <a:ext cx="505778" cy="171450"/>
            </a:xfrm>
            <a:custGeom>
              <a:avLst/>
              <a:gdLst>
                <a:gd name="connsiteX0" fmla="*/ 457557 w 505777"/>
                <a:gd name="connsiteY0" fmla="*/ 127945 h 171450"/>
                <a:gd name="connsiteX1" fmla="*/ 465701 w 505777"/>
                <a:gd name="connsiteY1" fmla="*/ 126659 h 171450"/>
                <a:gd name="connsiteX2" fmla="*/ 505992 w 505777"/>
                <a:gd name="connsiteY2" fmla="*/ 154948 h 171450"/>
                <a:gd name="connsiteX3" fmla="*/ 485847 w 505777"/>
                <a:gd name="connsiteY3" fmla="*/ 109514 h 171450"/>
                <a:gd name="connsiteX4" fmla="*/ 471702 w 505777"/>
                <a:gd name="connsiteY4" fmla="*/ 99655 h 171450"/>
                <a:gd name="connsiteX5" fmla="*/ 213670 w 505777"/>
                <a:gd name="connsiteY5" fmla="*/ 144661 h 171450"/>
                <a:gd name="connsiteX6" fmla="*/ 205526 w 505777"/>
                <a:gd name="connsiteY6" fmla="*/ 145947 h 171450"/>
                <a:gd name="connsiteX7" fmla="*/ 3215 w 505777"/>
                <a:gd name="connsiteY7" fmla="*/ 3215 h 171450"/>
                <a:gd name="connsiteX8" fmla="*/ 3215 w 505777"/>
                <a:gd name="connsiteY8" fmla="*/ 3215 h 171450"/>
                <a:gd name="connsiteX9" fmla="*/ 26789 w 505777"/>
                <a:gd name="connsiteY9" fmla="*/ 39219 h 171450"/>
                <a:gd name="connsiteX10" fmla="*/ 213241 w 505777"/>
                <a:gd name="connsiteY10" fmla="*/ 170378 h 171450"/>
                <a:gd name="connsiteX11" fmla="*/ 457557 w 505777"/>
                <a:gd name="connsiteY11" fmla="*/ 12794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5777" h="171450">
                  <a:moveTo>
                    <a:pt x="457557" y="127945"/>
                  </a:moveTo>
                  <a:lnTo>
                    <a:pt x="465701" y="126659"/>
                  </a:lnTo>
                  <a:lnTo>
                    <a:pt x="505992" y="154948"/>
                  </a:lnTo>
                  <a:cubicBezTo>
                    <a:pt x="499562" y="139946"/>
                    <a:pt x="492705" y="124516"/>
                    <a:pt x="485847" y="109514"/>
                  </a:cubicBezTo>
                  <a:lnTo>
                    <a:pt x="471702" y="99655"/>
                  </a:lnTo>
                  <a:lnTo>
                    <a:pt x="213670" y="144661"/>
                  </a:lnTo>
                  <a:lnTo>
                    <a:pt x="205526" y="145947"/>
                  </a:lnTo>
                  <a:lnTo>
                    <a:pt x="3215" y="3215"/>
                  </a:lnTo>
                  <a:cubicBezTo>
                    <a:pt x="3215" y="3215"/>
                    <a:pt x="3215" y="3215"/>
                    <a:pt x="3215" y="3215"/>
                  </a:cubicBezTo>
                  <a:cubicBezTo>
                    <a:pt x="10073" y="15645"/>
                    <a:pt x="18217" y="27647"/>
                    <a:pt x="26789" y="39219"/>
                  </a:cubicBezTo>
                  <a:lnTo>
                    <a:pt x="213241" y="170378"/>
                  </a:lnTo>
                  <a:lnTo>
                    <a:pt x="457557" y="1279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C22BE79-51A3-45C8-9351-70A17178D837}"/>
                </a:ext>
              </a:extLst>
            </p:cNvPr>
            <p:cNvSpPr/>
            <p:nvPr/>
          </p:nvSpPr>
          <p:spPr>
            <a:xfrm>
              <a:off x="6670143" y="5155716"/>
              <a:ext cx="518636" cy="445770"/>
            </a:xfrm>
            <a:custGeom>
              <a:avLst/>
              <a:gdLst>
                <a:gd name="connsiteX0" fmla="*/ 326827 w 518636"/>
                <a:gd name="connsiteY0" fmla="*/ 34505 h 445770"/>
                <a:gd name="connsiteX1" fmla="*/ 326827 w 518636"/>
                <a:gd name="connsiteY1" fmla="*/ 34505 h 445770"/>
                <a:gd name="connsiteX2" fmla="*/ 330684 w 518636"/>
                <a:gd name="connsiteY2" fmla="*/ 33647 h 445770"/>
                <a:gd name="connsiteX3" fmla="*/ 392406 w 518636"/>
                <a:gd name="connsiteY3" fmla="*/ 77367 h 445770"/>
                <a:gd name="connsiteX4" fmla="*/ 392835 w 518636"/>
                <a:gd name="connsiteY4" fmla="*/ 81225 h 445770"/>
                <a:gd name="connsiteX5" fmla="*/ 405693 w 518636"/>
                <a:gd name="connsiteY5" fmla="*/ 153662 h 445770"/>
                <a:gd name="connsiteX6" fmla="*/ 406551 w 518636"/>
                <a:gd name="connsiteY6" fmla="*/ 157520 h 445770"/>
                <a:gd name="connsiteX7" fmla="*/ 358974 w 518636"/>
                <a:gd name="connsiteY7" fmla="*/ 225243 h 445770"/>
                <a:gd name="connsiteX8" fmla="*/ 367117 w 518636"/>
                <a:gd name="connsiteY8" fmla="*/ 272391 h 445770"/>
                <a:gd name="connsiteX9" fmla="*/ 469559 w 518636"/>
                <a:gd name="connsiteY9" fmla="*/ 344400 h 445770"/>
                <a:gd name="connsiteX10" fmla="*/ 469987 w 518636"/>
                <a:gd name="connsiteY10" fmla="*/ 348258 h 445770"/>
                <a:gd name="connsiteX11" fmla="*/ 484132 w 518636"/>
                <a:gd name="connsiteY11" fmla="*/ 428840 h 445770"/>
                <a:gd name="connsiteX12" fmla="*/ 510278 w 518636"/>
                <a:gd name="connsiteY12" fmla="*/ 436126 h 445770"/>
                <a:gd name="connsiteX13" fmla="*/ 517993 w 518636"/>
                <a:gd name="connsiteY13" fmla="*/ 443413 h 445770"/>
                <a:gd name="connsiteX14" fmla="*/ 483703 w 518636"/>
                <a:gd name="connsiteY14" fmla="*/ 271534 h 445770"/>
                <a:gd name="connsiteX15" fmla="*/ 438269 w 518636"/>
                <a:gd name="connsiteY15" fmla="*/ 239816 h 445770"/>
                <a:gd name="connsiteX16" fmla="*/ 437412 w 518636"/>
                <a:gd name="connsiteY16" fmla="*/ 235958 h 445770"/>
                <a:gd name="connsiteX17" fmla="*/ 409123 w 518636"/>
                <a:gd name="connsiteY17" fmla="*/ 70938 h 445770"/>
                <a:gd name="connsiteX18" fmla="*/ 330684 w 518636"/>
                <a:gd name="connsiteY18" fmla="*/ 15645 h 445770"/>
                <a:gd name="connsiteX19" fmla="*/ 86368 w 518636"/>
                <a:gd name="connsiteY19" fmla="*/ 57650 h 445770"/>
                <a:gd name="connsiteX20" fmla="*/ 82082 w 518636"/>
                <a:gd name="connsiteY20" fmla="*/ 58507 h 445770"/>
                <a:gd name="connsiteX21" fmla="*/ 3215 w 518636"/>
                <a:gd name="connsiteY21" fmla="*/ 3215 h 445770"/>
                <a:gd name="connsiteX22" fmla="*/ 9215 w 518636"/>
                <a:gd name="connsiteY22" fmla="*/ 36648 h 445770"/>
                <a:gd name="connsiteX23" fmla="*/ 67937 w 518636"/>
                <a:gd name="connsiteY23" fmla="*/ 77796 h 445770"/>
                <a:gd name="connsiteX24" fmla="*/ 326827 w 518636"/>
                <a:gd name="connsiteY24" fmla="*/ 34505 h 44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8636" h="445770">
                  <a:moveTo>
                    <a:pt x="326827" y="34505"/>
                  </a:moveTo>
                  <a:lnTo>
                    <a:pt x="326827" y="34505"/>
                  </a:lnTo>
                  <a:lnTo>
                    <a:pt x="330684" y="33647"/>
                  </a:lnTo>
                  <a:lnTo>
                    <a:pt x="392406" y="77367"/>
                  </a:lnTo>
                  <a:lnTo>
                    <a:pt x="392835" y="81225"/>
                  </a:lnTo>
                  <a:lnTo>
                    <a:pt x="405693" y="153662"/>
                  </a:lnTo>
                  <a:lnTo>
                    <a:pt x="406551" y="157520"/>
                  </a:lnTo>
                  <a:lnTo>
                    <a:pt x="358974" y="225243"/>
                  </a:lnTo>
                  <a:lnTo>
                    <a:pt x="367117" y="272391"/>
                  </a:lnTo>
                  <a:lnTo>
                    <a:pt x="469559" y="344400"/>
                  </a:lnTo>
                  <a:lnTo>
                    <a:pt x="469987" y="348258"/>
                  </a:lnTo>
                  <a:lnTo>
                    <a:pt x="484132" y="428840"/>
                  </a:lnTo>
                  <a:cubicBezTo>
                    <a:pt x="493133" y="428411"/>
                    <a:pt x="502134" y="430554"/>
                    <a:pt x="510278" y="436126"/>
                  </a:cubicBezTo>
                  <a:cubicBezTo>
                    <a:pt x="513279" y="438269"/>
                    <a:pt x="515850" y="440841"/>
                    <a:pt x="517993" y="443413"/>
                  </a:cubicBezTo>
                  <a:cubicBezTo>
                    <a:pt x="506420" y="386406"/>
                    <a:pt x="494848" y="328970"/>
                    <a:pt x="483703" y="271534"/>
                  </a:cubicBezTo>
                  <a:lnTo>
                    <a:pt x="438269" y="239816"/>
                  </a:lnTo>
                  <a:lnTo>
                    <a:pt x="437412" y="235958"/>
                  </a:lnTo>
                  <a:lnTo>
                    <a:pt x="409123" y="70938"/>
                  </a:lnTo>
                  <a:lnTo>
                    <a:pt x="330684" y="15645"/>
                  </a:lnTo>
                  <a:lnTo>
                    <a:pt x="86368" y="57650"/>
                  </a:lnTo>
                  <a:lnTo>
                    <a:pt x="82082" y="58507"/>
                  </a:lnTo>
                  <a:lnTo>
                    <a:pt x="3215" y="3215"/>
                  </a:lnTo>
                  <a:cubicBezTo>
                    <a:pt x="5358" y="14359"/>
                    <a:pt x="7501" y="25504"/>
                    <a:pt x="9215" y="36648"/>
                  </a:cubicBezTo>
                  <a:lnTo>
                    <a:pt x="67937" y="77796"/>
                  </a:lnTo>
                  <a:lnTo>
                    <a:pt x="326827" y="345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3A9BA581-A321-44C1-9469-00535A55AF16}"/>
                </a:ext>
              </a:extLst>
            </p:cNvPr>
            <p:cNvSpPr/>
            <p:nvPr/>
          </p:nvSpPr>
          <p:spPr>
            <a:xfrm>
              <a:off x="6638425" y="5033986"/>
              <a:ext cx="467201" cy="137160"/>
            </a:xfrm>
            <a:custGeom>
              <a:avLst/>
              <a:gdLst>
                <a:gd name="connsiteX0" fmla="*/ 368403 w 467201"/>
                <a:gd name="connsiteY0" fmla="*/ 71795 h 137160"/>
                <a:gd name="connsiteX1" fmla="*/ 368403 w 467201"/>
                <a:gd name="connsiteY1" fmla="*/ 71795 h 137160"/>
                <a:gd name="connsiteX2" fmla="*/ 372261 w 467201"/>
                <a:gd name="connsiteY2" fmla="*/ 70938 h 137160"/>
                <a:gd name="connsiteX3" fmla="*/ 464415 w 467201"/>
                <a:gd name="connsiteY3" fmla="*/ 136088 h 137160"/>
                <a:gd name="connsiteX4" fmla="*/ 449842 w 467201"/>
                <a:gd name="connsiteY4" fmla="*/ 96227 h 137160"/>
                <a:gd name="connsiteX5" fmla="*/ 372690 w 467201"/>
                <a:gd name="connsiteY5" fmla="*/ 41791 h 137160"/>
                <a:gd name="connsiteX6" fmla="*/ 128373 w 467201"/>
                <a:gd name="connsiteY6" fmla="*/ 84225 h 137160"/>
                <a:gd name="connsiteX7" fmla="*/ 120229 w 467201"/>
                <a:gd name="connsiteY7" fmla="*/ 85940 h 137160"/>
                <a:gd name="connsiteX8" fmla="*/ 3215 w 467201"/>
                <a:gd name="connsiteY8" fmla="*/ 3215 h 137160"/>
                <a:gd name="connsiteX9" fmla="*/ 20788 w 467201"/>
                <a:gd name="connsiteY9" fmla="*/ 53793 h 137160"/>
                <a:gd name="connsiteX10" fmla="*/ 109942 w 467201"/>
                <a:gd name="connsiteY10" fmla="*/ 116372 h 137160"/>
                <a:gd name="connsiteX11" fmla="*/ 368403 w 467201"/>
                <a:gd name="connsiteY11" fmla="*/ 71795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7201" h="137160">
                  <a:moveTo>
                    <a:pt x="368403" y="71795"/>
                  </a:moveTo>
                  <a:lnTo>
                    <a:pt x="368403" y="71795"/>
                  </a:lnTo>
                  <a:lnTo>
                    <a:pt x="372261" y="70938"/>
                  </a:lnTo>
                  <a:lnTo>
                    <a:pt x="464415" y="136088"/>
                  </a:lnTo>
                  <a:cubicBezTo>
                    <a:pt x="459700" y="122801"/>
                    <a:pt x="454986" y="109514"/>
                    <a:pt x="449842" y="96227"/>
                  </a:cubicBezTo>
                  <a:lnTo>
                    <a:pt x="372690" y="41791"/>
                  </a:lnTo>
                  <a:lnTo>
                    <a:pt x="128373" y="84225"/>
                  </a:lnTo>
                  <a:lnTo>
                    <a:pt x="120229" y="85940"/>
                  </a:lnTo>
                  <a:lnTo>
                    <a:pt x="3215" y="3215"/>
                  </a:lnTo>
                  <a:cubicBezTo>
                    <a:pt x="10930" y="19503"/>
                    <a:pt x="16502" y="36219"/>
                    <a:pt x="20788" y="53793"/>
                  </a:cubicBezTo>
                  <a:lnTo>
                    <a:pt x="109942" y="116372"/>
                  </a:lnTo>
                  <a:lnTo>
                    <a:pt x="368403" y="717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D370F80-5257-42FD-A109-B7BCFA846A29}"/>
                </a:ext>
              </a:extLst>
            </p:cNvPr>
            <p:cNvSpPr/>
            <p:nvPr/>
          </p:nvSpPr>
          <p:spPr>
            <a:xfrm>
              <a:off x="6681287" y="5207151"/>
              <a:ext cx="548640" cy="582930"/>
            </a:xfrm>
            <a:custGeom>
              <a:avLst/>
              <a:gdLst>
                <a:gd name="connsiteX0" fmla="*/ 515422 w 548640"/>
                <a:gd name="connsiteY0" fmla="*/ 433554 h 582930"/>
                <a:gd name="connsiteX1" fmla="*/ 515422 w 548640"/>
                <a:gd name="connsiteY1" fmla="*/ 433554 h 582930"/>
                <a:gd name="connsiteX2" fmla="*/ 509421 w 548640"/>
                <a:gd name="connsiteY2" fmla="*/ 445127 h 582930"/>
                <a:gd name="connsiteX3" fmla="*/ 449414 w 548640"/>
                <a:gd name="connsiteY3" fmla="*/ 455843 h 582930"/>
                <a:gd name="connsiteX4" fmla="*/ 439126 w 548640"/>
                <a:gd name="connsiteY4" fmla="*/ 395835 h 582930"/>
                <a:gd name="connsiteX5" fmla="*/ 453700 w 548640"/>
                <a:gd name="connsiteY5" fmla="*/ 383405 h 582930"/>
                <a:gd name="connsiteX6" fmla="*/ 439984 w 548640"/>
                <a:gd name="connsiteY6" fmla="*/ 304967 h 582930"/>
                <a:gd name="connsiteX7" fmla="*/ 337542 w 548640"/>
                <a:gd name="connsiteY7" fmla="*/ 232958 h 582930"/>
                <a:gd name="connsiteX8" fmla="*/ 336685 w 548640"/>
                <a:gd name="connsiteY8" fmla="*/ 229100 h 582930"/>
                <a:gd name="connsiteX9" fmla="*/ 327255 w 548640"/>
                <a:gd name="connsiteY9" fmla="*/ 173379 h 582930"/>
                <a:gd name="connsiteX10" fmla="*/ 326398 w 548640"/>
                <a:gd name="connsiteY10" fmla="*/ 169521 h 582930"/>
                <a:gd name="connsiteX11" fmla="*/ 373975 w 548640"/>
                <a:gd name="connsiteY11" fmla="*/ 101798 h 582930"/>
                <a:gd name="connsiteX12" fmla="*/ 362831 w 548640"/>
                <a:gd name="connsiteY12" fmla="*/ 37076 h 582930"/>
                <a:gd name="connsiteX13" fmla="*/ 314397 w 548640"/>
                <a:gd name="connsiteY13" fmla="*/ 3215 h 582930"/>
                <a:gd name="connsiteX14" fmla="*/ 56793 w 548640"/>
                <a:gd name="connsiteY14" fmla="*/ 47792 h 582930"/>
                <a:gd name="connsiteX15" fmla="*/ 52507 w 548640"/>
                <a:gd name="connsiteY15" fmla="*/ 48649 h 582930"/>
                <a:gd name="connsiteX16" fmla="*/ 3215 w 548640"/>
                <a:gd name="connsiteY16" fmla="*/ 13930 h 582930"/>
                <a:gd name="connsiteX17" fmla="*/ 10930 w 548640"/>
                <a:gd name="connsiteY17" fmla="*/ 59794 h 582930"/>
                <a:gd name="connsiteX18" fmla="*/ 73081 w 548640"/>
                <a:gd name="connsiteY18" fmla="*/ 103513 h 582930"/>
                <a:gd name="connsiteX19" fmla="*/ 247531 w 548640"/>
                <a:gd name="connsiteY19" fmla="*/ 72652 h 582930"/>
                <a:gd name="connsiteX20" fmla="*/ 253532 w 548640"/>
                <a:gd name="connsiteY20" fmla="*/ 59794 h 582930"/>
                <a:gd name="connsiteX21" fmla="*/ 313111 w 548640"/>
                <a:gd name="connsiteY21" fmla="*/ 49506 h 582930"/>
                <a:gd name="connsiteX22" fmla="*/ 323826 w 548640"/>
                <a:gd name="connsiteY22" fmla="*/ 109514 h 582930"/>
                <a:gd name="connsiteX23" fmla="*/ 263819 w 548640"/>
                <a:gd name="connsiteY23" fmla="*/ 119801 h 582930"/>
                <a:gd name="connsiteX24" fmla="*/ 246674 w 548640"/>
                <a:gd name="connsiteY24" fmla="*/ 93226 h 582930"/>
                <a:gd name="connsiteX25" fmla="*/ 72223 w 548640"/>
                <a:gd name="connsiteY25" fmla="*/ 123658 h 582930"/>
                <a:gd name="connsiteX26" fmla="*/ 67937 w 548640"/>
                <a:gd name="connsiteY26" fmla="*/ 124516 h 582930"/>
                <a:gd name="connsiteX27" fmla="*/ 15216 w 548640"/>
                <a:gd name="connsiteY27" fmla="*/ 87654 h 582930"/>
                <a:gd name="connsiteX28" fmla="*/ 19502 w 548640"/>
                <a:gd name="connsiteY28" fmla="*/ 112086 h 582930"/>
                <a:gd name="connsiteX29" fmla="*/ 58079 w 548640"/>
                <a:gd name="connsiteY29" fmla="*/ 139089 h 582930"/>
                <a:gd name="connsiteX30" fmla="*/ 200811 w 548640"/>
                <a:gd name="connsiteY30" fmla="*/ 114229 h 582930"/>
                <a:gd name="connsiteX31" fmla="*/ 204668 w 548640"/>
                <a:gd name="connsiteY31" fmla="*/ 113800 h 582930"/>
                <a:gd name="connsiteX32" fmla="*/ 278392 w 548640"/>
                <a:gd name="connsiteY32" fmla="*/ 165664 h 582930"/>
                <a:gd name="connsiteX33" fmla="*/ 279249 w 548640"/>
                <a:gd name="connsiteY33" fmla="*/ 169521 h 582930"/>
                <a:gd name="connsiteX34" fmla="*/ 299823 w 548640"/>
                <a:gd name="connsiteY34" fmla="*/ 287393 h 582930"/>
                <a:gd name="connsiteX35" fmla="*/ 307110 w 548640"/>
                <a:gd name="connsiteY35" fmla="*/ 292537 h 582930"/>
                <a:gd name="connsiteX36" fmla="*/ 361117 w 548640"/>
                <a:gd name="connsiteY36" fmla="*/ 288679 h 582930"/>
                <a:gd name="connsiteX37" fmla="*/ 371404 w 548640"/>
                <a:gd name="connsiteY37" fmla="*/ 348686 h 582930"/>
                <a:gd name="connsiteX38" fmla="*/ 311825 w 548640"/>
                <a:gd name="connsiteY38" fmla="*/ 358973 h 582930"/>
                <a:gd name="connsiteX39" fmla="*/ 296394 w 548640"/>
                <a:gd name="connsiteY39" fmla="*/ 309253 h 582930"/>
                <a:gd name="connsiteX40" fmla="*/ 281821 w 548640"/>
                <a:gd name="connsiteY40" fmla="*/ 298966 h 582930"/>
                <a:gd name="connsiteX41" fmla="*/ 280964 w 548640"/>
                <a:gd name="connsiteY41" fmla="*/ 294680 h 582930"/>
                <a:gd name="connsiteX42" fmla="*/ 260819 w 548640"/>
                <a:gd name="connsiteY42" fmla="*/ 177665 h 582930"/>
                <a:gd name="connsiteX43" fmla="*/ 199954 w 548640"/>
                <a:gd name="connsiteY43" fmla="*/ 134803 h 582930"/>
                <a:gd name="connsiteX44" fmla="*/ 57222 w 548640"/>
                <a:gd name="connsiteY44" fmla="*/ 159663 h 582930"/>
                <a:gd name="connsiteX45" fmla="*/ 53364 w 548640"/>
                <a:gd name="connsiteY45" fmla="*/ 160091 h 582930"/>
                <a:gd name="connsiteX46" fmla="*/ 24646 w 548640"/>
                <a:gd name="connsiteY46" fmla="*/ 139946 h 582930"/>
                <a:gd name="connsiteX47" fmla="*/ 27646 w 548640"/>
                <a:gd name="connsiteY47" fmla="*/ 156663 h 582930"/>
                <a:gd name="connsiteX48" fmla="*/ 119801 w 548640"/>
                <a:gd name="connsiteY48" fmla="*/ 221385 h 582930"/>
                <a:gd name="connsiteX49" fmla="*/ 153233 w 548640"/>
                <a:gd name="connsiteY49" fmla="*/ 215813 h 582930"/>
                <a:gd name="connsiteX50" fmla="*/ 160949 w 548640"/>
                <a:gd name="connsiteY50" fmla="*/ 193096 h 582930"/>
                <a:gd name="connsiteX51" fmla="*/ 220528 w 548640"/>
                <a:gd name="connsiteY51" fmla="*/ 182809 h 582930"/>
                <a:gd name="connsiteX52" fmla="*/ 231243 w 548640"/>
                <a:gd name="connsiteY52" fmla="*/ 242388 h 582930"/>
                <a:gd name="connsiteX53" fmla="*/ 171236 w 548640"/>
                <a:gd name="connsiteY53" fmla="*/ 252675 h 582930"/>
                <a:gd name="connsiteX54" fmla="*/ 157091 w 548640"/>
                <a:gd name="connsiteY54" fmla="*/ 235101 h 582930"/>
                <a:gd name="connsiteX55" fmla="*/ 115515 w 548640"/>
                <a:gd name="connsiteY55" fmla="*/ 242388 h 582930"/>
                <a:gd name="connsiteX56" fmla="*/ 34076 w 548640"/>
                <a:gd name="connsiteY56" fmla="*/ 184952 h 582930"/>
                <a:gd name="connsiteX57" fmla="*/ 42220 w 548640"/>
                <a:gd name="connsiteY57" fmla="*/ 220099 h 582930"/>
                <a:gd name="connsiteX58" fmla="*/ 44363 w 548640"/>
                <a:gd name="connsiteY58" fmla="*/ 226957 h 582930"/>
                <a:gd name="connsiteX59" fmla="*/ 545854 w 548640"/>
                <a:gd name="connsiteY59" fmla="*/ 580144 h 582930"/>
                <a:gd name="connsiteX60" fmla="*/ 515422 w 548640"/>
                <a:gd name="connsiteY60" fmla="*/ 433554 h 582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48640" h="582930">
                  <a:moveTo>
                    <a:pt x="515422" y="433554"/>
                  </a:moveTo>
                  <a:lnTo>
                    <a:pt x="515422" y="433554"/>
                  </a:lnTo>
                  <a:cubicBezTo>
                    <a:pt x="514136" y="437412"/>
                    <a:pt x="511993" y="441698"/>
                    <a:pt x="509421" y="445127"/>
                  </a:cubicBezTo>
                  <a:cubicBezTo>
                    <a:pt x="495705" y="464415"/>
                    <a:pt x="468702" y="469130"/>
                    <a:pt x="449414" y="455843"/>
                  </a:cubicBezTo>
                  <a:cubicBezTo>
                    <a:pt x="430125" y="442555"/>
                    <a:pt x="425410" y="415552"/>
                    <a:pt x="439126" y="395835"/>
                  </a:cubicBezTo>
                  <a:cubicBezTo>
                    <a:pt x="442984" y="390263"/>
                    <a:pt x="448127" y="386406"/>
                    <a:pt x="453700" y="383405"/>
                  </a:cubicBezTo>
                  <a:lnTo>
                    <a:pt x="439984" y="304967"/>
                  </a:lnTo>
                  <a:lnTo>
                    <a:pt x="337542" y="232958"/>
                  </a:lnTo>
                  <a:lnTo>
                    <a:pt x="336685" y="229100"/>
                  </a:lnTo>
                  <a:lnTo>
                    <a:pt x="327255" y="173379"/>
                  </a:lnTo>
                  <a:lnTo>
                    <a:pt x="326398" y="169521"/>
                  </a:lnTo>
                  <a:lnTo>
                    <a:pt x="373975" y="101798"/>
                  </a:lnTo>
                  <a:lnTo>
                    <a:pt x="362831" y="37076"/>
                  </a:lnTo>
                  <a:lnTo>
                    <a:pt x="314397" y="3215"/>
                  </a:lnTo>
                  <a:lnTo>
                    <a:pt x="56793" y="47792"/>
                  </a:lnTo>
                  <a:lnTo>
                    <a:pt x="52507" y="48649"/>
                  </a:lnTo>
                  <a:lnTo>
                    <a:pt x="3215" y="13930"/>
                  </a:lnTo>
                  <a:cubicBezTo>
                    <a:pt x="5787" y="29361"/>
                    <a:pt x="8358" y="44363"/>
                    <a:pt x="10930" y="59794"/>
                  </a:cubicBezTo>
                  <a:lnTo>
                    <a:pt x="73081" y="103513"/>
                  </a:lnTo>
                  <a:lnTo>
                    <a:pt x="247531" y="72652"/>
                  </a:lnTo>
                  <a:cubicBezTo>
                    <a:pt x="248817" y="68366"/>
                    <a:pt x="250960" y="63651"/>
                    <a:pt x="253532" y="59794"/>
                  </a:cubicBezTo>
                  <a:cubicBezTo>
                    <a:pt x="267248" y="40505"/>
                    <a:pt x="293822" y="35790"/>
                    <a:pt x="313111" y="49506"/>
                  </a:cubicBezTo>
                  <a:cubicBezTo>
                    <a:pt x="332399" y="63222"/>
                    <a:pt x="337542" y="90226"/>
                    <a:pt x="323826" y="109514"/>
                  </a:cubicBezTo>
                  <a:cubicBezTo>
                    <a:pt x="310110" y="128802"/>
                    <a:pt x="283107" y="133517"/>
                    <a:pt x="263819" y="119801"/>
                  </a:cubicBezTo>
                  <a:cubicBezTo>
                    <a:pt x="254389" y="113372"/>
                    <a:pt x="248817" y="103513"/>
                    <a:pt x="246674" y="93226"/>
                  </a:cubicBezTo>
                  <a:lnTo>
                    <a:pt x="72223" y="123658"/>
                  </a:lnTo>
                  <a:lnTo>
                    <a:pt x="67937" y="124516"/>
                  </a:lnTo>
                  <a:lnTo>
                    <a:pt x="15216" y="87654"/>
                  </a:lnTo>
                  <a:cubicBezTo>
                    <a:pt x="16502" y="95798"/>
                    <a:pt x="18217" y="103942"/>
                    <a:pt x="19502" y="112086"/>
                  </a:cubicBezTo>
                  <a:lnTo>
                    <a:pt x="58079" y="139089"/>
                  </a:lnTo>
                  <a:lnTo>
                    <a:pt x="200811" y="114229"/>
                  </a:lnTo>
                  <a:lnTo>
                    <a:pt x="204668" y="113800"/>
                  </a:lnTo>
                  <a:lnTo>
                    <a:pt x="278392" y="165664"/>
                  </a:lnTo>
                  <a:lnTo>
                    <a:pt x="279249" y="169521"/>
                  </a:lnTo>
                  <a:lnTo>
                    <a:pt x="299823" y="287393"/>
                  </a:lnTo>
                  <a:lnTo>
                    <a:pt x="307110" y="292537"/>
                  </a:lnTo>
                  <a:cubicBezTo>
                    <a:pt x="321683" y="278821"/>
                    <a:pt x="343972" y="276678"/>
                    <a:pt x="361117" y="288679"/>
                  </a:cubicBezTo>
                  <a:cubicBezTo>
                    <a:pt x="380405" y="302395"/>
                    <a:pt x="385120" y="328970"/>
                    <a:pt x="371404" y="348686"/>
                  </a:cubicBezTo>
                  <a:cubicBezTo>
                    <a:pt x="357688" y="368404"/>
                    <a:pt x="331113" y="372690"/>
                    <a:pt x="311825" y="358973"/>
                  </a:cubicBezTo>
                  <a:cubicBezTo>
                    <a:pt x="295537" y="347401"/>
                    <a:pt x="289965" y="327255"/>
                    <a:pt x="296394" y="309253"/>
                  </a:cubicBezTo>
                  <a:lnTo>
                    <a:pt x="281821" y="298966"/>
                  </a:lnTo>
                  <a:lnTo>
                    <a:pt x="280964" y="294680"/>
                  </a:lnTo>
                  <a:lnTo>
                    <a:pt x="260819" y="177665"/>
                  </a:lnTo>
                  <a:lnTo>
                    <a:pt x="199954" y="134803"/>
                  </a:lnTo>
                  <a:lnTo>
                    <a:pt x="57222" y="159663"/>
                  </a:lnTo>
                  <a:lnTo>
                    <a:pt x="53364" y="160091"/>
                  </a:lnTo>
                  <a:lnTo>
                    <a:pt x="24646" y="139946"/>
                  </a:lnTo>
                  <a:cubicBezTo>
                    <a:pt x="25503" y="145519"/>
                    <a:pt x="26789" y="151090"/>
                    <a:pt x="27646" y="156663"/>
                  </a:cubicBezTo>
                  <a:lnTo>
                    <a:pt x="119801" y="221385"/>
                  </a:lnTo>
                  <a:lnTo>
                    <a:pt x="153233" y="215813"/>
                  </a:lnTo>
                  <a:cubicBezTo>
                    <a:pt x="153662" y="207669"/>
                    <a:pt x="155805" y="199954"/>
                    <a:pt x="160949" y="193096"/>
                  </a:cubicBezTo>
                  <a:cubicBezTo>
                    <a:pt x="174665" y="173808"/>
                    <a:pt x="201240" y="169093"/>
                    <a:pt x="220528" y="182809"/>
                  </a:cubicBezTo>
                  <a:cubicBezTo>
                    <a:pt x="239816" y="196524"/>
                    <a:pt x="244959" y="223100"/>
                    <a:pt x="231243" y="242388"/>
                  </a:cubicBezTo>
                  <a:cubicBezTo>
                    <a:pt x="217527" y="261676"/>
                    <a:pt x="190524" y="266391"/>
                    <a:pt x="171236" y="252675"/>
                  </a:cubicBezTo>
                  <a:cubicBezTo>
                    <a:pt x="164806" y="247959"/>
                    <a:pt x="160092" y="241959"/>
                    <a:pt x="157091" y="235101"/>
                  </a:cubicBezTo>
                  <a:lnTo>
                    <a:pt x="115515" y="242388"/>
                  </a:lnTo>
                  <a:lnTo>
                    <a:pt x="34076" y="184952"/>
                  </a:lnTo>
                  <a:cubicBezTo>
                    <a:pt x="36647" y="196954"/>
                    <a:pt x="39219" y="208526"/>
                    <a:pt x="42220" y="220099"/>
                  </a:cubicBezTo>
                  <a:cubicBezTo>
                    <a:pt x="42648" y="222242"/>
                    <a:pt x="43506" y="224385"/>
                    <a:pt x="44363" y="226957"/>
                  </a:cubicBezTo>
                  <a:lnTo>
                    <a:pt x="545854" y="580144"/>
                  </a:lnTo>
                  <a:cubicBezTo>
                    <a:pt x="535567" y="530423"/>
                    <a:pt x="525280" y="481989"/>
                    <a:pt x="515422" y="433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EF17441F-4BAE-46A3-8B82-6E7822E5D312}"/>
                </a:ext>
              </a:extLst>
            </p:cNvPr>
            <p:cNvSpPr/>
            <p:nvPr/>
          </p:nvSpPr>
          <p:spPr>
            <a:xfrm>
              <a:off x="7763995" y="6684621"/>
              <a:ext cx="77153" cy="137160"/>
            </a:xfrm>
            <a:custGeom>
              <a:avLst/>
              <a:gdLst>
                <a:gd name="connsiteX0" fmla="*/ 73509 w 77152"/>
                <a:gd name="connsiteY0" fmla="*/ 86797 h 137160"/>
                <a:gd name="connsiteX1" fmla="*/ 55507 w 77152"/>
                <a:gd name="connsiteY1" fmla="*/ 79510 h 137160"/>
                <a:gd name="connsiteX2" fmla="*/ 55507 w 77152"/>
                <a:gd name="connsiteY2" fmla="*/ 79510 h 137160"/>
                <a:gd name="connsiteX3" fmla="*/ 40505 w 77152"/>
                <a:gd name="connsiteY3" fmla="*/ 28075 h 137160"/>
                <a:gd name="connsiteX4" fmla="*/ 22074 w 77152"/>
                <a:gd name="connsiteY4" fmla="*/ 4929 h 137160"/>
                <a:gd name="connsiteX5" fmla="*/ 20360 w 77152"/>
                <a:gd name="connsiteY5" fmla="*/ 3215 h 137160"/>
                <a:gd name="connsiteX6" fmla="*/ 3215 w 77152"/>
                <a:gd name="connsiteY6" fmla="*/ 27646 h 137160"/>
                <a:gd name="connsiteX7" fmla="*/ 21646 w 77152"/>
                <a:gd name="connsiteY7" fmla="*/ 134802 h 137160"/>
                <a:gd name="connsiteX8" fmla="*/ 40505 w 77152"/>
                <a:gd name="connsiteY8" fmla="*/ 130516 h 137160"/>
                <a:gd name="connsiteX9" fmla="*/ 72652 w 77152"/>
                <a:gd name="connsiteY9" fmla="*/ 106942 h 137160"/>
                <a:gd name="connsiteX10" fmla="*/ 73509 w 77152"/>
                <a:gd name="connsiteY10" fmla="*/ 86797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152" h="137160">
                  <a:moveTo>
                    <a:pt x="73509" y="86797"/>
                  </a:moveTo>
                  <a:cubicBezTo>
                    <a:pt x="67080" y="85939"/>
                    <a:pt x="61079" y="83367"/>
                    <a:pt x="55507" y="79510"/>
                  </a:cubicBezTo>
                  <a:lnTo>
                    <a:pt x="55507" y="79510"/>
                  </a:lnTo>
                  <a:cubicBezTo>
                    <a:pt x="38791" y="67937"/>
                    <a:pt x="33218" y="46077"/>
                    <a:pt x="40505" y="28075"/>
                  </a:cubicBezTo>
                  <a:cubicBezTo>
                    <a:pt x="34504" y="19931"/>
                    <a:pt x="28503" y="12216"/>
                    <a:pt x="22074" y="4929"/>
                  </a:cubicBezTo>
                  <a:cubicBezTo>
                    <a:pt x="21646" y="4072"/>
                    <a:pt x="20788" y="3643"/>
                    <a:pt x="20360" y="3215"/>
                  </a:cubicBezTo>
                  <a:lnTo>
                    <a:pt x="3215" y="27646"/>
                  </a:lnTo>
                  <a:lnTo>
                    <a:pt x="21646" y="134802"/>
                  </a:lnTo>
                  <a:cubicBezTo>
                    <a:pt x="28075" y="133945"/>
                    <a:pt x="34504" y="133088"/>
                    <a:pt x="40505" y="130516"/>
                  </a:cubicBezTo>
                  <a:cubicBezTo>
                    <a:pt x="52507" y="125373"/>
                    <a:pt x="67080" y="119800"/>
                    <a:pt x="72652" y="106942"/>
                  </a:cubicBezTo>
                  <a:cubicBezTo>
                    <a:pt x="75224" y="100084"/>
                    <a:pt x="74795" y="93226"/>
                    <a:pt x="73509" y="867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83C680D-B2FF-4793-8245-23FF307BBED6}"/>
                </a:ext>
              </a:extLst>
            </p:cNvPr>
            <p:cNvSpPr/>
            <p:nvPr/>
          </p:nvSpPr>
          <p:spPr>
            <a:xfrm>
              <a:off x="6748153" y="5507188"/>
              <a:ext cx="990124" cy="1337310"/>
            </a:xfrm>
            <a:custGeom>
              <a:avLst/>
              <a:gdLst>
                <a:gd name="connsiteX0" fmla="*/ 968478 w 990123"/>
                <a:gd name="connsiteY0" fmla="*/ 1134356 h 1337310"/>
                <a:gd name="connsiteX1" fmla="*/ 968478 w 990123"/>
                <a:gd name="connsiteY1" fmla="*/ 1134356 h 1337310"/>
                <a:gd name="connsiteX2" fmla="*/ 926044 w 990123"/>
                <a:gd name="connsiteY2" fmla="*/ 1118068 h 1337310"/>
                <a:gd name="connsiteX3" fmla="*/ 734020 w 990123"/>
                <a:gd name="connsiteY3" fmla="*/ 909757 h 1337310"/>
                <a:gd name="connsiteX4" fmla="*/ 624721 w 990123"/>
                <a:gd name="connsiteY4" fmla="*/ 756309 h 1337310"/>
                <a:gd name="connsiteX5" fmla="*/ 612291 w 990123"/>
                <a:gd name="connsiteY5" fmla="*/ 732306 h 1337310"/>
                <a:gd name="connsiteX6" fmla="*/ 594289 w 990123"/>
                <a:gd name="connsiteY6" fmla="*/ 725019 h 1337310"/>
                <a:gd name="connsiteX7" fmla="*/ 583144 w 990123"/>
                <a:gd name="connsiteY7" fmla="*/ 665869 h 1337310"/>
                <a:gd name="connsiteX8" fmla="*/ 564285 w 990123"/>
                <a:gd name="connsiteY8" fmla="*/ 611005 h 1337310"/>
                <a:gd name="connsiteX9" fmla="*/ 561713 w 990123"/>
                <a:gd name="connsiteY9" fmla="*/ 611434 h 1337310"/>
                <a:gd name="connsiteX10" fmla="*/ 480274 w 990123"/>
                <a:gd name="connsiteY10" fmla="*/ 553998 h 1337310"/>
                <a:gd name="connsiteX11" fmla="*/ 478560 w 990123"/>
                <a:gd name="connsiteY11" fmla="*/ 544140 h 1337310"/>
                <a:gd name="connsiteX12" fmla="*/ 438269 w 990123"/>
                <a:gd name="connsiteY12" fmla="*/ 309682 h 1337310"/>
                <a:gd name="connsiteX13" fmla="*/ 3215 w 990123"/>
                <a:gd name="connsiteY13" fmla="*/ 3215 h 1337310"/>
                <a:gd name="connsiteX14" fmla="*/ 38791 w 990123"/>
                <a:gd name="connsiteY14" fmla="*/ 87654 h 1337310"/>
                <a:gd name="connsiteX15" fmla="*/ 355116 w 990123"/>
                <a:gd name="connsiteY15" fmla="*/ 310110 h 1337310"/>
                <a:gd name="connsiteX16" fmla="*/ 356830 w 990123"/>
                <a:gd name="connsiteY16" fmla="*/ 318254 h 1337310"/>
                <a:gd name="connsiteX17" fmla="*/ 383405 w 990123"/>
                <a:gd name="connsiteY17" fmla="*/ 472131 h 1337310"/>
                <a:gd name="connsiteX18" fmla="*/ 388977 w 990123"/>
                <a:gd name="connsiteY18" fmla="*/ 527852 h 1337310"/>
                <a:gd name="connsiteX19" fmla="*/ 329398 w 990123"/>
                <a:gd name="connsiteY19" fmla="*/ 538139 h 1337310"/>
                <a:gd name="connsiteX20" fmla="*/ 319111 w 990123"/>
                <a:gd name="connsiteY20" fmla="*/ 478560 h 1337310"/>
                <a:gd name="connsiteX21" fmla="*/ 342257 w 990123"/>
                <a:gd name="connsiteY21" fmla="*/ 462272 h 1337310"/>
                <a:gd name="connsiteX22" fmla="*/ 319968 w 990123"/>
                <a:gd name="connsiteY22" fmla="*/ 333256 h 1337310"/>
                <a:gd name="connsiteX23" fmla="*/ 75652 w 990123"/>
                <a:gd name="connsiteY23" fmla="*/ 161377 h 1337310"/>
                <a:gd name="connsiteX24" fmla="*/ 106942 w 990123"/>
                <a:gd name="connsiteY24" fmla="*/ 220099 h 1337310"/>
                <a:gd name="connsiteX25" fmla="*/ 183237 w 990123"/>
                <a:gd name="connsiteY25" fmla="*/ 342686 h 1337310"/>
                <a:gd name="connsiteX26" fmla="*/ 195239 w 990123"/>
                <a:gd name="connsiteY26" fmla="*/ 362403 h 1337310"/>
                <a:gd name="connsiteX27" fmla="*/ 235529 w 990123"/>
                <a:gd name="connsiteY27" fmla="*/ 367117 h 1337310"/>
                <a:gd name="connsiteX28" fmla="*/ 245816 w 990123"/>
                <a:gd name="connsiteY28" fmla="*/ 427125 h 1337310"/>
                <a:gd name="connsiteX29" fmla="*/ 235529 w 990123"/>
                <a:gd name="connsiteY29" fmla="*/ 437412 h 1337310"/>
                <a:gd name="connsiteX30" fmla="*/ 254389 w 990123"/>
                <a:gd name="connsiteY30" fmla="*/ 477703 h 1337310"/>
                <a:gd name="connsiteX31" fmla="*/ 343114 w 990123"/>
                <a:gd name="connsiteY31" fmla="*/ 695873 h 1337310"/>
                <a:gd name="connsiteX32" fmla="*/ 359402 w 990123"/>
                <a:gd name="connsiteY32" fmla="*/ 761024 h 1337310"/>
                <a:gd name="connsiteX33" fmla="*/ 325541 w 990123"/>
                <a:gd name="connsiteY33" fmla="*/ 849749 h 1337310"/>
                <a:gd name="connsiteX34" fmla="*/ 324683 w 990123"/>
                <a:gd name="connsiteY34" fmla="*/ 854035 h 1337310"/>
                <a:gd name="connsiteX35" fmla="*/ 500420 w 990123"/>
                <a:gd name="connsiteY35" fmla="*/ 823603 h 1337310"/>
                <a:gd name="connsiteX36" fmla="*/ 507278 w 990123"/>
                <a:gd name="connsiteY36" fmla="*/ 808601 h 1337310"/>
                <a:gd name="connsiteX37" fmla="*/ 566857 w 990123"/>
                <a:gd name="connsiteY37" fmla="*/ 797886 h 1337310"/>
                <a:gd name="connsiteX38" fmla="*/ 577572 w 990123"/>
                <a:gd name="connsiteY38" fmla="*/ 857893 h 1337310"/>
                <a:gd name="connsiteX39" fmla="*/ 517565 w 990123"/>
                <a:gd name="connsiteY39" fmla="*/ 868180 h 1337310"/>
                <a:gd name="connsiteX40" fmla="*/ 504277 w 990123"/>
                <a:gd name="connsiteY40" fmla="*/ 852321 h 1337310"/>
                <a:gd name="connsiteX41" fmla="*/ 317397 w 990123"/>
                <a:gd name="connsiteY41" fmla="*/ 884897 h 1337310"/>
                <a:gd name="connsiteX42" fmla="*/ 304967 w 990123"/>
                <a:gd name="connsiteY42" fmla="*/ 951762 h 1337310"/>
                <a:gd name="connsiteX43" fmla="*/ 314396 w 990123"/>
                <a:gd name="connsiteY43" fmla="*/ 1020771 h 1337310"/>
                <a:gd name="connsiteX44" fmla="*/ 361974 w 990123"/>
                <a:gd name="connsiteY44" fmla="*/ 1055061 h 1337310"/>
                <a:gd name="connsiteX45" fmla="*/ 455414 w 990123"/>
                <a:gd name="connsiteY45" fmla="*/ 1081635 h 1337310"/>
                <a:gd name="connsiteX46" fmla="*/ 442555 w 990123"/>
                <a:gd name="connsiteY46" fmla="*/ 1007483 h 1337310"/>
                <a:gd name="connsiteX47" fmla="*/ 424982 w 990123"/>
                <a:gd name="connsiteY47" fmla="*/ 1000196 h 1337310"/>
                <a:gd name="connsiteX48" fmla="*/ 414695 w 990123"/>
                <a:gd name="connsiteY48" fmla="*/ 940618 h 1337310"/>
                <a:gd name="connsiteX49" fmla="*/ 474273 w 990123"/>
                <a:gd name="connsiteY49" fmla="*/ 929902 h 1337310"/>
                <a:gd name="connsiteX50" fmla="*/ 484989 w 990123"/>
                <a:gd name="connsiteY50" fmla="*/ 989910 h 1337310"/>
                <a:gd name="connsiteX51" fmla="*/ 471273 w 990123"/>
                <a:gd name="connsiteY51" fmla="*/ 1002339 h 1337310"/>
                <a:gd name="connsiteX52" fmla="*/ 484989 w 990123"/>
                <a:gd name="connsiteY52" fmla="*/ 1083350 h 1337310"/>
                <a:gd name="connsiteX53" fmla="*/ 485846 w 990123"/>
                <a:gd name="connsiteY53" fmla="*/ 1088065 h 1337310"/>
                <a:gd name="connsiteX54" fmla="*/ 559141 w 990123"/>
                <a:gd name="connsiteY54" fmla="*/ 1101352 h 1337310"/>
                <a:gd name="connsiteX55" fmla="*/ 555284 w 990123"/>
                <a:gd name="connsiteY55" fmla="*/ 1047345 h 1337310"/>
                <a:gd name="connsiteX56" fmla="*/ 615291 w 990123"/>
                <a:gd name="connsiteY56" fmla="*/ 1037059 h 1337310"/>
                <a:gd name="connsiteX57" fmla="*/ 625578 w 990123"/>
                <a:gd name="connsiteY57" fmla="*/ 1096637 h 1337310"/>
                <a:gd name="connsiteX58" fmla="*/ 605861 w 990123"/>
                <a:gd name="connsiteY58" fmla="*/ 1112496 h 1337310"/>
                <a:gd name="connsiteX59" fmla="*/ 620006 w 990123"/>
                <a:gd name="connsiteY59" fmla="*/ 1142929 h 1337310"/>
                <a:gd name="connsiteX60" fmla="*/ 651724 w 990123"/>
                <a:gd name="connsiteY60" fmla="*/ 1170789 h 1337310"/>
                <a:gd name="connsiteX61" fmla="*/ 682157 w 990123"/>
                <a:gd name="connsiteY61" fmla="*/ 1203793 h 1337310"/>
                <a:gd name="connsiteX62" fmla="*/ 700587 w 990123"/>
                <a:gd name="connsiteY62" fmla="*/ 1177647 h 1337310"/>
                <a:gd name="connsiteX63" fmla="*/ 664583 w 990123"/>
                <a:gd name="connsiteY63" fmla="*/ 970193 h 1337310"/>
                <a:gd name="connsiteX64" fmla="*/ 663297 w 990123"/>
                <a:gd name="connsiteY64" fmla="*/ 969764 h 1337310"/>
                <a:gd name="connsiteX65" fmla="*/ 653010 w 990123"/>
                <a:gd name="connsiteY65" fmla="*/ 909757 h 1337310"/>
                <a:gd name="connsiteX66" fmla="*/ 712589 w 990123"/>
                <a:gd name="connsiteY66" fmla="*/ 899469 h 1337310"/>
                <a:gd name="connsiteX67" fmla="*/ 722876 w 990123"/>
                <a:gd name="connsiteY67" fmla="*/ 959048 h 1337310"/>
                <a:gd name="connsiteX68" fmla="*/ 695444 w 990123"/>
                <a:gd name="connsiteY68" fmla="*/ 976622 h 1337310"/>
                <a:gd name="connsiteX69" fmla="*/ 730591 w 990123"/>
                <a:gd name="connsiteY69" fmla="*/ 1178505 h 1337310"/>
                <a:gd name="connsiteX70" fmla="*/ 731877 w 990123"/>
                <a:gd name="connsiteY70" fmla="*/ 1184505 h 1337310"/>
                <a:gd name="connsiteX71" fmla="*/ 702302 w 990123"/>
                <a:gd name="connsiteY71" fmla="*/ 1226511 h 1337310"/>
                <a:gd name="connsiteX72" fmla="*/ 741736 w 990123"/>
                <a:gd name="connsiteY72" fmla="*/ 1270230 h 1337310"/>
                <a:gd name="connsiteX73" fmla="*/ 742164 w 990123"/>
                <a:gd name="connsiteY73" fmla="*/ 1269373 h 1337310"/>
                <a:gd name="connsiteX74" fmla="*/ 748165 w 990123"/>
                <a:gd name="connsiteY74" fmla="*/ 1268516 h 1337310"/>
                <a:gd name="connsiteX75" fmla="*/ 821031 w 990123"/>
                <a:gd name="connsiteY75" fmla="*/ 1255657 h 1337310"/>
                <a:gd name="connsiteX76" fmla="*/ 828318 w 990123"/>
                <a:gd name="connsiteY76" fmla="*/ 1239369 h 1337310"/>
                <a:gd name="connsiteX77" fmla="*/ 888325 w 990123"/>
                <a:gd name="connsiteY77" fmla="*/ 1229082 h 1337310"/>
                <a:gd name="connsiteX78" fmla="*/ 898612 w 990123"/>
                <a:gd name="connsiteY78" fmla="*/ 1288661 h 1337310"/>
                <a:gd name="connsiteX79" fmla="*/ 839034 w 990123"/>
                <a:gd name="connsiteY79" fmla="*/ 1298948 h 1337310"/>
                <a:gd name="connsiteX80" fmla="*/ 826175 w 990123"/>
                <a:gd name="connsiteY80" fmla="*/ 1284375 h 1337310"/>
                <a:gd name="connsiteX81" fmla="*/ 767882 w 990123"/>
                <a:gd name="connsiteY81" fmla="*/ 1294662 h 1337310"/>
                <a:gd name="connsiteX82" fmla="*/ 767882 w 990123"/>
                <a:gd name="connsiteY82" fmla="*/ 1294662 h 1337310"/>
                <a:gd name="connsiteX83" fmla="*/ 877610 w 990123"/>
                <a:gd name="connsiteY83" fmla="*/ 1318236 h 1337310"/>
                <a:gd name="connsiteX84" fmla="*/ 949190 w 990123"/>
                <a:gd name="connsiteY84" fmla="*/ 1334953 h 1337310"/>
                <a:gd name="connsiteX85" fmla="*/ 983909 w 990123"/>
                <a:gd name="connsiteY85" fmla="*/ 1334095 h 1337310"/>
                <a:gd name="connsiteX86" fmla="*/ 961192 w 990123"/>
                <a:gd name="connsiteY86" fmla="*/ 1203793 h 1337310"/>
                <a:gd name="connsiteX87" fmla="*/ 959049 w 990123"/>
                <a:gd name="connsiteY87" fmla="*/ 1192221 h 1337310"/>
                <a:gd name="connsiteX88" fmla="*/ 988624 w 990123"/>
                <a:gd name="connsiteY88" fmla="*/ 1150215 h 1337310"/>
                <a:gd name="connsiteX89" fmla="*/ 968478 w 990123"/>
                <a:gd name="connsiteY89" fmla="*/ 1134356 h 133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90123" h="1337310">
                  <a:moveTo>
                    <a:pt x="968478" y="1134356"/>
                  </a:moveTo>
                  <a:lnTo>
                    <a:pt x="968478" y="1134356"/>
                  </a:lnTo>
                  <a:cubicBezTo>
                    <a:pt x="953905" y="1129641"/>
                    <a:pt x="937189" y="1130070"/>
                    <a:pt x="926044" y="1118068"/>
                  </a:cubicBezTo>
                  <a:cubicBezTo>
                    <a:pt x="858750" y="1052060"/>
                    <a:pt x="794885" y="982194"/>
                    <a:pt x="734020" y="909757"/>
                  </a:cubicBezTo>
                  <a:cubicBezTo>
                    <a:pt x="693730" y="861322"/>
                    <a:pt x="653868" y="812030"/>
                    <a:pt x="624721" y="756309"/>
                  </a:cubicBezTo>
                  <a:cubicBezTo>
                    <a:pt x="620435" y="748594"/>
                    <a:pt x="616149" y="740450"/>
                    <a:pt x="612291" y="732306"/>
                  </a:cubicBezTo>
                  <a:cubicBezTo>
                    <a:pt x="605861" y="731449"/>
                    <a:pt x="599861" y="728877"/>
                    <a:pt x="594289" y="725019"/>
                  </a:cubicBezTo>
                  <a:cubicBezTo>
                    <a:pt x="575000" y="711304"/>
                    <a:pt x="569857" y="685157"/>
                    <a:pt x="583144" y="665869"/>
                  </a:cubicBezTo>
                  <a:cubicBezTo>
                    <a:pt x="576286" y="647867"/>
                    <a:pt x="570286" y="629436"/>
                    <a:pt x="564285" y="611005"/>
                  </a:cubicBezTo>
                  <a:lnTo>
                    <a:pt x="561713" y="611434"/>
                  </a:lnTo>
                  <a:lnTo>
                    <a:pt x="480274" y="553998"/>
                  </a:lnTo>
                  <a:lnTo>
                    <a:pt x="478560" y="544140"/>
                  </a:lnTo>
                  <a:lnTo>
                    <a:pt x="438269" y="309682"/>
                  </a:lnTo>
                  <a:lnTo>
                    <a:pt x="3215" y="3215"/>
                  </a:lnTo>
                  <a:cubicBezTo>
                    <a:pt x="13930" y="31933"/>
                    <a:pt x="25932" y="60222"/>
                    <a:pt x="38791" y="87654"/>
                  </a:cubicBezTo>
                  <a:lnTo>
                    <a:pt x="355116" y="310110"/>
                  </a:lnTo>
                  <a:lnTo>
                    <a:pt x="356830" y="318254"/>
                  </a:lnTo>
                  <a:lnTo>
                    <a:pt x="383405" y="472131"/>
                  </a:lnTo>
                  <a:cubicBezTo>
                    <a:pt x="398407" y="486704"/>
                    <a:pt x="401407" y="510278"/>
                    <a:pt x="388977" y="527852"/>
                  </a:cubicBezTo>
                  <a:cubicBezTo>
                    <a:pt x="375261" y="547140"/>
                    <a:pt x="348686" y="551855"/>
                    <a:pt x="329398" y="538139"/>
                  </a:cubicBezTo>
                  <a:cubicBezTo>
                    <a:pt x="310110" y="524423"/>
                    <a:pt x="305395" y="497848"/>
                    <a:pt x="319111" y="478560"/>
                  </a:cubicBezTo>
                  <a:cubicBezTo>
                    <a:pt x="325112" y="470416"/>
                    <a:pt x="333256" y="464844"/>
                    <a:pt x="342257" y="462272"/>
                  </a:cubicBezTo>
                  <a:lnTo>
                    <a:pt x="319968" y="333256"/>
                  </a:lnTo>
                  <a:lnTo>
                    <a:pt x="75652" y="161377"/>
                  </a:lnTo>
                  <a:cubicBezTo>
                    <a:pt x="85510" y="181094"/>
                    <a:pt x="95798" y="200811"/>
                    <a:pt x="106942" y="220099"/>
                  </a:cubicBezTo>
                  <a:cubicBezTo>
                    <a:pt x="131373" y="261676"/>
                    <a:pt x="158377" y="301538"/>
                    <a:pt x="183237" y="342686"/>
                  </a:cubicBezTo>
                  <a:cubicBezTo>
                    <a:pt x="187095" y="349115"/>
                    <a:pt x="191381" y="355973"/>
                    <a:pt x="195239" y="362403"/>
                  </a:cubicBezTo>
                  <a:cubicBezTo>
                    <a:pt x="208097" y="357259"/>
                    <a:pt x="223099" y="358545"/>
                    <a:pt x="235529" y="367117"/>
                  </a:cubicBezTo>
                  <a:cubicBezTo>
                    <a:pt x="254817" y="380833"/>
                    <a:pt x="259532" y="407408"/>
                    <a:pt x="245816" y="427125"/>
                  </a:cubicBezTo>
                  <a:cubicBezTo>
                    <a:pt x="242816" y="431411"/>
                    <a:pt x="239387" y="434411"/>
                    <a:pt x="235529" y="437412"/>
                  </a:cubicBezTo>
                  <a:cubicBezTo>
                    <a:pt x="241959" y="450699"/>
                    <a:pt x="248388" y="463987"/>
                    <a:pt x="254389" y="477703"/>
                  </a:cubicBezTo>
                  <a:cubicBezTo>
                    <a:pt x="286964" y="549283"/>
                    <a:pt x="317397" y="621721"/>
                    <a:pt x="343114" y="695873"/>
                  </a:cubicBezTo>
                  <a:cubicBezTo>
                    <a:pt x="349972" y="717304"/>
                    <a:pt x="357687" y="738307"/>
                    <a:pt x="359402" y="761024"/>
                  </a:cubicBezTo>
                  <a:cubicBezTo>
                    <a:pt x="359831" y="794456"/>
                    <a:pt x="331970" y="818460"/>
                    <a:pt x="325541" y="849749"/>
                  </a:cubicBezTo>
                  <a:cubicBezTo>
                    <a:pt x="325112" y="851035"/>
                    <a:pt x="325112" y="852321"/>
                    <a:pt x="324683" y="854035"/>
                  </a:cubicBezTo>
                  <a:lnTo>
                    <a:pt x="500420" y="823603"/>
                  </a:lnTo>
                  <a:cubicBezTo>
                    <a:pt x="501706" y="818460"/>
                    <a:pt x="504277" y="813316"/>
                    <a:pt x="507278" y="808601"/>
                  </a:cubicBezTo>
                  <a:cubicBezTo>
                    <a:pt x="520994" y="789313"/>
                    <a:pt x="547569" y="784170"/>
                    <a:pt x="566857" y="797886"/>
                  </a:cubicBezTo>
                  <a:cubicBezTo>
                    <a:pt x="586145" y="811601"/>
                    <a:pt x="591288" y="838605"/>
                    <a:pt x="577572" y="857893"/>
                  </a:cubicBezTo>
                  <a:cubicBezTo>
                    <a:pt x="563856" y="877181"/>
                    <a:pt x="536853" y="881896"/>
                    <a:pt x="517565" y="868180"/>
                  </a:cubicBezTo>
                  <a:cubicBezTo>
                    <a:pt x="511564" y="863894"/>
                    <a:pt x="507278" y="858322"/>
                    <a:pt x="504277" y="852321"/>
                  </a:cubicBezTo>
                  <a:lnTo>
                    <a:pt x="317397" y="884897"/>
                  </a:lnTo>
                  <a:cubicBezTo>
                    <a:pt x="312253" y="906756"/>
                    <a:pt x="307110" y="929045"/>
                    <a:pt x="304967" y="951762"/>
                  </a:cubicBezTo>
                  <a:cubicBezTo>
                    <a:pt x="302823" y="974908"/>
                    <a:pt x="303252" y="999339"/>
                    <a:pt x="314396" y="1020771"/>
                  </a:cubicBezTo>
                  <a:cubicBezTo>
                    <a:pt x="323826" y="1039202"/>
                    <a:pt x="343972" y="1047345"/>
                    <a:pt x="361974" y="1055061"/>
                  </a:cubicBezTo>
                  <a:cubicBezTo>
                    <a:pt x="392406" y="1066633"/>
                    <a:pt x="423696" y="1074777"/>
                    <a:pt x="455414" y="1081635"/>
                  </a:cubicBezTo>
                  <a:lnTo>
                    <a:pt x="442555" y="1007483"/>
                  </a:lnTo>
                  <a:cubicBezTo>
                    <a:pt x="436555" y="1006197"/>
                    <a:pt x="430125" y="1004054"/>
                    <a:pt x="424982" y="1000196"/>
                  </a:cubicBezTo>
                  <a:cubicBezTo>
                    <a:pt x="405693" y="986481"/>
                    <a:pt x="401407" y="959906"/>
                    <a:pt x="414695" y="940618"/>
                  </a:cubicBezTo>
                  <a:cubicBezTo>
                    <a:pt x="427982" y="921330"/>
                    <a:pt x="454985" y="916186"/>
                    <a:pt x="474273" y="929902"/>
                  </a:cubicBezTo>
                  <a:cubicBezTo>
                    <a:pt x="493562" y="943618"/>
                    <a:pt x="498705" y="970622"/>
                    <a:pt x="484989" y="989910"/>
                  </a:cubicBezTo>
                  <a:cubicBezTo>
                    <a:pt x="481132" y="995053"/>
                    <a:pt x="476417" y="999339"/>
                    <a:pt x="471273" y="1002339"/>
                  </a:cubicBezTo>
                  <a:lnTo>
                    <a:pt x="484989" y="1083350"/>
                  </a:lnTo>
                  <a:lnTo>
                    <a:pt x="485846" y="1088065"/>
                  </a:lnTo>
                  <a:cubicBezTo>
                    <a:pt x="510278" y="1092780"/>
                    <a:pt x="534710" y="1096637"/>
                    <a:pt x="559141" y="1101352"/>
                  </a:cubicBezTo>
                  <a:cubicBezTo>
                    <a:pt x="545425" y="1086779"/>
                    <a:pt x="543282" y="1064062"/>
                    <a:pt x="555284" y="1047345"/>
                  </a:cubicBezTo>
                  <a:cubicBezTo>
                    <a:pt x="569000" y="1028057"/>
                    <a:pt x="595574" y="1023342"/>
                    <a:pt x="615291" y="1037059"/>
                  </a:cubicBezTo>
                  <a:cubicBezTo>
                    <a:pt x="634579" y="1050774"/>
                    <a:pt x="639294" y="1077349"/>
                    <a:pt x="625578" y="1096637"/>
                  </a:cubicBezTo>
                  <a:cubicBezTo>
                    <a:pt x="620435" y="1103924"/>
                    <a:pt x="613577" y="1109496"/>
                    <a:pt x="605861" y="1112496"/>
                  </a:cubicBezTo>
                  <a:lnTo>
                    <a:pt x="620006" y="1142929"/>
                  </a:lnTo>
                  <a:cubicBezTo>
                    <a:pt x="630722" y="1151930"/>
                    <a:pt x="641437" y="1161360"/>
                    <a:pt x="651724" y="1170789"/>
                  </a:cubicBezTo>
                  <a:cubicBezTo>
                    <a:pt x="662011" y="1181505"/>
                    <a:pt x="672298" y="1192649"/>
                    <a:pt x="682157" y="1203793"/>
                  </a:cubicBezTo>
                  <a:lnTo>
                    <a:pt x="700587" y="1177647"/>
                  </a:lnTo>
                  <a:lnTo>
                    <a:pt x="664583" y="970193"/>
                  </a:lnTo>
                  <a:cubicBezTo>
                    <a:pt x="664154" y="969764"/>
                    <a:pt x="663726" y="969764"/>
                    <a:pt x="663297" y="969764"/>
                  </a:cubicBezTo>
                  <a:cubicBezTo>
                    <a:pt x="644009" y="956048"/>
                    <a:pt x="639294" y="929045"/>
                    <a:pt x="653010" y="909757"/>
                  </a:cubicBezTo>
                  <a:cubicBezTo>
                    <a:pt x="666726" y="890468"/>
                    <a:pt x="693301" y="886182"/>
                    <a:pt x="712589" y="899469"/>
                  </a:cubicBezTo>
                  <a:cubicBezTo>
                    <a:pt x="731877" y="912757"/>
                    <a:pt x="736592" y="939332"/>
                    <a:pt x="722876" y="959048"/>
                  </a:cubicBezTo>
                  <a:cubicBezTo>
                    <a:pt x="716018" y="968479"/>
                    <a:pt x="706160" y="974908"/>
                    <a:pt x="695444" y="976622"/>
                  </a:cubicBezTo>
                  <a:lnTo>
                    <a:pt x="730591" y="1178505"/>
                  </a:lnTo>
                  <a:lnTo>
                    <a:pt x="731877" y="1184505"/>
                  </a:lnTo>
                  <a:lnTo>
                    <a:pt x="702302" y="1226511"/>
                  </a:lnTo>
                  <a:cubicBezTo>
                    <a:pt x="715161" y="1241512"/>
                    <a:pt x="728020" y="1256086"/>
                    <a:pt x="741736" y="1270230"/>
                  </a:cubicBezTo>
                  <a:lnTo>
                    <a:pt x="742164" y="1269373"/>
                  </a:lnTo>
                  <a:lnTo>
                    <a:pt x="748165" y="1268516"/>
                  </a:lnTo>
                  <a:lnTo>
                    <a:pt x="821031" y="1255657"/>
                  </a:lnTo>
                  <a:cubicBezTo>
                    <a:pt x="822317" y="1250085"/>
                    <a:pt x="824460" y="1244513"/>
                    <a:pt x="828318" y="1239369"/>
                  </a:cubicBezTo>
                  <a:cubicBezTo>
                    <a:pt x="842034" y="1220081"/>
                    <a:pt x="868609" y="1215366"/>
                    <a:pt x="888325" y="1229082"/>
                  </a:cubicBezTo>
                  <a:cubicBezTo>
                    <a:pt x="907614" y="1242799"/>
                    <a:pt x="912328" y="1269373"/>
                    <a:pt x="898612" y="1288661"/>
                  </a:cubicBezTo>
                  <a:cubicBezTo>
                    <a:pt x="884896" y="1307949"/>
                    <a:pt x="858322" y="1312664"/>
                    <a:pt x="839034" y="1298948"/>
                  </a:cubicBezTo>
                  <a:cubicBezTo>
                    <a:pt x="833461" y="1295091"/>
                    <a:pt x="829175" y="1289947"/>
                    <a:pt x="826175" y="1284375"/>
                  </a:cubicBezTo>
                  <a:lnTo>
                    <a:pt x="767882" y="1294662"/>
                  </a:lnTo>
                  <a:cubicBezTo>
                    <a:pt x="767882" y="1294662"/>
                    <a:pt x="767882" y="1294662"/>
                    <a:pt x="767882" y="1294662"/>
                  </a:cubicBezTo>
                  <a:cubicBezTo>
                    <a:pt x="798314" y="1320380"/>
                    <a:pt x="840748" y="1317808"/>
                    <a:pt x="877610" y="1318236"/>
                  </a:cubicBezTo>
                  <a:cubicBezTo>
                    <a:pt x="902041" y="1320380"/>
                    <a:pt x="926473" y="1325094"/>
                    <a:pt x="949190" y="1334953"/>
                  </a:cubicBezTo>
                  <a:cubicBezTo>
                    <a:pt x="960334" y="1336667"/>
                    <a:pt x="972336" y="1336667"/>
                    <a:pt x="983909" y="1334095"/>
                  </a:cubicBezTo>
                  <a:lnTo>
                    <a:pt x="961192" y="1203793"/>
                  </a:lnTo>
                  <a:lnTo>
                    <a:pt x="959049" y="1192221"/>
                  </a:lnTo>
                  <a:lnTo>
                    <a:pt x="988624" y="1150215"/>
                  </a:lnTo>
                  <a:cubicBezTo>
                    <a:pt x="980908" y="1143357"/>
                    <a:pt x="976194" y="1136928"/>
                    <a:pt x="968478" y="11343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2C5203D-3D6C-4C4C-A975-8D20391301AD}"/>
                </a:ext>
              </a:extLst>
            </p:cNvPr>
            <p:cNvSpPr/>
            <p:nvPr/>
          </p:nvSpPr>
          <p:spPr>
            <a:xfrm>
              <a:off x="6772585" y="430575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3187B9C-A50A-4C33-B246-7A6EA805AE5B}"/>
                </a:ext>
              </a:extLst>
            </p:cNvPr>
            <p:cNvSpPr/>
            <p:nvPr/>
          </p:nvSpPr>
          <p:spPr>
            <a:xfrm>
              <a:off x="6755011" y="4044291"/>
              <a:ext cx="42863" cy="265748"/>
            </a:xfrm>
            <a:custGeom>
              <a:avLst/>
              <a:gdLst>
                <a:gd name="connsiteX0" fmla="*/ 20788 w 42862"/>
                <a:gd name="connsiteY0" fmla="*/ 264676 h 265747"/>
                <a:gd name="connsiteX1" fmla="*/ 42648 w 42862"/>
                <a:gd name="connsiteY1" fmla="*/ 239387 h 265747"/>
                <a:gd name="connsiteX2" fmla="*/ 42648 w 42862"/>
                <a:gd name="connsiteY2" fmla="*/ 43506 h 265747"/>
                <a:gd name="connsiteX3" fmla="*/ 42648 w 42862"/>
                <a:gd name="connsiteY3" fmla="*/ 40505 h 265747"/>
                <a:gd name="connsiteX4" fmla="*/ 36219 w 42862"/>
                <a:gd name="connsiteY4" fmla="*/ 10930 h 265747"/>
                <a:gd name="connsiteX5" fmla="*/ 34504 w 42862"/>
                <a:gd name="connsiteY5" fmla="*/ 3215 h 265747"/>
                <a:gd name="connsiteX6" fmla="*/ 3215 w 42862"/>
                <a:gd name="connsiteY6" fmla="*/ 34504 h 265747"/>
                <a:gd name="connsiteX7" fmla="*/ 3215 w 42862"/>
                <a:gd name="connsiteY7" fmla="*/ 258247 h 265747"/>
                <a:gd name="connsiteX8" fmla="*/ 20788 w 42862"/>
                <a:gd name="connsiteY8" fmla="*/ 264676 h 26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862" h="265747">
                  <a:moveTo>
                    <a:pt x="20788" y="264676"/>
                  </a:moveTo>
                  <a:cubicBezTo>
                    <a:pt x="28075" y="256103"/>
                    <a:pt x="35362" y="247531"/>
                    <a:pt x="42648" y="239387"/>
                  </a:cubicBezTo>
                  <a:lnTo>
                    <a:pt x="42648" y="43506"/>
                  </a:lnTo>
                  <a:lnTo>
                    <a:pt x="42648" y="40505"/>
                  </a:lnTo>
                  <a:cubicBezTo>
                    <a:pt x="40505" y="30647"/>
                    <a:pt x="38362" y="20788"/>
                    <a:pt x="36219" y="10930"/>
                  </a:cubicBezTo>
                  <a:cubicBezTo>
                    <a:pt x="35790" y="8358"/>
                    <a:pt x="34933" y="5787"/>
                    <a:pt x="34504" y="3215"/>
                  </a:cubicBezTo>
                  <a:lnTo>
                    <a:pt x="3215" y="34504"/>
                  </a:lnTo>
                  <a:lnTo>
                    <a:pt x="3215" y="258247"/>
                  </a:lnTo>
                  <a:cubicBezTo>
                    <a:pt x="8787" y="260390"/>
                    <a:pt x="14788" y="262533"/>
                    <a:pt x="20788" y="264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40CAE50-AB97-4831-88FC-D2DF50761298}"/>
                </a:ext>
              </a:extLst>
            </p:cNvPr>
            <p:cNvSpPr/>
            <p:nvPr/>
          </p:nvSpPr>
          <p:spPr>
            <a:xfrm>
              <a:off x="5976628" y="3913132"/>
              <a:ext cx="38576" cy="55721"/>
            </a:xfrm>
            <a:custGeom>
              <a:avLst/>
              <a:gdLst>
                <a:gd name="connsiteX0" fmla="*/ 22074 w 38576"/>
                <a:gd name="connsiteY0" fmla="*/ 3215 h 55721"/>
                <a:gd name="connsiteX1" fmla="*/ 3215 w 38576"/>
                <a:gd name="connsiteY1" fmla="*/ 22074 h 55721"/>
                <a:gd name="connsiteX2" fmla="*/ 21646 w 38576"/>
                <a:gd name="connsiteY2" fmla="*/ 53792 h 55721"/>
                <a:gd name="connsiteX3" fmla="*/ 39219 w 38576"/>
                <a:gd name="connsiteY3" fmla="*/ 36219 h 55721"/>
                <a:gd name="connsiteX4" fmla="*/ 22074 w 38576"/>
                <a:gd name="connsiteY4" fmla="*/ 3215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6" h="55721">
                  <a:moveTo>
                    <a:pt x="22074" y="3215"/>
                  </a:moveTo>
                  <a:lnTo>
                    <a:pt x="3215" y="22074"/>
                  </a:lnTo>
                  <a:cubicBezTo>
                    <a:pt x="9215" y="32790"/>
                    <a:pt x="15216" y="43505"/>
                    <a:pt x="21646" y="53792"/>
                  </a:cubicBezTo>
                  <a:lnTo>
                    <a:pt x="39219" y="36219"/>
                  </a:lnTo>
                  <a:cubicBezTo>
                    <a:pt x="33218" y="25503"/>
                    <a:pt x="27646" y="14359"/>
                    <a:pt x="22074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60BC4A7A-EE3D-498A-8B0F-AAD64F701652}"/>
                </a:ext>
              </a:extLst>
            </p:cNvPr>
            <p:cNvSpPr/>
            <p:nvPr/>
          </p:nvSpPr>
          <p:spPr>
            <a:xfrm>
              <a:off x="5959912" y="3884414"/>
              <a:ext cx="30004" cy="34290"/>
            </a:xfrm>
            <a:custGeom>
              <a:avLst/>
              <a:gdLst>
                <a:gd name="connsiteX0" fmla="*/ 26360 w 30003"/>
                <a:gd name="connsiteY0" fmla="*/ 7929 h 34290"/>
                <a:gd name="connsiteX1" fmla="*/ 20360 w 30003"/>
                <a:gd name="connsiteY1" fmla="*/ 3215 h 34290"/>
                <a:gd name="connsiteX2" fmla="*/ 3215 w 30003"/>
                <a:gd name="connsiteY2" fmla="*/ 20360 h 34290"/>
                <a:gd name="connsiteX3" fmla="*/ 10073 w 30003"/>
                <a:gd name="connsiteY3" fmla="*/ 33218 h 34290"/>
                <a:gd name="connsiteX4" fmla="*/ 29789 w 30003"/>
                <a:gd name="connsiteY4" fmla="*/ 13502 h 34290"/>
                <a:gd name="connsiteX5" fmla="*/ 26360 w 30003"/>
                <a:gd name="connsiteY5" fmla="*/ 7929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4290">
                  <a:moveTo>
                    <a:pt x="26360" y="7929"/>
                  </a:moveTo>
                  <a:cubicBezTo>
                    <a:pt x="24217" y="6215"/>
                    <a:pt x="22074" y="4501"/>
                    <a:pt x="20360" y="3215"/>
                  </a:cubicBezTo>
                  <a:lnTo>
                    <a:pt x="3215" y="20360"/>
                  </a:lnTo>
                  <a:cubicBezTo>
                    <a:pt x="5358" y="24646"/>
                    <a:pt x="7930" y="28932"/>
                    <a:pt x="10073" y="33218"/>
                  </a:cubicBezTo>
                  <a:lnTo>
                    <a:pt x="29789" y="13502"/>
                  </a:lnTo>
                  <a:cubicBezTo>
                    <a:pt x="28075" y="11787"/>
                    <a:pt x="27218" y="10073"/>
                    <a:pt x="26360" y="79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EAD2762-E042-42AD-87C2-C9824DDD8055}"/>
                </a:ext>
              </a:extLst>
            </p:cNvPr>
            <p:cNvSpPr/>
            <p:nvPr/>
          </p:nvSpPr>
          <p:spPr>
            <a:xfrm>
              <a:off x="6005346" y="3964996"/>
              <a:ext cx="30004" cy="38576"/>
            </a:xfrm>
            <a:custGeom>
              <a:avLst/>
              <a:gdLst>
                <a:gd name="connsiteX0" fmla="*/ 19502 w 30003"/>
                <a:gd name="connsiteY0" fmla="*/ 3215 h 38576"/>
                <a:gd name="connsiteX1" fmla="*/ 19502 w 30003"/>
                <a:gd name="connsiteY1" fmla="*/ 3215 h 38576"/>
                <a:gd name="connsiteX2" fmla="*/ 3215 w 30003"/>
                <a:gd name="connsiteY2" fmla="*/ 19502 h 38576"/>
                <a:gd name="connsiteX3" fmla="*/ 13502 w 30003"/>
                <a:gd name="connsiteY3" fmla="*/ 36219 h 38576"/>
                <a:gd name="connsiteX4" fmla="*/ 28075 w 30003"/>
                <a:gd name="connsiteY4" fmla="*/ 21646 h 38576"/>
                <a:gd name="connsiteX5" fmla="*/ 19502 w 30003"/>
                <a:gd name="connsiteY5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8576">
                  <a:moveTo>
                    <a:pt x="19502" y="3215"/>
                  </a:moveTo>
                  <a:lnTo>
                    <a:pt x="19502" y="3215"/>
                  </a:lnTo>
                  <a:lnTo>
                    <a:pt x="3215" y="19502"/>
                  </a:lnTo>
                  <a:cubicBezTo>
                    <a:pt x="6644" y="25075"/>
                    <a:pt x="10073" y="30647"/>
                    <a:pt x="13502" y="36219"/>
                  </a:cubicBezTo>
                  <a:lnTo>
                    <a:pt x="28075" y="21646"/>
                  </a:lnTo>
                  <a:cubicBezTo>
                    <a:pt x="25503" y="15645"/>
                    <a:pt x="22503" y="9216"/>
                    <a:pt x="19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9D3C14F-9C75-4406-987C-665717553C98}"/>
                </a:ext>
              </a:extLst>
            </p:cNvPr>
            <p:cNvSpPr/>
            <p:nvPr/>
          </p:nvSpPr>
          <p:spPr>
            <a:xfrm>
              <a:off x="6076926" y="4087154"/>
              <a:ext cx="8573" cy="12859"/>
            </a:xfrm>
            <a:custGeom>
              <a:avLst/>
              <a:gdLst>
                <a:gd name="connsiteX0" fmla="*/ 3215 w 8572"/>
                <a:gd name="connsiteY0" fmla="*/ 4501 h 12858"/>
                <a:gd name="connsiteX1" fmla="*/ 7501 w 8572"/>
                <a:gd name="connsiteY1" fmla="*/ 10501 h 12858"/>
                <a:gd name="connsiteX2" fmla="*/ 4501 w 8572"/>
                <a:gd name="connsiteY2" fmla="*/ 3215 h 12858"/>
                <a:gd name="connsiteX3" fmla="*/ 3215 w 8572"/>
                <a:gd name="connsiteY3" fmla="*/ 4501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4501"/>
                  </a:moveTo>
                  <a:cubicBezTo>
                    <a:pt x="4501" y="6644"/>
                    <a:pt x="6215" y="8787"/>
                    <a:pt x="7501" y="10501"/>
                  </a:cubicBezTo>
                  <a:cubicBezTo>
                    <a:pt x="6644" y="7930"/>
                    <a:pt x="5358" y="5358"/>
                    <a:pt x="4501" y="3215"/>
                  </a:cubicBezTo>
                  <a:lnTo>
                    <a:pt x="3215" y="4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663D46A-39CF-459C-831C-5FC4C7F9BB93}"/>
                </a:ext>
              </a:extLst>
            </p:cNvPr>
            <p:cNvSpPr/>
            <p:nvPr/>
          </p:nvSpPr>
          <p:spPr>
            <a:xfrm>
              <a:off x="5932051" y="3848409"/>
              <a:ext cx="34290" cy="38576"/>
            </a:xfrm>
            <a:custGeom>
              <a:avLst/>
              <a:gdLst>
                <a:gd name="connsiteX0" fmla="*/ 3215 w 34290"/>
                <a:gd name="connsiteY0" fmla="*/ 3215 h 38576"/>
                <a:gd name="connsiteX1" fmla="*/ 21217 w 34290"/>
                <a:gd name="connsiteY1" fmla="*/ 38362 h 38576"/>
                <a:gd name="connsiteX2" fmla="*/ 32790 w 34290"/>
                <a:gd name="connsiteY2" fmla="*/ 26789 h 38576"/>
                <a:gd name="connsiteX3" fmla="*/ 3215 w 34290"/>
                <a:gd name="connsiteY3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0" h="38576">
                  <a:moveTo>
                    <a:pt x="3215" y="3215"/>
                  </a:moveTo>
                  <a:cubicBezTo>
                    <a:pt x="9215" y="14788"/>
                    <a:pt x="14788" y="26789"/>
                    <a:pt x="21217" y="38362"/>
                  </a:cubicBezTo>
                  <a:lnTo>
                    <a:pt x="32790" y="26789"/>
                  </a:lnTo>
                  <a:cubicBezTo>
                    <a:pt x="22503" y="19074"/>
                    <a:pt x="12644" y="1135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8DC507A1-51F8-4965-9D8B-34C658046C33}"/>
                </a:ext>
              </a:extLst>
            </p:cNvPr>
            <p:cNvSpPr/>
            <p:nvPr/>
          </p:nvSpPr>
          <p:spPr>
            <a:xfrm>
              <a:off x="6060210" y="4059293"/>
              <a:ext cx="12859" cy="17145"/>
            </a:xfrm>
            <a:custGeom>
              <a:avLst/>
              <a:gdLst>
                <a:gd name="connsiteX0" fmla="*/ 3215 w 12858"/>
                <a:gd name="connsiteY0" fmla="*/ 8787 h 17145"/>
                <a:gd name="connsiteX1" fmla="*/ 8358 w 12858"/>
                <a:gd name="connsiteY1" fmla="*/ 16073 h 17145"/>
                <a:gd name="connsiteX2" fmla="*/ 12644 w 12858"/>
                <a:gd name="connsiteY2" fmla="*/ 11787 h 17145"/>
                <a:gd name="connsiteX3" fmla="*/ 8787 w 12858"/>
                <a:gd name="connsiteY3" fmla="*/ 3215 h 17145"/>
                <a:gd name="connsiteX4" fmla="*/ 3215 w 12858"/>
                <a:gd name="connsiteY4" fmla="*/ 8787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3215" y="8787"/>
                  </a:moveTo>
                  <a:cubicBezTo>
                    <a:pt x="4929" y="11359"/>
                    <a:pt x="6644" y="13502"/>
                    <a:pt x="8358" y="16073"/>
                  </a:cubicBezTo>
                  <a:lnTo>
                    <a:pt x="12644" y="11787"/>
                  </a:lnTo>
                  <a:cubicBezTo>
                    <a:pt x="11359" y="8787"/>
                    <a:pt x="10073" y="6215"/>
                    <a:pt x="8787" y="3215"/>
                  </a:cubicBezTo>
                  <a:lnTo>
                    <a:pt x="3215" y="87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70DD8C4-D566-4C37-897A-99ACF3B61C7B}"/>
                </a:ext>
              </a:extLst>
            </p:cNvPr>
            <p:cNvSpPr/>
            <p:nvPr/>
          </p:nvSpPr>
          <p:spPr>
            <a:xfrm>
              <a:off x="6026777" y="4002286"/>
              <a:ext cx="34290" cy="51435"/>
            </a:xfrm>
            <a:custGeom>
              <a:avLst/>
              <a:gdLst>
                <a:gd name="connsiteX0" fmla="*/ 3215 w 34290"/>
                <a:gd name="connsiteY0" fmla="*/ 15645 h 51435"/>
                <a:gd name="connsiteX1" fmla="*/ 3215 w 34290"/>
                <a:gd name="connsiteY1" fmla="*/ 15645 h 51435"/>
                <a:gd name="connsiteX2" fmla="*/ 25503 w 34290"/>
                <a:gd name="connsiteY2" fmla="*/ 49506 h 51435"/>
                <a:gd name="connsiteX3" fmla="*/ 33647 w 34290"/>
                <a:gd name="connsiteY3" fmla="*/ 41362 h 51435"/>
                <a:gd name="connsiteX4" fmla="*/ 15645 w 34290"/>
                <a:gd name="connsiteY4" fmla="*/ 3215 h 51435"/>
                <a:gd name="connsiteX5" fmla="*/ 3215 w 34290"/>
                <a:gd name="connsiteY5" fmla="*/ 1564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90" h="51435">
                  <a:moveTo>
                    <a:pt x="3215" y="15645"/>
                  </a:moveTo>
                  <a:lnTo>
                    <a:pt x="3215" y="15645"/>
                  </a:lnTo>
                  <a:cubicBezTo>
                    <a:pt x="10501" y="26789"/>
                    <a:pt x="18217" y="38362"/>
                    <a:pt x="25503" y="49506"/>
                  </a:cubicBezTo>
                  <a:lnTo>
                    <a:pt x="33647" y="41362"/>
                  </a:lnTo>
                  <a:cubicBezTo>
                    <a:pt x="27646" y="28504"/>
                    <a:pt x="21646" y="15645"/>
                    <a:pt x="15645" y="3215"/>
                  </a:cubicBezTo>
                  <a:lnTo>
                    <a:pt x="3215" y="156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390C192-179F-4EB5-A8B7-5F145DEB9426}"/>
                </a:ext>
              </a:extLst>
            </p:cNvPr>
            <p:cNvSpPr/>
            <p:nvPr/>
          </p:nvSpPr>
          <p:spPr>
            <a:xfrm>
              <a:off x="5325546" y="5827800"/>
              <a:ext cx="317183" cy="120015"/>
            </a:xfrm>
            <a:custGeom>
              <a:avLst/>
              <a:gdLst>
                <a:gd name="connsiteX0" fmla="*/ 315682 w 317182"/>
                <a:gd name="connsiteY0" fmla="*/ 59793 h 120015"/>
                <a:gd name="connsiteX1" fmla="*/ 83796 w 317182"/>
                <a:gd name="connsiteY1" fmla="*/ 59793 h 120015"/>
                <a:gd name="connsiteX2" fmla="*/ 79510 w 317182"/>
                <a:gd name="connsiteY2" fmla="*/ 55507 h 120015"/>
                <a:gd name="connsiteX3" fmla="*/ 26789 w 317182"/>
                <a:gd name="connsiteY3" fmla="*/ 3215 h 120015"/>
                <a:gd name="connsiteX4" fmla="*/ 9644 w 317182"/>
                <a:gd name="connsiteY4" fmla="*/ 6643 h 120015"/>
                <a:gd name="connsiteX5" fmla="*/ 3215 w 317182"/>
                <a:gd name="connsiteY5" fmla="*/ 6215 h 120015"/>
                <a:gd name="connsiteX6" fmla="*/ 26360 w 317182"/>
                <a:gd name="connsiteY6" fmla="*/ 117229 h 120015"/>
                <a:gd name="connsiteX7" fmla="*/ 198239 w 317182"/>
                <a:gd name="connsiteY7" fmla="*/ 117229 h 120015"/>
                <a:gd name="connsiteX8" fmla="*/ 271534 w 317182"/>
                <a:gd name="connsiteY8" fmla="*/ 74795 h 120015"/>
                <a:gd name="connsiteX9" fmla="*/ 274963 w 317182"/>
                <a:gd name="connsiteY9" fmla="*/ 72652 h 120015"/>
                <a:gd name="connsiteX10" fmla="*/ 313539 w 317182"/>
                <a:gd name="connsiteY10" fmla="*/ 72652 h 120015"/>
                <a:gd name="connsiteX11" fmla="*/ 315682 w 317182"/>
                <a:gd name="connsiteY11" fmla="*/ 59793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7182" h="120015">
                  <a:moveTo>
                    <a:pt x="315682" y="59793"/>
                  </a:moveTo>
                  <a:lnTo>
                    <a:pt x="83796" y="59793"/>
                  </a:lnTo>
                  <a:lnTo>
                    <a:pt x="79510" y="55507"/>
                  </a:lnTo>
                  <a:lnTo>
                    <a:pt x="26789" y="3215"/>
                  </a:lnTo>
                  <a:cubicBezTo>
                    <a:pt x="21646" y="5358"/>
                    <a:pt x="15645" y="6643"/>
                    <a:pt x="9644" y="6643"/>
                  </a:cubicBezTo>
                  <a:cubicBezTo>
                    <a:pt x="7501" y="6643"/>
                    <a:pt x="5358" y="6643"/>
                    <a:pt x="3215" y="6215"/>
                  </a:cubicBezTo>
                  <a:cubicBezTo>
                    <a:pt x="10930" y="43077"/>
                    <a:pt x="18645" y="79939"/>
                    <a:pt x="26360" y="117229"/>
                  </a:cubicBezTo>
                  <a:lnTo>
                    <a:pt x="198239" y="117229"/>
                  </a:lnTo>
                  <a:lnTo>
                    <a:pt x="271534" y="74795"/>
                  </a:lnTo>
                  <a:lnTo>
                    <a:pt x="274963" y="72652"/>
                  </a:lnTo>
                  <a:lnTo>
                    <a:pt x="313539" y="72652"/>
                  </a:lnTo>
                  <a:cubicBezTo>
                    <a:pt x="314397" y="68365"/>
                    <a:pt x="314825" y="64079"/>
                    <a:pt x="315682" y="59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DCD9DD1-DF8E-4C3A-A00C-85691A299880}"/>
                </a:ext>
              </a:extLst>
            </p:cNvPr>
            <p:cNvSpPr/>
            <p:nvPr/>
          </p:nvSpPr>
          <p:spPr>
            <a:xfrm>
              <a:off x="5792319" y="-3215"/>
              <a:ext cx="390049" cy="30004"/>
            </a:xfrm>
            <a:custGeom>
              <a:avLst/>
              <a:gdLst>
                <a:gd name="connsiteX0" fmla="*/ 388549 w 390048"/>
                <a:gd name="connsiteY0" fmla="*/ 30218 h 30003"/>
                <a:gd name="connsiteX1" fmla="*/ 328541 w 390048"/>
                <a:gd name="connsiteY1" fmla="*/ 3215 h 30003"/>
                <a:gd name="connsiteX2" fmla="*/ 55936 w 390048"/>
                <a:gd name="connsiteY2" fmla="*/ 3215 h 30003"/>
                <a:gd name="connsiteX3" fmla="*/ 3215 w 390048"/>
                <a:gd name="connsiteY3" fmla="*/ 30218 h 30003"/>
                <a:gd name="connsiteX4" fmla="*/ 388120 w 390048"/>
                <a:gd name="connsiteY4" fmla="*/ 30218 h 30003"/>
                <a:gd name="connsiteX5" fmla="*/ 388549 w 390048"/>
                <a:gd name="connsiteY5" fmla="*/ 3021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0048" h="30003">
                  <a:moveTo>
                    <a:pt x="388549" y="30218"/>
                  </a:moveTo>
                  <a:cubicBezTo>
                    <a:pt x="368832" y="20360"/>
                    <a:pt x="349115" y="11359"/>
                    <a:pt x="328541" y="3215"/>
                  </a:cubicBezTo>
                  <a:lnTo>
                    <a:pt x="55936" y="3215"/>
                  </a:lnTo>
                  <a:cubicBezTo>
                    <a:pt x="37933" y="11359"/>
                    <a:pt x="20360" y="19931"/>
                    <a:pt x="3215" y="30218"/>
                  </a:cubicBezTo>
                  <a:lnTo>
                    <a:pt x="388120" y="30218"/>
                  </a:lnTo>
                  <a:lnTo>
                    <a:pt x="388549" y="3021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EBC9CE6-3064-43E4-924D-6184EB87CEA5}"/>
                </a:ext>
              </a:extLst>
            </p:cNvPr>
            <p:cNvSpPr/>
            <p:nvPr/>
          </p:nvSpPr>
          <p:spPr>
            <a:xfrm>
              <a:off x="5710452" y="52935"/>
              <a:ext cx="625793" cy="248603"/>
            </a:xfrm>
            <a:custGeom>
              <a:avLst/>
              <a:gdLst>
                <a:gd name="connsiteX0" fmla="*/ 427554 w 625792"/>
                <a:gd name="connsiteY0" fmla="*/ 40076 h 248602"/>
                <a:gd name="connsiteX1" fmla="*/ 427554 w 625792"/>
                <a:gd name="connsiteY1" fmla="*/ 40076 h 248602"/>
                <a:gd name="connsiteX2" fmla="*/ 433554 w 625792"/>
                <a:gd name="connsiteY2" fmla="*/ 40076 h 248602"/>
                <a:gd name="connsiteX3" fmla="*/ 579287 w 625792"/>
                <a:gd name="connsiteY3" fmla="*/ 185809 h 248602"/>
                <a:gd name="connsiteX4" fmla="*/ 576286 w 625792"/>
                <a:gd name="connsiteY4" fmla="*/ 188809 h 248602"/>
                <a:gd name="connsiteX5" fmla="*/ 580573 w 625792"/>
                <a:gd name="connsiteY5" fmla="*/ 204668 h 248602"/>
                <a:gd name="connsiteX6" fmla="*/ 624721 w 625792"/>
                <a:gd name="connsiteY6" fmla="*/ 248817 h 248602"/>
                <a:gd name="connsiteX7" fmla="*/ 620863 w 625792"/>
                <a:gd name="connsiteY7" fmla="*/ 182380 h 248602"/>
                <a:gd name="connsiteX8" fmla="*/ 618292 w 625792"/>
                <a:gd name="connsiteY8" fmla="*/ 157520 h 248602"/>
                <a:gd name="connsiteX9" fmla="*/ 463987 w 625792"/>
                <a:gd name="connsiteY9" fmla="*/ 3215 h 248602"/>
                <a:gd name="connsiteX10" fmla="*/ 40505 w 625792"/>
                <a:gd name="connsiteY10" fmla="*/ 3215 h 248602"/>
                <a:gd name="connsiteX11" fmla="*/ 3215 w 625792"/>
                <a:gd name="connsiteY11" fmla="*/ 34933 h 248602"/>
                <a:gd name="connsiteX12" fmla="*/ 7930 w 625792"/>
                <a:gd name="connsiteY12" fmla="*/ 39648 h 248602"/>
                <a:gd name="connsiteX13" fmla="*/ 427554 w 625792"/>
                <a:gd name="connsiteY13" fmla="*/ 40076 h 24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5792" h="248602">
                  <a:moveTo>
                    <a:pt x="427554" y="40076"/>
                  </a:moveTo>
                  <a:lnTo>
                    <a:pt x="427554" y="40076"/>
                  </a:lnTo>
                  <a:lnTo>
                    <a:pt x="433554" y="40076"/>
                  </a:lnTo>
                  <a:lnTo>
                    <a:pt x="579287" y="185809"/>
                  </a:lnTo>
                  <a:lnTo>
                    <a:pt x="576286" y="188809"/>
                  </a:lnTo>
                  <a:lnTo>
                    <a:pt x="580573" y="204668"/>
                  </a:lnTo>
                  <a:lnTo>
                    <a:pt x="624721" y="248817"/>
                  </a:lnTo>
                  <a:cubicBezTo>
                    <a:pt x="623435" y="226528"/>
                    <a:pt x="622149" y="204668"/>
                    <a:pt x="620863" y="182380"/>
                  </a:cubicBezTo>
                  <a:cubicBezTo>
                    <a:pt x="620006" y="174236"/>
                    <a:pt x="619578" y="165664"/>
                    <a:pt x="618292" y="157520"/>
                  </a:cubicBezTo>
                  <a:lnTo>
                    <a:pt x="463987" y="3215"/>
                  </a:lnTo>
                  <a:lnTo>
                    <a:pt x="40505" y="3215"/>
                  </a:lnTo>
                  <a:cubicBezTo>
                    <a:pt x="27218" y="13073"/>
                    <a:pt x="14788" y="23360"/>
                    <a:pt x="3215" y="34933"/>
                  </a:cubicBezTo>
                  <a:lnTo>
                    <a:pt x="7930" y="39648"/>
                  </a:lnTo>
                  <a:lnTo>
                    <a:pt x="427554" y="400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6909D8E-B855-4611-A481-B31E29008AF5}"/>
                </a:ext>
              </a:extLst>
            </p:cNvPr>
            <p:cNvSpPr/>
            <p:nvPr/>
          </p:nvSpPr>
          <p:spPr>
            <a:xfrm>
              <a:off x="6188797" y="28932"/>
              <a:ext cx="124301" cy="124301"/>
            </a:xfrm>
            <a:custGeom>
              <a:avLst/>
              <a:gdLst>
                <a:gd name="connsiteX0" fmla="*/ 93655 w 124301"/>
                <a:gd name="connsiteY0" fmla="*/ 68794 h 124301"/>
                <a:gd name="connsiteX1" fmla="*/ 28932 w 124301"/>
                <a:gd name="connsiteY1" fmla="*/ 17359 h 124301"/>
                <a:gd name="connsiteX2" fmla="*/ 3215 w 124301"/>
                <a:gd name="connsiteY2" fmla="*/ 3215 h 124301"/>
                <a:gd name="connsiteX3" fmla="*/ 121515 w 124301"/>
                <a:gd name="connsiteY3" fmla="*/ 121944 h 124301"/>
                <a:gd name="connsiteX4" fmla="*/ 93655 w 124301"/>
                <a:gd name="connsiteY4" fmla="*/ 6879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01" h="124301">
                  <a:moveTo>
                    <a:pt x="93655" y="68794"/>
                  </a:moveTo>
                  <a:cubicBezTo>
                    <a:pt x="77367" y="46077"/>
                    <a:pt x="52507" y="31933"/>
                    <a:pt x="28932" y="17359"/>
                  </a:cubicBezTo>
                  <a:cubicBezTo>
                    <a:pt x="20360" y="12644"/>
                    <a:pt x="11787" y="7930"/>
                    <a:pt x="3215" y="3215"/>
                  </a:cubicBezTo>
                  <a:lnTo>
                    <a:pt x="121515" y="121944"/>
                  </a:lnTo>
                  <a:cubicBezTo>
                    <a:pt x="114229" y="103513"/>
                    <a:pt x="105656" y="85082"/>
                    <a:pt x="93655" y="687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42ACEF5C-9462-4EEE-AFD1-81A8F8477342}"/>
                </a:ext>
              </a:extLst>
            </p:cNvPr>
            <p:cNvSpPr/>
            <p:nvPr/>
          </p:nvSpPr>
          <p:spPr>
            <a:xfrm>
              <a:off x="5634156" y="106085"/>
              <a:ext cx="707231" cy="355759"/>
            </a:xfrm>
            <a:custGeom>
              <a:avLst/>
              <a:gdLst>
                <a:gd name="connsiteX0" fmla="*/ 442127 w 707231"/>
                <a:gd name="connsiteY0" fmla="*/ 100084 h 355758"/>
                <a:gd name="connsiteX1" fmla="*/ 442127 w 707231"/>
                <a:gd name="connsiteY1" fmla="*/ 100084 h 355758"/>
                <a:gd name="connsiteX2" fmla="*/ 448556 w 707231"/>
                <a:gd name="connsiteY2" fmla="*/ 100084 h 355758"/>
                <a:gd name="connsiteX3" fmla="*/ 559999 w 707231"/>
                <a:gd name="connsiteY3" fmla="*/ 211526 h 355758"/>
                <a:gd name="connsiteX4" fmla="*/ 559570 w 707231"/>
                <a:gd name="connsiteY4" fmla="*/ 217527 h 355758"/>
                <a:gd name="connsiteX5" fmla="*/ 559570 w 707231"/>
                <a:gd name="connsiteY5" fmla="*/ 306681 h 355758"/>
                <a:gd name="connsiteX6" fmla="*/ 606719 w 707231"/>
                <a:gd name="connsiteY6" fmla="*/ 353830 h 355758"/>
                <a:gd name="connsiteX7" fmla="*/ 675727 w 707231"/>
                <a:gd name="connsiteY7" fmla="*/ 353830 h 355758"/>
                <a:gd name="connsiteX8" fmla="*/ 689872 w 707231"/>
                <a:gd name="connsiteY8" fmla="*/ 316968 h 355758"/>
                <a:gd name="connsiteX9" fmla="*/ 704017 w 707231"/>
                <a:gd name="connsiteY9" fmla="*/ 279678 h 355758"/>
                <a:gd name="connsiteX10" fmla="*/ 702731 w 707231"/>
                <a:gd name="connsiteY10" fmla="*/ 239816 h 355758"/>
                <a:gd name="connsiteX11" fmla="*/ 629865 w 707231"/>
                <a:gd name="connsiteY11" fmla="*/ 166949 h 355758"/>
                <a:gd name="connsiteX12" fmla="*/ 629007 w 707231"/>
                <a:gd name="connsiteY12" fmla="*/ 163092 h 355758"/>
                <a:gd name="connsiteX13" fmla="*/ 623007 w 707231"/>
                <a:gd name="connsiteY13" fmla="*/ 142518 h 355758"/>
                <a:gd name="connsiteX14" fmla="*/ 496991 w 707231"/>
                <a:gd name="connsiteY14" fmla="*/ 16502 h 355758"/>
                <a:gd name="connsiteX15" fmla="*/ 77367 w 707231"/>
                <a:gd name="connsiteY15" fmla="*/ 16502 h 355758"/>
                <a:gd name="connsiteX16" fmla="*/ 71366 w 707231"/>
                <a:gd name="connsiteY16" fmla="*/ 16073 h 355758"/>
                <a:gd name="connsiteX17" fmla="*/ 58507 w 707231"/>
                <a:gd name="connsiteY17" fmla="*/ 3215 h 355758"/>
                <a:gd name="connsiteX18" fmla="*/ 37076 w 707231"/>
                <a:gd name="connsiteY18" fmla="*/ 30218 h 355758"/>
                <a:gd name="connsiteX19" fmla="*/ 51649 w 707231"/>
                <a:gd name="connsiteY19" fmla="*/ 44791 h 355758"/>
                <a:gd name="connsiteX20" fmla="*/ 470416 w 707231"/>
                <a:gd name="connsiteY20" fmla="*/ 44791 h 355758"/>
                <a:gd name="connsiteX21" fmla="*/ 476845 w 707231"/>
                <a:gd name="connsiteY21" fmla="*/ 44363 h 355758"/>
                <a:gd name="connsiteX22" fmla="*/ 635437 w 707231"/>
                <a:gd name="connsiteY22" fmla="*/ 202954 h 355758"/>
                <a:gd name="connsiteX23" fmla="*/ 635008 w 707231"/>
                <a:gd name="connsiteY23" fmla="*/ 209383 h 355758"/>
                <a:gd name="connsiteX24" fmla="*/ 635437 w 707231"/>
                <a:gd name="connsiteY24" fmla="*/ 229529 h 355758"/>
                <a:gd name="connsiteX25" fmla="*/ 677871 w 707231"/>
                <a:gd name="connsiteY25" fmla="*/ 241530 h 355758"/>
                <a:gd name="connsiteX26" fmla="*/ 677013 w 707231"/>
                <a:gd name="connsiteY26" fmla="*/ 308396 h 355758"/>
                <a:gd name="connsiteX27" fmla="*/ 609719 w 707231"/>
                <a:gd name="connsiteY27" fmla="*/ 309682 h 355758"/>
                <a:gd name="connsiteX28" fmla="*/ 606290 w 707231"/>
                <a:gd name="connsiteY28" fmla="*/ 248388 h 355758"/>
                <a:gd name="connsiteX29" fmla="*/ 606290 w 707231"/>
                <a:gd name="connsiteY29" fmla="*/ 214955 h 355758"/>
                <a:gd name="connsiteX30" fmla="*/ 464844 w 707231"/>
                <a:gd name="connsiteY30" fmla="*/ 73509 h 355758"/>
                <a:gd name="connsiteX31" fmla="*/ 46077 w 707231"/>
                <a:gd name="connsiteY31" fmla="*/ 74366 h 355758"/>
                <a:gd name="connsiteX32" fmla="*/ 40076 w 707231"/>
                <a:gd name="connsiteY32" fmla="*/ 74366 h 355758"/>
                <a:gd name="connsiteX33" fmla="*/ 21217 w 707231"/>
                <a:gd name="connsiteY33" fmla="*/ 55507 h 355758"/>
                <a:gd name="connsiteX34" fmla="*/ 3215 w 707231"/>
                <a:gd name="connsiteY34" fmla="*/ 92369 h 355758"/>
                <a:gd name="connsiteX35" fmla="*/ 11359 w 707231"/>
                <a:gd name="connsiteY35" fmla="*/ 100513 h 355758"/>
                <a:gd name="connsiteX36" fmla="*/ 442127 w 707231"/>
                <a:gd name="connsiteY36" fmla="*/ 100084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07231" h="355758">
                  <a:moveTo>
                    <a:pt x="442127" y="100084"/>
                  </a:moveTo>
                  <a:lnTo>
                    <a:pt x="442127" y="100084"/>
                  </a:lnTo>
                  <a:lnTo>
                    <a:pt x="448556" y="100084"/>
                  </a:lnTo>
                  <a:lnTo>
                    <a:pt x="559999" y="211526"/>
                  </a:lnTo>
                  <a:lnTo>
                    <a:pt x="559570" y="217527"/>
                  </a:lnTo>
                  <a:lnTo>
                    <a:pt x="559570" y="306681"/>
                  </a:lnTo>
                  <a:lnTo>
                    <a:pt x="606719" y="353830"/>
                  </a:lnTo>
                  <a:lnTo>
                    <a:pt x="675727" y="353830"/>
                  </a:lnTo>
                  <a:cubicBezTo>
                    <a:pt x="680442" y="341400"/>
                    <a:pt x="685157" y="328970"/>
                    <a:pt x="689872" y="316968"/>
                  </a:cubicBezTo>
                  <a:cubicBezTo>
                    <a:pt x="694158" y="304538"/>
                    <a:pt x="705303" y="293822"/>
                    <a:pt x="704017" y="279678"/>
                  </a:cubicBezTo>
                  <a:cubicBezTo>
                    <a:pt x="703588" y="266390"/>
                    <a:pt x="703159" y="253103"/>
                    <a:pt x="702731" y="239816"/>
                  </a:cubicBezTo>
                  <a:lnTo>
                    <a:pt x="629865" y="166949"/>
                  </a:lnTo>
                  <a:lnTo>
                    <a:pt x="629007" y="163092"/>
                  </a:lnTo>
                  <a:lnTo>
                    <a:pt x="623007" y="142518"/>
                  </a:lnTo>
                  <a:lnTo>
                    <a:pt x="496991" y="16502"/>
                  </a:lnTo>
                  <a:lnTo>
                    <a:pt x="77367" y="16502"/>
                  </a:lnTo>
                  <a:lnTo>
                    <a:pt x="71366" y="16073"/>
                  </a:lnTo>
                  <a:lnTo>
                    <a:pt x="58507" y="3215"/>
                  </a:lnTo>
                  <a:cubicBezTo>
                    <a:pt x="50792" y="11787"/>
                    <a:pt x="43505" y="20788"/>
                    <a:pt x="37076" y="30218"/>
                  </a:cubicBezTo>
                  <a:lnTo>
                    <a:pt x="51649" y="44791"/>
                  </a:lnTo>
                  <a:lnTo>
                    <a:pt x="470416" y="44791"/>
                  </a:lnTo>
                  <a:lnTo>
                    <a:pt x="476845" y="44363"/>
                  </a:lnTo>
                  <a:lnTo>
                    <a:pt x="635437" y="202954"/>
                  </a:lnTo>
                  <a:lnTo>
                    <a:pt x="635008" y="209383"/>
                  </a:lnTo>
                  <a:lnTo>
                    <a:pt x="635437" y="229529"/>
                  </a:lnTo>
                  <a:cubicBezTo>
                    <a:pt x="650439" y="226528"/>
                    <a:pt x="666298" y="230386"/>
                    <a:pt x="677871" y="241530"/>
                  </a:cubicBezTo>
                  <a:cubicBezTo>
                    <a:pt x="695873" y="259532"/>
                    <a:pt x="695444" y="289536"/>
                    <a:pt x="677013" y="308396"/>
                  </a:cubicBezTo>
                  <a:cubicBezTo>
                    <a:pt x="658154" y="327255"/>
                    <a:pt x="628150" y="327684"/>
                    <a:pt x="609719" y="309682"/>
                  </a:cubicBezTo>
                  <a:cubicBezTo>
                    <a:pt x="593431" y="293394"/>
                    <a:pt x="592146" y="267248"/>
                    <a:pt x="606290" y="248388"/>
                  </a:cubicBezTo>
                  <a:lnTo>
                    <a:pt x="606290" y="214955"/>
                  </a:lnTo>
                  <a:lnTo>
                    <a:pt x="464844" y="73509"/>
                  </a:lnTo>
                  <a:lnTo>
                    <a:pt x="46077" y="74366"/>
                  </a:lnTo>
                  <a:lnTo>
                    <a:pt x="40076" y="74366"/>
                  </a:lnTo>
                  <a:lnTo>
                    <a:pt x="21217" y="55507"/>
                  </a:lnTo>
                  <a:cubicBezTo>
                    <a:pt x="14359" y="67508"/>
                    <a:pt x="8358" y="79510"/>
                    <a:pt x="3215" y="92369"/>
                  </a:cubicBezTo>
                  <a:lnTo>
                    <a:pt x="11359" y="100513"/>
                  </a:lnTo>
                  <a:lnTo>
                    <a:pt x="442127" y="1000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103C8E7-1B91-49A6-8A48-9E08C2DD7D78}"/>
                </a:ext>
              </a:extLst>
            </p:cNvPr>
            <p:cNvSpPr/>
            <p:nvPr/>
          </p:nvSpPr>
          <p:spPr>
            <a:xfrm>
              <a:off x="4348215" y="3099602"/>
              <a:ext cx="12859" cy="197168"/>
            </a:xfrm>
            <a:custGeom>
              <a:avLst/>
              <a:gdLst>
                <a:gd name="connsiteX0" fmla="*/ 13568 w 12858"/>
                <a:gd name="connsiteY0" fmla="*/ 193953 h 197167"/>
                <a:gd name="connsiteX1" fmla="*/ 13568 w 12858"/>
                <a:gd name="connsiteY1" fmla="*/ 3215 h 197167"/>
                <a:gd name="connsiteX2" fmla="*/ 12282 w 12858"/>
                <a:gd name="connsiteY2" fmla="*/ 7929 h 197167"/>
                <a:gd name="connsiteX3" fmla="*/ 13568 w 12858"/>
                <a:gd name="connsiteY3" fmla="*/ 193953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97167">
                  <a:moveTo>
                    <a:pt x="13568" y="193953"/>
                  </a:moveTo>
                  <a:lnTo>
                    <a:pt x="13568" y="3215"/>
                  </a:lnTo>
                  <a:cubicBezTo>
                    <a:pt x="13139" y="4929"/>
                    <a:pt x="12711" y="6215"/>
                    <a:pt x="12282" y="7929"/>
                  </a:cubicBezTo>
                  <a:cubicBezTo>
                    <a:pt x="-1434" y="69223"/>
                    <a:pt x="1567" y="132659"/>
                    <a:pt x="13568" y="1939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4F06E69F-4B3A-4D4A-B731-472C7E5962A8}"/>
                </a:ext>
              </a:extLst>
            </p:cNvPr>
            <p:cNvSpPr/>
            <p:nvPr/>
          </p:nvSpPr>
          <p:spPr>
            <a:xfrm>
              <a:off x="5618726" y="227386"/>
              <a:ext cx="690086" cy="295751"/>
            </a:xfrm>
            <a:custGeom>
              <a:avLst/>
              <a:gdLst>
                <a:gd name="connsiteX0" fmla="*/ 432268 w 690086"/>
                <a:gd name="connsiteY0" fmla="*/ 51221 h 295751"/>
                <a:gd name="connsiteX1" fmla="*/ 432268 w 690086"/>
                <a:gd name="connsiteY1" fmla="*/ 51221 h 295751"/>
                <a:gd name="connsiteX2" fmla="*/ 436126 w 690086"/>
                <a:gd name="connsiteY2" fmla="*/ 51221 h 295751"/>
                <a:gd name="connsiteX3" fmla="*/ 448556 w 690086"/>
                <a:gd name="connsiteY3" fmla="*/ 67937 h 295751"/>
                <a:gd name="connsiteX4" fmla="*/ 510707 w 690086"/>
                <a:gd name="connsiteY4" fmla="*/ 130088 h 295751"/>
                <a:gd name="connsiteX5" fmla="*/ 511135 w 690086"/>
                <a:gd name="connsiteY5" fmla="*/ 134374 h 295751"/>
                <a:gd name="connsiteX6" fmla="*/ 510707 w 690086"/>
                <a:gd name="connsiteY6" fmla="*/ 198239 h 295751"/>
                <a:gd name="connsiteX7" fmla="*/ 605433 w 690086"/>
                <a:gd name="connsiteY7" fmla="*/ 292965 h 295751"/>
                <a:gd name="connsiteX8" fmla="*/ 688158 w 690086"/>
                <a:gd name="connsiteY8" fmla="*/ 292537 h 295751"/>
                <a:gd name="connsiteX9" fmla="*/ 687729 w 690086"/>
                <a:gd name="connsiteY9" fmla="*/ 281392 h 295751"/>
                <a:gd name="connsiteX10" fmla="*/ 683443 w 690086"/>
                <a:gd name="connsiteY10" fmla="*/ 262104 h 295751"/>
                <a:gd name="connsiteX11" fmla="*/ 610576 w 690086"/>
                <a:gd name="connsiteY11" fmla="*/ 262104 h 295751"/>
                <a:gd name="connsiteX12" fmla="*/ 546711 w 690086"/>
                <a:gd name="connsiteY12" fmla="*/ 198239 h 295751"/>
                <a:gd name="connsiteX13" fmla="*/ 546711 w 690086"/>
                <a:gd name="connsiteY13" fmla="*/ 102656 h 295751"/>
                <a:gd name="connsiteX14" fmla="*/ 452414 w 690086"/>
                <a:gd name="connsiteY14" fmla="*/ 8358 h 295751"/>
                <a:gd name="connsiteX15" fmla="*/ 21217 w 690086"/>
                <a:gd name="connsiteY15" fmla="*/ 8787 h 295751"/>
                <a:gd name="connsiteX16" fmla="*/ 14359 w 690086"/>
                <a:gd name="connsiteY16" fmla="*/ 8787 h 295751"/>
                <a:gd name="connsiteX17" fmla="*/ 8787 w 690086"/>
                <a:gd name="connsiteY17" fmla="*/ 3215 h 295751"/>
                <a:gd name="connsiteX18" fmla="*/ 4929 w 690086"/>
                <a:gd name="connsiteY18" fmla="*/ 26789 h 295751"/>
                <a:gd name="connsiteX19" fmla="*/ 3215 w 690086"/>
                <a:gd name="connsiteY19" fmla="*/ 46934 h 295751"/>
                <a:gd name="connsiteX20" fmla="*/ 4501 w 690086"/>
                <a:gd name="connsiteY20" fmla="*/ 48220 h 295751"/>
                <a:gd name="connsiteX21" fmla="*/ 432268 w 690086"/>
                <a:gd name="connsiteY21" fmla="*/ 51221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90086" h="295751">
                  <a:moveTo>
                    <a:pt x="432268" y="51221"/>
                  </a:moveTo>
                  <a:lnTo>
                    <a:pt x="432268" y="51221"/>
                  </a:lnTo>
                  <a:cubicBezTo>
                    <a:pt x="433554" y="51221"/>
                    <a:pt x="434840" y="51221"/>
                    <a:pt x="436126" y="51221"/>
                  </a:cubicBezTo>
                  <a:cubicBezTo>
                    <a:pt x="444270" y="52507"/>
                    <a:pt x="449842" y="59793"/>
                    <a:pt x="448556" y="67937"/>
                  </a:cubicBezTo>
                  <a:lnTo>
                    <a:pt x="510707" y="130088"/>
                  </a:lnTo>
                  <a:lnTo>
                    <a:pt x="511135" y="134374"/>
                  </a:lnTo>
                  <a:lnTo>
                    <a:pt x="510707" y="198239"/>
                  </a:lnTo>
                  <a:lnTo>
                    <a:pt x="605433" y="292965"/>
                  </a:lnTo>
                  <a:lnTo>
                    <a:pt x="688158" y="292537"/>
                  </a:lnTo>
                  <a:cubicBezTo>
                    <a:pt x="688158" y="288679"/>
                    <a:pt x="688158" y="284821"/>
                    <a:pt x="687729" y="281392"/>
                  </a:cubicBezTo>
                  <a:cubicBezTo>
                    <a:pt x="684300" y="275392"/>
                    <a:pt x="683014" y="268534"/>
                    <a:pt x="683443" y="262104"/>
                  </a:cubicBezTo>
                  <a:lnTo>
                    <a:pt x="610576" y="262104"/>
                  </a:lnTo>
                  <a:lnTo>
                    <a:pt x="546711" y="198239"/>
                  </a:lnTo>
                  <a:lnTo>
                    <a:pt x="546711" y="102656"/>
                  </a:lnTo>
                  <a:lnTo>
                    <a:pt x="452414" y="8358"/>
                  </a:lnTo>
                  <a:lnTo>
                    <a:pt x="21217" y="8787"/>
                  </a:lnTo>
                  <a:lnTo>
                    <a:pt x="14359" y="8787"/>
                  </a:lnTo>
                  <a:lnTo>
                    <a:pt x="8787" y="3215"/>
                  </a:lnTo>
                  <a:cubicBezTo>
                    <a:pt x="7072" y="10930"/>
                    <a:pt x="5786" y="18645"/>
                    <a:pt x="4929" y="26789"/>
                  </a:cubicBezTo>
                  <a:cubicBezTo>
                    <a:pt x="4072" y="33647"/>
                    <a:pt x="3643" y="40076"/>
                    <a:pt x="3215" y="46934"/>
                  </a:cubicBezTo>
                  <a:lnTo>
                    <a:pt x="4501" y="48220"/>
                  </a:lnTo>
                  <a:lnTo>
                    <a:pt x="432268" y="512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32A3BA11-2363-40E3-B957-9F91AB2529A9}"/>
                </a:ext>
              </a:extLst>
            </p:cNvPr>
            <p:cNvSpPr/>
            <p:nvPr/>
          </p:nvSpPr>
          <p:spPr>
            <a:xfrm>
              <a:off x="6528697" y="470608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07C5CE2E-F997-40D1-B377-CA30432AFD88}"/>
                </a:ext>
              </a:extLst>
            </p:cNvPr>
            <p:cNvSpPr/>
            <p:nvPr/>
          </p:nvSpPr>
          <p:spPr>
            <a:xfrm>
              <a:off x="6528697" y="4684228"/>
              <a:ext cx="445770" cy="214313"/>
            </a:xfrm>
            <a:custGeom>
              <a:avLst/>
              <a:gdLst>
                <a:gd name="connsiteX0" fmla="*/ 3215 w 445770"/>
                <a:gd name="connsiteY0" fmla="*/ 25074 h 214312"/>
                <a:gd name="connsiteX1" fmla="*/ 269820 w 445770"/>
                <a:gd name="connsiteY1" fmla="*/ 212812 h 214312"/>
                <a:gd name="connsiteX2" fmla="*/ 444699 w 445770"/>
                <a:gd name="connsiteY2" fmla="*/ 182380 h 214312"/>
                <a:gd name="connsiteX3" fmla="*/ 436983 w 445770"/>
                <a:gd name="connsiteY3" fmla="*/ 163521 h 214312"/>
                <a:gd name="connsiteX4" fmla="*/ 433126 w 445770"/>
                <a:gd name="connsiteY4" fmla="*/ 153233 h 214312"/>
                <a:gd name="connsiteX5" fmla="*/ 271963 w 445770"/>
                <a:gd name="connsiteY5" fmla="*/ 181094 h 214312"/>
                <a:gd name="connsiteX6" fmla="*/ 268105 w 445770"/>
                <a:gd name="connsiteY6" fmla="*/ 181952 h 214312"/>
                <a:gd name="connsiteX7" fmla="*/ 14787 w 445770"/>
                <a:gd name="connsiteY7" fmla="*/ 3215 h 214312"/>
                <a:gd name="connsiteX8" fmla="*/ 3215 w 445770"/>
                <a:gd name="connsiteY8" fmla="*/ 25074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5770" h="214312">
                  <a:moveTo>
                    <a:pt x="3215" y="25074"/>
                  </a:moveTo>
                  <a:lnTo>
                    <a:pt x="269820" y="212812"/>
                  </a:lnTo>
                  <a:lnTo>
                    <a:pt x="444699" y="182380"/>
                  </a:lnTo>
                  <a:cubicBezTo>
                    <a:pt x="442127" y="175951"/>
                    <a:pt x="439555" y="169950"/>
                    <a:pt x="436983" y="163521"/>
                  </a:cubicBezTo>
                  <a:cubicBezTo>
                    <a:pt x="435697" y="160091"/>
                    <a:pt x="434411" y="156663"/>
                    <a:pt x="433126" y="153233"/>
                  </a:cubicBezTo>
                  <a:lnTo>
                    <a:pt x="271963" y="181094"/>
                  </a:lnTo>
                  <a:lnTo>
                    <a:pt x="268105" y="181952"/>
                  </a:lnTo>
                  <a:lnTo>
                    <a:pt x="14787" y="3215"/>
                  </a:lnTo>
                  <a:cubicBezTo>
                    <a:pt x="10930" y="10502"/>
                    <a:pt x="6644" y="17788"/>
                    <a:pt x="3215" y="25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831BDB08-0185-484F-BC2A-CDBD227D4BA0}"/>
                </a:ext>
              </a:extLst>
            </p:cNvPr>
            <p:cNvSpPr/>
            <p:nvPr/>
          </p:nvSpPr>
          <p:spPr>
            <a:xfrm>
              <a:off x="4407432" y="3495223"/>
              <a:ext cx="192881" cy="214313"/>
            </a:xfrm>
            <a:custGeom>
              <a:avLst/>
              <a:gdLst>
                <a:gd name="connsiteX0" fmla="*/ 143375 w 192881"/>
                <a:gd name="connsiteY0" fmla="*/ 164806 h 214312"/>
                <a:gd name="connsiteX1" fmla="*/ 143375 w 192881"/>
                <a:gd name="connsiteY1" fmla="*/ 164806 h 214312"/>
                <a:gd name="connsiteX2" fmla="*/ 143375 w 192881"/>
                <a:gd name="connsiteY2" fmla="*/ 25932 h 214312"/>
                <a:gd name="connsiteX3" fmla="*/ 120658 w 192881"/>
                <a:gd name="connsiteY3" fmla="*/ 3215 h 214312"/>
                <a:gd name="connsiteX4" fmla="*/ 3215 w 192881"/>
                <a:gd name="connsiteY4" fmla="*/ 3215 h 214312"/>
                <a:gd name="connsiteX5" fmla="*/ 31075 w 192881"/>
                <a:gd name="connsiteY5" fmla="*/ 103942 h 214312"/>
                <a:gd name="connsiteX6" fmla="*/ 35790 w 192881"/>
                <a:gd name="connsiteY6" fmla="*/ 99227 h 214312"/>
                <a:gd name="connsiteX7" fmla="*/ 28932 w 192881"/>
                <a:gd name="connsiteY7" fmla="*/ 76081 h 214312"/>
                <a:gd name="connsiteX8" fmla="*/ 71795 w 192881"/>
                <a:gd name="connsiteY8" fmla="*/ 33647 h 214312"/>
                <a:gd name="connsiteX9" fmla="*/ 115086 w 192881"/>
                <a:gd name="connsiteY9" fmla="*/ 76081 h 214312"/>
                <a:gd name="connsiteX10" fmla="*/ 71795 w 192881"/>
                <a:gd name="connsiteY10" fmla="*/ 119372 h 214312"/>
                <a:gd name="connsiteX11" fmla="*/ 59365 w 192881"/>
                <a:gd name="connsiteY11" fmla="*/ 117229 h 214312"/>
                <a:gd name="connsiteX12" fmla="*/ 40505 w 192881"/>
                <a:gd name="connsiteY12" fmla="*/ 136088 h 214312"/>
                <a:gd name="connsiteX13" fmla="*/ 68794 w 192881"/>
                <a:gd name="connsiteY13" fmla="*/ 169093 h 214312"/>
                <a:gd name="connsiteX14" fmla="*/ 190524 w 192881"/>
                <a:gd name="connsiteY14" fmla="*/ 211955 h 214312"/>
                <a:gd name="connsiteX15" fmla="*/ 147233 w 192881"/>
                <a:gd name="connsiteY15" fmla="*/ 168664 h 214312"/>
                <a:gd name="connsiteX16" fmla="*/ 143375 w 192881"/>
                <a:gd name="connsiteY16" fmla="*/ 164806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2881" h="214312">
                  <a:moveTo>
                    <a:pt x="143375" y="164806"/>
                  </a:moveTo>
                  <a:lnTo>
                    <a:pt x="143375" y="164806"/>
                  </a:lnTo>
                  <a:lnTo>
                    <a:pt x="143375" y="25932"/>
                  </a:lnTo>
                  <a:lnTo>
                    <a:pt x="120658" y="3215"/>
                  </a:lnTo>
                  <a:lnTo>
                    <a:pt x="3215" y="3215"/>
                  </a:lnTo>
                  <a:cubicBezTo>
                    <a:pt x="11787" y="37076"/>
                    <a:pt x="21217" y="70509"/>
                    <a:pt x="31075" y="103942"/>
                  </a:cubicBezTo>
                  <a:lnTo>
                    <a:pt x="35790" y="99227"/>
                  </a:lnTo>
                  <a:cubicBezTo>
                    <a:pt x="31504" y="92797"/>
                    <a:pt x="28932" y="84653"/>
                    <a:pt x="28932" y="76081"/>
                  </a:cubicBezTo>
                  <a:cubicBezTo>
                    <a:pt x="28932" y="52507"/>
                    <a:pt x="47792" y="33647"/>
                    <a:pt x="71795" y="33647"/>
                  </a:cubicBezTo>
                  <a:cubicBezTo>
                    <a:pt x="95798" y="33647"/>
                    <a:pt x="115086" y="52507"/>
                    <a:pt x="115086" y="76081"/>
                  </a:cubicBezTo>
                  <a:cubicBezTo>
                    <a:pt x="115086" y="99655"/>
                    <a:pt x="95369" y="119372"/>
                    <a:pt x="71795" y="119372"/>
                  </a:cubicBezTo>
                  <a:cubicBezTo>
                    <a:pt x="67508" y="119372"/>
                    <a:pt x="63222" y="118515"/>
                    <a:pt x="59365" y="117229"/>
                  </a:cubicBezTo>
                  <a:lnTo>
                    <a:pt x="40505" y="136088"/>
                  </a:lnTo>
                  <a:cubicBezTo>
                    <a:pt x="45649" y="150233"/>
                    <a:pt x="55507" y="161806"/>
                    <a:pt x="68794" y="169093"/>
                  </a:cubicBezTo>
                  <a:cubicBezTo>
                    <a:pt x="106942" y="189238"/>
                    <a:pt x="148519" y="202097"/>
                    <a:pt x="190524" y="211955"/>
                  </a:cubicBezTo>
                  <a:lnTo>
                    <a:pt x="147233" y="168664"/>
                  </a:lnTo>
                  <a:lnTo>
                    <a:pt x="143375" y="1648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DA933E8C-F208-445C-AB47-476CC47CF8F3}"/>
                </a:ext>
              </a:extLst>
            </p:cNvPr>
            <p:cNvSpPr/>
            <p:nvPr/>
          </p:nvSpPr>
          <p:spPr>
            <a:xfrm>
              <a:off x="5620869" y="353401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70C89540-9DD4-427C-8093-EE91CFFC98A7}"/>
                </a:ext>
              </a:extLst>
            </p:cNvPr>
            <p:cNvSpPr/>
            <p:nvPr/>
          </p:nvSpPr>
          <p:spPr>
            <a:xfrm>
              <a:off x="5617011" y="301966"/>
              <a:ext cx="690086" cy="304324"/>
            </a:xfrm>
            <a:custGeom>
              <a:avLst/>
              <a:gdLst>
                <a:gd name="connsiteX0" fmla="*/ 7072 w 690086"/>
                <a:gd name="connsiteY0" fmla="*/ 54650 h 304323"/>
                <a:gd name="connsiteX1" fmla="*/ 366689 w 690086"/>
                <a:gd name="connsiteY1" fmla="*/ 54650 h 304323"/>
                <a:gd name="connsiteX2" fmla="*/ 376119 w 690086"/>
                <a:gd name="connsiteY2" fmla="*/ 40076 h 304323"/>
                <a:gd name="connsiteX3" fmla="*/ 442984 w 690086"/>
                <a:gd name="connsiteY3" fmla="*/ 38791 h 304323"/>
                <a:gd name="connsiteX4" fmla="*/ 441698 w 690086"/>
                <a:gd name="connsiteY4" fmla="*/ 105656 h 304323"/>
                <a:gd name="connsiteX5" fmla="*/ 374833 w 690086"/>
                <a:gd name="connsiteY5" fmla="*/ 106942 h 304323"/>
                <a:gd name="connsiteX6" fmla="*/ 362831 w 690086"/>
                <a:gd name="connsiteY6" fmla="*/ 83796 h 304323"/>
                <a:gd name="connsiteX7" fmla="*/ 7930 w 690086"/>
                <a:gd name="connsiteY7" fmla="*/ 83796 h 304323"/>
                <a:gd name="connsiteX8" fmla="*/ 10930 w 690086"/>
                <a:gd name="connsiteY8" fmla="*/ 109942 h 304323"/>
                <a:gd name="connsiteX9" fmla="*/ 263390 w 690086"/>
                <a:gd name="connsiteY9" fmla="*/ 109942 h 304323"/>
                <a:gd name="connsiteX10" fmla="*/ 269391 w 690086"/>
                <a:gd name="connsiteY10" fmla="*/ 109942 h 304323"/>
                <a:gd name="connsiteX11" fmla="*/ 319969 w 690086"/>
                <a:gd name="connsiteY11" fmla="*/ 160520 h 304323"/>
                <a:gd name="connsiteX12" fmla="*/ 457557 w 690086"/>
                <a:gd name="connsiteY12" fmla="*/ 160520 h 304323"/>
                <a:gd name="connsiteX13" fmla="*/ 463987 w 690086"/>
                <a:gd name="connsiteY13" fmla="*/ 160520 h 304323"/>
                <a:gd name="connsiteX14" fmla="*/ 605433 w 690086"/>
                <a:gd name="connsiteY14" fmla="*/ 301966 h 304323"/>
                <a:gd name="connsiteX15" fmla="*/ 612291 w 690086"/>
                <a:gd name="connsiteY15" fmla="*/ 294251 h 304323"/>
                <a:gd name="connsiteX16" fmla="*/ 676585 w 690086"/>
                <a:gd name="connsiteY16" fmla="*/ 290822 h 304323"/>
                <a:gd name="connsiteX17" fmla="*/ 684729 w 690086"/>
                <a:gd name="connsiteY17" fmla="*/ 267248 h 304323"/>
                <a:gd name="connsiteX18" fmla="*/ 689015 w 690086"/>
                <a:gd name="connsiteY18" fmla="*/ 240244 h 304323"/>
                <a:gd name="connsiteX19" fmla="*/ 686872 w 690086"/>
                <a:gd name="connsiteY19" fmla="*/ 238101 h 304323"/>
                <a:gd name="connsiteX20" fmla="*/ 599004 w 690086"/>
                <a:gd name="connsiteY20" fmla="*/ 238101 h 304323"/>
                <a:gd name="connsiteX21" fmla="*/ 493133 w 690086"/>
                <a:gd name="connsiteY21" fmla="*/ 132231 h 304323"/>
                <a:gd name="connsiteX22" fmla="*/ 493133 w 690086"/>
                <a:gd name="connsiteY22" fmla="*/ 128373 h 304323"/>
                <a:gd name="connsiteX23" fmla="*/ 492705 w 690086"/>
                <a:gd name="connsiteY23" fmla="*/ 64079 h 304323"/>
                <a:gd name="connsiteX24" fmla="*/ 435269 w 690086"/>
                <a:gd name="connsiteY24" fmla="*/ 6644 h 304323"/>
                <a:gd name="connsiteX25" fmla="*/ 433983 w 690086"/>
                <a:gd name="connsiteY25" fmla="*/ 6215 h 304323"/>
                <a:gd name="connsiteX26" fmla="*/ 3215 w 690086"/>
                <a:gd name="connsiteY26" fmla="*/ 3215 h 304323"/>
                <a:gd name="connsiteX27" fmla="*/ 5358 w 690086"/>
                <a:gd name="connsiteY27" fmla="*/ 52935 h 304323"/>
                <a:gd name="connsiteX28" fmla="*/ 7072 w 690086"/>
                <a:gd name="connsiteY28" fmla="*/ 54650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90086" h="304323">
                  <a:moveTo>
                    <a:pt x="7072" y="54650"/>
                  </a:moveTo>
                  <a:lnTo>
                    <a:pt x="366689" y="54650"/>
                  </a:lnTo>
                  <a:cubicBezTo>
                    <a:pt x="369260" y="49506"/>
                    <a:pt x="371832" y="44363"/>
                    <a:pt x="376119" y="40076"/>
                  </a:cubicBezTo>
                  <a:cubicBezTo>
                    <a:pt x="394978" y="21217"/>
                    <a:pt x="424982" y="20788"/>
                    <a:pt x="442984" y="38791"/>
                  </a:cubicBezTo>
                  <a:cubicBezTo>
                    <a:pt x="460986" y="56793"/>
                    <a:pt x="460558" y="86797"/>
                    <a:pt x="441698" y="105656"/>
                  </a:cubicBezTo>
                  <a:cubicBezTo>
                    <a:pt x="422839" y="124516"/>
                    <a:pt x="393264" y="124944"/>
                    <a:pt x="374833" y="106942"/>
                  </a:cubicBezTo>
                  <a:cubicBezTo>
                    <a:pt x="368403" y="100513"/>
                    <a:pt x="364546" y="92369"/>
                    <a:pt x="362831" y="83796"/>
                  </a:cubicBezTo>
                  <a:lnTo>
                    <a:pt x="7930" y="83796"/>
                  </a:lnTo>
                  <a:cubicBezTo>
                    <a:pt x="8787" y="92369"/>
                    <a:pt x="9644" y="101370"/>
                    <a:pt x="10930" y="109942"/>
                  </a:cubicBezTo>
                  <a:lnTo>
                    <a:pt x="263390" y="109942"/>
                  </a:lnTo>
                  <a:lnTo>
                    <a:pt x="269391" y="109942"/>
                  </a:lnTo>
                  <a:lnTo>
                    <a:pt x="319969" y="160520"/>
                  </a:lnTo>
                  <a:lnTo>
                    <a:pt x="457557" y="160520"/>
                  </a:lnTo>
                  <a:lnTo>
                    <a:pt x="463987" y="160520"/>
                  </a:lnTo>
                  <a:lnTo>
                    <a:pt x="605433" y="301966"/>
                  </a:lnTo>
                  <a:cubicBezTo>
                    <a:pt x="607147" y="299395"/>
                    <a:pt x="609719" y="296823"/>
                    <a:pt x="612291" y="294251"/>
                  </a:cubicBezTo>
                  <a:cubicBezTo>
                    <a:pt x="630293" y="276249"/>
                    <a:pt x="658154" y="274963"/>
                    <a:pt x="676585" y="290822"/>
                  </a:cubicBezTo>
                  <a:cubicBezTo>
                    <a:pt x="680014" y="283107"/>
                    <a:pt x="683014" y="275392"/>
                    <a:pt x="684729" y="267248"/>
                  </a:cubicBezTo>
                  <a:cubicBezTo>
                    <a:pt x="686443" y="258247"/>
                    <a:pt x="688158" y="249245"/>
                    <a:pt x="689015" y="240244"/>
                  </a:cubicBezTo>
                  <a:lnTo>
                    <a:pt x="686872" y="238101"/>
                  </a:lnTo>
                  <a:lnTo>
                    <a:pt x="599004" y="238101"/>
                  </a:lnTo>
                  <a:lnTo>
                    <a:pt x="493133" y="132231"/>
                  </a:lnTo>
                  <a:lnTo>
                    <a:pt x="493133" y="128373"/>
                  </a:lnTo>
                  <a:lnTo>
                    <a:pt x="492705" y="64079"/>
                  </a:lnTo>
                  <a:lnTo>
                    <a:pt x="435269" y="6644"/>
                  </a:lnTo>
                  <a:cubicBezTo>
                    <a:pt x="434840" y="6644"/>
                    <a:pt x="434412" y="6644"/>
                    <a:pt x="433983" y="6215"/>
                  </a:cubicBezTo>
                  <a:lnTo>
                    <a:pt x="3215" y="3215"/>
                  </a:lnTo>
                  <a:cubicBezTo>
                    <a:pt x="3215" y="19931"/>
                    <a:pt x="4072" y="36219"/>
                    <a:pt x="5358" y="52935"/>
                  </a:cubicBezTo>
                  <a:lnTo>
                    <a:pt x="7072" y="546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929F442-9186-4D9E-9DDB-6CAC6AD670EC}"/>
                </a:ext>
              </a:extLst>
            </p:cNvPr>
            <p:cNvSpPr/>
            <p:nvPr/>
          </p:nvSpPr>
          <p:spPr>
            <a:xfrm>
              <a:off x="6661571" y="4457915"/>
              <a:ext cx="210026" cy="137160"/>
            </a:xfrm>
            <a:custGeom>
              <a:avLst/>
              <a:gdLst>
                <a:gd name="connsiteX0" fmla="*/ 3215 w 210026"/>
                <a:gd name="connsiteY0" fmla="*/ 32361 h 137160"/>
                <a:gd name="connsiteX1" fmla="*/ 152805 w 210026"/>
                <a:gd name="connsiteY1" fmla="*/ 137374 h 137160"/>
                <a:gd name="connsiteX2" fmla="*/ 208955 w 210026"/>
                <a:gd name="connsiteY2" fmla="*/ 127944 h 137160"/>
                <a:gd name="connsiteX3" fmla="*/ 192238 w 210026"/>
                <a:gd name="connsiteY3" fmla="*/ 90654 h 137160"/>
                <a:gd name="connsiteX4" fmla="*/ 162234 w 210026"/>
                <a:gd name="connsiteY4" fmla="*/ 95798 h 137160"/>
                <a:gd name="connsiteX5" fmla="*/ 156234 w 210026"/>
                <a:gd name="connsiteY5" fmla="*/ 96655 h 137160"/>
                <a:gd name="connsiteX6" fmla="*/ 23789 w 210026"/>
                <a:gd name="connsiteY6" fmla="*/ 3215 h 137160"/>
                <a:gd name="connsiteX7" fmla="*/ 11358 w 210026"/>
                <a:gd name="connsiteY7" fmla="*/ 20360 h 137160"/>
                <a:gd name="connsiteX8" fmla="*/ 11358 w 210026"/>
                <a:gd name="connsiteY8" fmla="*/ 20360 h 137160"/>
                <a:gd name="connsiteX9" fmla="*/ 3215 w 210026"/>
                <a:gd name="connsiteY9" fmla="*/ 32361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026" h="137160">
                  <a:moveTo>
                    <a:pt x="3215" y="32361"/>
                  </a:moveTo>
                  <a:lnTo>
                    <a:pt x="152805" y="137374"/>
                  </a:lnTo>
                  <a:lnTo>
                    <a:pt x="208955" y="127944"/>
                  </a:lnTo>
                  <a:cubicBezTo>
                    <a:pt x="202954" y="115514"/>
                    <a:pt x="197382" y="103084"/>
                    <a:pt x="192238" y="90654"/>
                  </a:cubicBezTo>
                  <a:lnTo>
                    <a:pt x="162234" y="95798"/>
                  </a:lnTo>
                  <a:lnTo>
                    <a:pt x="156234" y="96655"/>
                  </a:lnTo>
                  <a:lnTo>
                    <a:pt x="23789" y="3215"/>
                  </a:lnTo>
                  <a:cubicBezTo>
                    <a:pt x="19502" y="8786"/>
                    <a:pt x="15645" y="14787"/>
                    <a:pt x="11358" y="20360"/>
                  </a:cubicBezTo>
                  <a:lnTo>
                    <a:pt x="11358" y="20360"/>
                  </a:lnTo>
                  <a:cubicBezTo>
                    <a:pt x="8358" y="25074"/>
                    <a:pt x="5786" y="28503"/>
                    <a:pt x="3215" y="32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31E3BD5-353D-457D-A480-7E3B21F9D30C}"/>
                </a:ext>
              </a:extLst>
            </p:cNvPr>
            <p:cNvSpPr/>
            <p:nvPr/>
          </p:nvSpPr>
          <p:spPr>
            <a:xfrm>
              <a:off x="6699290" y="4403479"/>
              <a:ext cx="145733" cy="120015"/>
            </a:xfrm>
            <a:custGeom>
              <a:avLst/>
              <a:gdLst>
                <a:gd name="connsiteX0" fmla="*/ 3215 w 145732"/>
                <a:gd name="connsiteY0" fmla="*/ 34076 h 120015"/>
                <a:gd name="connsiteX1" fmla="*/ 125373 w 145732"/>
                <a:gd name="connsiteY1" fmla="*/ 120230 h 120015"/>
                <a:gd name="connsiteX2" fmla="*/ 145518 w 145732"/>
                <a:gd name="connsiteY2" fmla="*/ 116800 h 120015"/>
                <a:gd name="connsiteX3" fmla="*/ 138660 w 145732"/>
                <a:gd name="connsiteY3" fmla="*/ 82082 h 120015"/>
                <a:gd name="connsiteX4" fmla="*/ 26789 w 145732"/>
                <a:gd name="connsiteY4" fmla="*/ 3215 h 120015"/>
                <a:gd name="connsiteX5" fmla="*/ 3215 w 145732"/>
                <a:gd name="connsiteY5" fmla="*/ 34076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732" h="120015">
                  <a:moveTo>
                    <a:pt x="3215" y="34076"/>
                  </a:moveTo>
                  <a:lnTo>
                    <a:pt x="125373" y="120230"/>
                  </a:lnTo>
                  <a:lnTo>
                    <a:pt x="145518" y="116800"/>
                  </a:lnTo>
                  <a:cubicBezTo>
                    <a:pt x="142518" y="105228"/>
                    <a:pt x="139946" y="93654"/>
                    <a:pt x="138660" y="82082"/>
                  </a:cubicBezTo>
                  <a:lnTo>
                    <a:pt x="26789" y="3215"/>
                  </a:lnTo>
                  <a:cubicBezTo>
                    <a:pt x="18645" y="13502"/>
                    <a:pt x="10930" y="23789"/>
                    <a:pt x="3215" y="340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C45264F2-C180-44FE-AE9D-6F5BAE457080}"/>
                </a:ext>
              </a:extLst>
            </p:cNvPr>
            <p:cNvSpPr/>
            <p:nvPr/>
          </p:nvSpPr>
          <p:spPr>
            <a:xfrm>
              <a:off x="6831735" y="444462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4A554079-5DC5-4023-9AD4-EF2F15540146}"/>
                </a:ext>
              </a:extLst>
            </p:cNvPr>
            <p:cNvSpPr/>
            <p:nvPr/>
          </p:nvSpPr>
          <p:spPr>
            <a:xfrm>
              <a:off x="6740438" y="4353758"/>
              <a:ext cx="98584" cy="94298"/>
            </a:xfrm>
            <a:custGeom>
              <a:avLst/>
              <a:gdLst>
                <a:gd name="connsiteX0" fmla="*/ 94512 w 98583"/>
                <a:gd name="connsiteY0" fmla="*/ 94083 h 94297"/>
                <a:gd name="connsiteX1" fmla="*/ 95369 w 98583"/>
                <a:gd name="connsiteY1" fmla="*/ 57221 h 94297"/>
                <a:gd name="connsiteX2" fmla="*/ 95369 w 98583"/>
                <a:gd name="connsiteY2" fmla="*/ 52935 h 94297"/>
                <a:gd name="connsiteX3" fmla="*/ 25075 w 98583"/>
                <a:gd name="connsiteY3" fmla="*/ 3215 h 94297"/>
                <a:gd name="connsiteX4" fmla="*/ 3215 w 98583"/>
                <a:gd name="connsiteY4" fmla="*/ 30218 h 94297"/>
                <a:gd name="connsiteX5" fmla="*/ 94512 w 98583"/>
                <a:gd name="connsiteY5" fmla="*/ 94083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94297">
                  <a:moveTo>
                    <a:pt x="94512" y="94083"/>
                  </a:moveTo>
                  <a:cubicBezTo>
                    <a:pt x="94512" y="81653"/>
                    <a:pt x="94512" y="69223"/>
                    <a:pt x="95369" y="57221"/>
                  </a:cubicBezTo>
                  <a:cubicBezTo>
                    <a:pt x="95369" y="55936"/>
                    <a:pt x="95369" y="54221"/>
                    <a:pt x="95369" y="52935"/>
                  </a:cubicBezTo>
                  <a:lnTo>
                    <a:pt x="25075" y="3215"/>
                  </a:lnTo>
                  <a:cubicBezTo>
                    <a:pt x="17788" y="12216"/>
                    <a:pt x="10501" y="21217"/>
                    <a:pt x="3215" y="30218"/>
                  </a:cubicBezTo>
                  <a:lnTo>
                    <a:pt x="94512" y="94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572F53E-8853-49E4-BBAA-26E965ADBBD1}"/>
                </a:ext>
              </a:extLst>
            </p:cNvPr>
            <p:cNvSpPr/>
            <p:nvPr/>
          </p:nvSpPr>
          <p:spPr>
            <a:xfrm>
              <a:off x="6571988" y="4607933"/>
              <a:ext cx="368618" cy="188595"/>
            </a:xfrm>
            <a:custGeom>
              <a:avLst/>
              <a:gdLst>
                <a:gd name="connsiteX0" fmla="*/ 3215 w 368617"/>
                <a:gd name="connsiteY0" fmla="*/ 22931 h 188595"/>
                <a:gd name="connsiteX1" fmla="*/ 3215 w 368617"/>
                <a:gd name="connsiteY1" fmla="*/ 22931 h 188595"/>
                <a:gd name="connsiteX2" fmla="*/ 236387 w 368617"/>
                <a:gd name="connsiteY2" fmla="*/ 187094 h 188595"/>
                <a:gd name="connsiteX3" fmla="*/ 368403 w 368617"/>
                <a:gd name="connsiteY3" fmla="*/ 164378 h 188595"/>
                <a:gd name="connsiteX4" fmla="*/ 360259 w 368617"/>
                <a:gd name="connsiteY4" fmla="*/ 135659 h 188595"/>
                <a:gd name="connsiteX5" fmla="*/ 240673 w 368617"/>
                <a:gd name="connsiteY5" fmla="*/ 156234 h 188595"/>
                <a:gd name="connsiteX6" fmla="*/ 234244 w 368617"/>
                <a:gd name="connsiteY6" fmla="*/ 157520 h 188595"/>
                <a:gd name="connsiteX7" fmla="*/ 15216 w 368617"/>
                <a:gd name="connsiteY7" fmla="*/ 3215 h 188595"/>
                <a:gd name="connsiteX8" fmla="*/ 3215 w 368617"/>
                <a:gd name="connsiteY8" fmla="*/ 22931 h 188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8617" h="188595">
                  <a:moveTo>
                    <a:pt x="3215" y="22931"/>
                  </a:moveTo>
                  <a:lnTo>
                    <a:pt x="3215" y="22931"/>
                  </a:lnTo>
                  <a:lnTo>
                    <a:pt x="236387" y="187094"/>
                  </a:lnTo>
                  <a:lnTo>
                    <a:pt x="368403" y="164378"/>
                  </a:lnTo>
                  <a:cubicBezTo>
                    <a:pt x="365832" y="154948"/>
                    <a:pt x="362831" y="145089"/>
                    <a:pt x="360259" y="135659"/>
                  </a:cubicBezTo>
                  <a:lnTo>
                    <a:pt x="240673" y="156234"/>
                  </a:lnTo>
                  <a:lnTo>
                    <a:pt x="234244" y="157520"/>
                  </a:lnTo>
                  <a:lnTo>
                    <a:pt x="15216" y="3215"/>
                  </a:lnTo>
                  <a:cubicBezTo>
                    <a:pt x="10930" y="9644"/>
                    <a:pt x="7072" y="16502"/>
                    <a:pt x="3215" y="229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5A592F46-FF38-4B19-BC9B-98DD91B2D70E}"/>
                </a:ext>
              </a:extLst>
            </p:cNvPr>
            <p:cNvSpPr/>
            <p:nvPr/>
          </p:nvSpPr>
          <p:spPr>
            <a:xfrm>
              <a:off x="6629852" y="4510635"/>
              <a:ext cx="278606" cy="167164"/>
            </a:xfrm>
            <a:custGeom>
              <a:avLst/>
              <a:gdLst>
                <a:gd name="connsiteX0" fmla="*/ 3215 w 278606"/>
                <a:gd name="connsiteY0" fmla="*/ 26361 h 167163"/>
                <a:gd name="connsiteX1" fmla="*/ 199525 w 278606"/>
                <a:gd name="connsiteY1" fmla="*/ 164378 h 167163"/>
                <a:gd name="connsiteX2" fmla="*/ 275820 w 278606"/>
                <a:gd name="connsiteY2" fmla="*/ 151090 h 167163"/>
                <a:gd name="connsiteX3" fmla="*/ 272391 w 278606"/>
                <a:gd name="connsiteY3" fmla="*/ 142518 h 167163"/>
                <a:gd name="connsiteX4" fmla="*/ 254389 w 278606"/>
                <a:gd name="connsiteY4" fmla="*/ 103085 h 167163"/>
                <a:gd name="connsiteX5" fmla="*/ 183666 w 278606"/>
                <a:gd name="connsiteY5" fmla="*/ 114657 h 167163"/>
                <a:gd name="connsiteX6" fmla="*/ 177665 w 278606"/>
                <a:gd name="connsiteY6" fmla="*/ 115086 h 167163"/>
                <a:gd name="connsiteX7" fmla="*/ 18645 w 278606"/>
                <a:gd name="connsiteY7" fmla="*/ 3215 h 167163"/>
                <a:gd name="connsiteX8" fmla="*/ 3215 w 278606"/>
                <a:gd name="connsiteY8" fmla="*/ 26361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606" h="167163">
                  <a:moveTo>
                    <a:pt x="3215" y="26361"/>
                  </a:moveTo>
                  <a:lnTo>
                    <a:pt x="199525" y="164378"/>
                  </a:lnTo>
                  <a:lnTo>
                    <a:pt x="275820" y="151090"/>
                  </a:lnTo>
                  <a:cubicBezTo>
                    <a:pt x="274534" y="148090"/>
                    <a:pt x="273677" y="145089"/>
                    <a:pt x="272391" y="142518"/>
                  </a:cubicBezTo>
                  <a:cubicBezTo>
                    <a:pt x="266819" y="129231"/>
                    <a:pt x="260819" y="116372"/>
                    <a:pt x="254389" y="103085"/>
                  </a:cubicBezTo>
                  <a:lnTo>
                    <a:pt x="183666" y="114657"/>
                  </a:lnTo>
                  <a:lnTo>
                    <a:pt x="177665" y="115086"/>
                  </a:lnTo>
                  <a:lnTo>
                    <a:pt x="18645" y="3215"/>
                  </a:lnTo>
                  <a:cubicBezTo>
                    <a:pt x="13073" y="11359"/>
                    <a:pt x="7930" y="18645"/>
                    <a:pt x="3215" y="2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17708B26-1D4E-44A9-AA88-D9630D6B599C}"/>
                </a:ext>
              </a:extLst>
            </p:cNvPr>
            <p:cNvSpPr/>
            <p:nvPr/>
          </p:nvSpPr>
          <p:spPr>
            <a:xfrm>
              <a:off x="5355122" y="5926384"/>
              <a:ext cx="282893" cy="132874"/>
            </a:xfrm>
            <a:custGeom>
              <a:avLst/>
              <a:gdLst>
                <a:gd name="connsiteX0" fmla="*/ 253960 w 282892"/>
                <a:gd name="connsiteY0" fmla="*/ 3215 h 132873"/>
                <a:gd name="connsiteX1" fmla="*/ 253960 w 282892"/>
                <a:gd name="connsiteY1" fmla="*/ 3215 h 132873"/>
                <a:gd name="connsiteX2" fmla="*/ 179808 w 282892"/>
                <a:gd name="connsiteY2" fmla="*/ 46077 h 132873"/>
                <a:gd name="connsiteX3" fmla="*/ 176808 w 282892"/>
                <a:gd name="connsiteY3" fmla="*/ 47792 h 132873"/>
                <a:gd name="connsiteX4" fmla="*/ 3215 w 282892"/>
                <a:gd name="connsiteY4" fmla="*/ 47792 h 132873"/>
                <a:gd name="connsiteX5" fmla="*/ 19074 w 282892"/>
                <a:gd name="connsiteY5" fmla="*/ 124087 h 132873"/>
                <a:gd name="connsiteX6" fmla="*/ 21217 w 282892"/>
                <a:gd name="connsiteY6" fmla="*/ 133517 h 132873"/>
                <a:gd name="connsiteX7" fmla="*/ 37076 w 282892"/>
                <a:gd name="connsiteY7" fmla="*/ 106085 h 132873"/>
                <a:gd name="connsiteX8" fmla="*/ 41362 w 282892"/>
                <a:gd name="connsiteY8" fmla="*/ 98798 h 132873"/>
                <a:gd name="connsiteX9" fmla="*/ 185809 w 282892"/>
                <a:gd name="connsiteY9" fmla="*/ 98798 h 132873"/>
                <a:gd name="connsiteX10" fmla="*/ 240673 w 282892"/>
                <a:gd name="connsiteY10" fmla="*/ 44363 h 132873"/>
                <a:gd name="connsiteX11" fmla="*/ 244959 w 282892"/>
                <a:gd name="connsiteY11" fmla="*/ 40076 h 132873"/>
                <a:gd name="connsiteX12" fmla="*/ 274106 w 282892"/>
                <a:gd name="connsiteY12" fmla="*/ 40076 h 132873"/>
                <a:gd name="connsiteX13" fmla="*/ 279678 w 282892"/>
                <a:gd name="connsiteY13" fmla="*/ 3215 h 132873"/>
                <a:gd name="connsiteX14" fmla="*/ 253960 w 282892"/>
                <a:gd name="connsiteY14" fmla="*/ 3215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2892" h="132873">
                  <a:moveTo>
                    <a:pt x="253960" y="3215"/>
                  </a:moveTo>
                  <a:lnTo>
                    <a:pt x="253960" y="3215"/>
                  </a:lnTo>
                  <a:lnTo>
                    <a:pt x="179808" y="46077"/>
                  </a:lnTo>
                  <a:lnTo>
                    <a:pt x="176808" y="47792"/>
                  </a:lnTo>
                  <a:lnTo>
                    <a:pt x="3215" y="47792"/>
                  </a:lnTo>
                  <a:cubicBezTo>
                    <a:pt x="8358" y="73080"/>
                    <a:pt x="13930" y="98369"/>
                    <a:pt x="19074" y="124087"/>
                  </a:cubicBezTo>
                  <a:cubicBezTo>
                    <a:pt x="19502" y="127087"/>
                    <a:pt x="20360" y="130516"/>
                    <a:pt x="21217" y="133517"/>
                  </a:cubicBezTo>
                  <a:lnTo>
                    <a:pt x="37076" y="106085"/>
                  </a:lnTo>
                  <a:lnTo>
                    <a:pt x="41362" y="98798"/>
                  </a:lnTo>
                  <a:lnTo>
                    <a:pt x="185809" y="98798"/>
                  </a:lnTo>
                  <a:lnTo>
                    <a:pt x="240673" y="44363"/>
                  </a:lnTo>
                  <a:lnTo>
                    <a:pt x="244959" y="40076"/>
                  </a:lnTo>
                  <a:lnTo>
                    <a:pt x="274106" y="40076"/>
                  </a:lnTo>
                  <a:cubicBezTo>
                    <a:pt x="275820" y="27646"/>
                    <a:pt x="277963" y="15645"/>
                    <a:pt x="279678" y="3215"/>
                  </a:cubicBezTo>
                  <a:lnTo>
                    <a:pt x="253960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AA6376B9-04C0-4D38-9A95-025091580102}"/>
                </a:ext>
              </a:extLst>
            </p:cNvPr>
            <p:cNvSpPr/>
            <p:nvPr/>
          </p:nvSpPr>
          <p:spPr>
            <a:xfrm>
              <a:off x="6598991" y="4558641"/>
              <a:ext cx="325755" cy="175736"/>
            </a:xfrm>
            <a:custGeom>
              <a:avLst/>
              <a:gdLst>
                <a:gd name="connsiteX0" fmla="*/ 3215 w 325755"/>
                <a:gd name="connsiteY0" fmla="*/ 27218 h 175736"/>
                <a:gd name="connsiteX1" fmla="*/ 3215 w 325755"/>
                <a:gd name="connsiteY1" fmla="*/ 27218 h 175736"/>
                <a:gd name="connsiteX2" fmla="*/ 214098 w 325755"/>
                <a:gd name="connsiteY2" fmla="*/ 175522 h 175736"/>
                <a:gd name="connsiteX3" fmla="*/ 324683 w 325755"/>
                <a:gd name="connsiteY3" fmla="*/ 156234 h 175736"/>
                <a:gd name="connsiteX4" fmla="*/ 316540 w 325755"/>
                <a:gd name="connsiteY4" fmla="*/ 131373 h 175736"/>
                <a:gd name="connsiteX5" fmla="*/ 229100 w 325755"/>
                <a:gd name="connsiteY5" fmla="*/ 146375 h 175736"/>
                <a:gd name="connsiteX6" fmla="*/ 223100 w 325755"/>
                <a:gd name="connsiteY6" fmla="*/ 147661 h 175736"/>
                <a:gd name="connsiteX7" fmla="*/ 17788 w 325755"/>
                <a:gd name="connsiteY7" fmla="*/ 3215 h 175736"/>
                <a:gd name="connsiteX8" fmla="*/ 3215 w 325755"/>
                <a:gd name="connsiteY8" fmla="*/ 27218 h 17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755" h="175736">
                  <a:moveTo>
                    <a:pt x="3215" y="27218"/>
                  </a:moveTo>
                  <a:lnTo>
                    <a:pt x="3215" y="27218"/>
                  </a:lnTo>
                  <a:lnTo>
                    <a:pt x="214098" y="175522"/>
                  </a:lnTo>
                  <a:lnTo>
                    <a:pt x="324683" y="156234"/>
                  </a:lnTo>
                  <a:cubicBezTo>
                    <a:pt x="322112" y="147661"/>
                    <a:pt x="319540" y="139517"/>
                    <a:pt x="316540" y="131373"/>
                  </a:cubicBezTo>
                  <a:lnTo>
                    <a:pt x="229100" y="146375"/>
                  </a:lnTo>
                  <a:lnTo>
                    <a:pt x="223100" y="147661"/>
                  </a:lnTo>
                  <a:lnTo>
                    <a:pt x="17788" y="3215"/>
                  </a:lnTo>
                  <a:cubicBezTo>
                    <a:pt x="13073" y="11358"/>
                    <a:pt x="8358" y="19074"/>
                    <a:pt x="3215" y="27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1C608AFD-D97A-4985-957B-D0F9A9B5C33A}"/>
                </a:ext>
              </a:extLst>
            </p:cNvPr>
            <p:cNvSpPr/>
            <p:nvPr/>
          </p:nvSpPr>
          <p:spPr>
            <a:xfrm>
              <a:off x="6549700" y="4644795"/>
              <a:ext cx="407194" cy="201454"/>
            </a:xfrm>
            <a:custGeom>
              <a:avLst/>
              <a:gdLst>
                <a:gd name="connsiteX0" fmla="*/ 3215 w 407193"/>
                <a:gd name="connsiteY0" fmla="*/ 25503 h 201453"/>
                <a:gd name="connsiteX1" fmla="*/ 251817 w 407193"/>
                <a:gd name="connsiteY1" fmla="*/ 200811 h 201453"/>
                <a:gd name="connsiteX2" fmla="*/ 404836 w 407193"/>
                <a:gd name="connsiteY2" fmla="*/ 174236 h 201453"/>
                <a:gd name="connsiteX3" fmla="*/ 395835 w 407193"/>
                <a:gd name="connsiteY3" fmla="*/ 146376 h 201453"/>
                <a:gd name="connsiteX4" fmla="*/ 257818 w 407193"/>
                <a:gd name="connsiteY4" fmla="*/ 170378 h 201453"/>
                <a:gd name="connsiteX5" fmla="*/ 253960 w 407193"/>
                <a:gd name="connsiteY5" fmla="*/ 171235 h 201453"/>
                <a:gd name="connsiteX6" fmla="*/ 15645 w 407193"/>
                <a:gd name="connsiteY6" fmla="*/ 3215 h 201453"/>
                <a:gd name="connsiteX7" fmla="*/ 3215 w 407193"/>
                <a:gd name="connsiteY7" fmla="*/ 25503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7193" h="201453">
                  <a:moveTo>
                    <a:pt x="3215" y="25503"/>
                  </a:moveTo>
                  <a:lnTo>
                    <a:pt x="251817" y="200811"/>
                  </a:lnTo>
                  <a:lnTo>
                    <a:pt x="404836" y="174236"/>
                  </a:lnTo>
                  <a:cubicBezTo>
                    <a:pt x="401836" y="164806"/>
                    <a:pt x="398836" y="155805"/>
                    <a:pt x="395835" y="146376"/>
                  </a:cubicBezTo>
                  <a:lnTo>
                    <a:pt x="257818" y="170378"/>
                  </a:lnTo>
                  <a:lnTo>
                    <a:pt x="253960" y="171235"/>
                  </a:lnTo>
                  <a:lnTo>
                    <a:pt x="15645" y="3215"/>
                  </a:lnTo>
                  <a:cubicBezTo>
                    <a:pt x="11787" y="10501"/>
                    <a:pt x="7501" y="18217"/>
                    <a:pt x="3215" y="255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5953E06-065A-4C0B-BAFC-9583805D8A9D}"/>
                </a:ext>
              </a:extLst>
            </p:cNvPr>
            <p:cNvSpPr/>
            <p:nvPr/>
          </p:nvSpPr>
          <p:spPr>
            <a:xfrm>
              <a:off x="6549700" y="4667083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54833C69-909B-4443-9559-576F4956374D}"/>
                </a:ext>
              </a:extLst>
            </p:cNvPr>
            <p:cNvSpPr/>
            <p:nvPr/>
          </p:nvSpPr>
          <p:spPr>
            <a:xfrm>
              <a:off x="5182814" y="2943154"/>
              <a:ext cx="21431" cy="34290"/>
            </a:xfrm>
            <a:custGeom>
              <a:avLst/>
              <a:gdLst>
                <a:gd name="connsiteX0" fmla="*/ 3215 w 21431"/>
                <a:gd name="connsiteY0" fmla="*/ 19074 h 34290"/>
                <a:gd name="connsiteX1" fmla="*/ 21646 w 21431"/>
                <a:gd name="connsiteY1" fmla="*/ 31504 h 34290"/>
                <a:gd name="connsiteX2" fmla="*/ 6215 w 21431"/>
                <a:gd name="connsiteY2" fmla="*/ 3215 h 34290"/>
                <a:gd name="connsiteX3" fmla="*/ 3215 w 21431"/>
                <a:gd name="connsiteY3" fmla="*/ 19074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34290">
                  <a:moveTo>
                    <a:pt x="3215" y="19074"/>
                  </a:moveTo>
                  <a:cubicBezTo>
                    <a:pt x="9215" y="23360"/>
                    <a:pt x="15645" y="27646"/>
                    <a:pt x="21646" y="31504"/>
                  </a:cubicBezTo>
                  <a:cubicBezTo>
                    <a:pt x="16502" y="22074"/>
                    <a:pt x="11359" y="12644"/>
                    <a:pt x="6215" y="3215"/>
                  </a:cubicBezTo>
                  <a:cubicBezTo>
                    <a:pt x="5358" y="8787"/>
                    <a:pt x="4072" y="13930"/>
                    <a:pt x="3215" y="19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C7A7AFB-2C2E-4BCE-A28F-6998B5B19D88}"/>
                </a:ext>
              </a:extLst>
            </p:cNvPr>
            <p:cNvSpPr/>
            <p:nvPr/>
          </p:nvSpPr>
          <p:spPr>
            <a:xfrm>
              <a:off x="5145953" y="3167324"/>
              <a:ext cx="8573" cy="25718"/>
            </a:xfrm>
            <a:custGeom>
              <a:avLst/>
              <a:gdLst>
                <a:gd name="connsiteX0" fmla="*/ 3215 w 8572"/>
                <a:gd name="connsiteY0" fmla="*/ 26360 h 25717"/>
                <a:gd name="connsiteX1" fmla="*/ 3215 w 8572"/>
                <a:gd name="connsiteY1" fmla="*/ 26360 h 25717"/>
                <a:gd name="connsiteX2" fmla="*/ 6644 w 8572"/>
                <a:gd name="connsiteY2" fmla="*/ 25074 h 25717"/>
                <a:gd name="connsiteX3" fmla="*/ 6644 w 8572"/>
                <a:gd name="connsiteY3" fmla="*/ 3215 h 25717"/>
                <a:gd name="connsiteX4" fmla="*/ 3215 w 8572"/>
                <a:gd name="connsiteY4" fmla="*/ 26360 h 25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25717">
                  <a:moveTo>
                    <a:pt x="3215" y="26360"/>
                  </a:moveTo>
                  <a:lnTo>
                    <a:pt x="3215" y="26360"/>
                  </a:lnTo>
                  <a:cubicBezTo>
                    <a:pt x="4501" y="25932"/>
                    <a:pt x="5358" y="25503"/>
                    <a:pt x="6644" y="25074"/>
                  </a:cubicBezTo>
                  <a:lnTo>
                    <a:pt x="6644" y="3215"/>
                  </a:lnTo>
                  <a:cubicBezTo>
                    <a:pt x="5358" y="10930"/>
                    <a:pt x="4501" y="18645"/>
                    <a:pt x="3215" y="263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A922B4A5-0648-4914-9028-32679206B346}"/>
                </a:ext>
              </a:extLst>
            </p:cNvPr>
            <p:cNvSpPr/>
            <p:nvPr/>
          </p:nvSpPr>
          <p:spPr>
            <a:xfrm>
              <a:off x="5121092" y="2981730"/>
              <a:ext cx="124301" cy="402908"/>
            </a:xfrm>
            <a:custGeom>
              <a:avLst/>
              <a:gdLst>
                <a:gd name="connsiteX0" fmla="*/ 3215 w 124301"/>
                <a:gd name="connsiteY0" fmla="*/ 402264 h 402907"/>
                <a:gd name="connsiteX1" fmla="*/ 3215 w 124301"/>
                <a:gd name="connsiteY1" fmla="*/ 402264 h 402907"/>
                <a:gd name="connsiteX2" fmla="*/ 42220 w 124301"/>
                <a:gd name="connsiteY2" fmla="*/ 377404 h 402907"/>
                <a:gd name="connsiteX3" fmla="*/ 56793 w 124301"/>
                <a:gd name="connsiteY3" fmla="*/ 379976 h 402907"/>
                <a:gd name="connsiteX4" fmla="*/ 122801 w 124301"/>
                <a:gd name="connsiteY4" fmla="*/ 313968 h 402907"/>
                <a:gd name="connsiteX5" fmla="*/ 122801 w 124301"/>
                <a:gd name="connsiteY5" fmla="*/ 62365 h 402907"/>
                <a:gd name="connsiteX6" fmla="*/ 107371 w 124301"/>
                <a:gd name="connsiteY6" fmla="*/ 35362 h 402907"/>
                <a:gd name="connsiteX7" fmla="*/ 61079 w 124301"/>
                <a:gd name="connsiteY7" fmla="*/ 3215 h 402907"/>
                <a:gd name="connsiteX8" fmla="*/ 51649 w 124301"/>
                <a:gd name="connsiteY8" fmla="*/ 59364 h 402907"/>
                <a:gd name="connsiteX9" fmla="*/ 51649 w 124301"/>
                <a:gd name="connsiteY9" fmla="*/ 209812 h 402907"/>
                <a:gd name="connsiteX10" fmla="*/ 86368 w 124301"/>
                <a:gd name="connsiteY10" fmla="*/ 252246 h 402907"/>
                <a:gd name="connsiteX11" fmla="*/ 43077 w 124301"/>
                <a:gd name="connsiteY11" fmla="*/ 295108 h 402907"/>
                <a:gd name="connsiteX12" fmla="*/ 17359 w 124301"/>
                <a:gd name="connsiteY12" fmla="*/ 286536 h 402907"/>
                <a:gd name="connsiteX13" fmla="*/ 3215 w 124301"/>
                <a:gd name="connsiteY13" fmla="*/ 402264 h 40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4301" h="402907">
                  <a:moveTo>
                    <a:pt x="3215" y="402264"/>
                  </a:moveTo>
                  <a:lnTo>
                    <a:pt x="3215" y="402264"/>
                  </a:lnTo>
                  <a:cubicBezTo>
                    <a:pt x="10073" y="387691"/>
                    <a:pt x="25075" y="377404"/>
                    <a:pt x="42220" y="377404"/>
                  </a:cubicBezTo>
                  <a:cubicBezTo>
                    <a:pt x="47363" y="377404"/>
                    <a:pt x="52507" y="378262"/>
                    <a:pt x="56793" y="379976"/>
                  </a:cubicBezTo>
                  <a:lnTo>
                    <a:pt x="122801" y="313968"/>
                  </a:lnTo>
                  <a:lnTo>
                    <a:pt x="122801" y="62365"/>
                  </a:lnTo>
                  <a:cubicBezTo>
                    <a:pt x="117658" y="53364"/>
                    <a:pt x="112514" y="44363"/>
                    <a:pt x="107371" y="35362"/>
                  </a:cubicBezTo>
                  <a:cubicBezTo>
                    <a:pt x="91940" y="24217"/>
                    <a:pt x="76510" y="13502"/>
                    <a:pt x="61079" y="3215"/>
                  </a:cubicBezTo>
                  <a:cubicBezTo>
                    <a:pt x="57650" y="21646"/>
                    <a:pt x="54650" y="40505"/>
                    <a:pt x="51649" y="59364"/>
                  </a:cubicBezTo>
                  <a:lnTo>
                    <a:pt x="51649" y="209812"/>
                  </a:lnTo>
                  <a:cubicBezTo>
                    <a:pt x="71366" y="213669"/>
                    <a:pt x="86368" y="231243"/>
                    <a:pt x="86368" y="252246"/>
                  </a:cubicBezTo>
                  <a:cubicBezTo>
                    <a:pt x="86368" y="275820"/>
                    <a:pt x="67080" y="295108"/>
                    <a:pt x="43077" y="295108"/>
                  </a:cubicBezTo>
                  <a:cubicBezTo>
                    <a:pt x="33647" y="295108"/>
                    <a:pt x="24646" y="292108"/>
                    <a:pt x="17359" y="286536"/>
                  </a:cubicBezTo>
                  <a:cubicBezTo>
                    <a:pt x="12644" y="325112"/>
                    <a:pt x="7501" y="363688"/>
                    <a:pt x="3215" y="4022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C11293E0-1835-4AFD-A888-887B07AEDF62}"/>
                </a:ext>
              </a:extLst>
            </p:cNvPr>
            <p:cNvSpPr/>
            <p:nvPr/>
          </p:nvSpPr>
          <p:spPr>
            <a:xfrm>
              <a:off x="5138143" y="6692336"/>
              <a:ext cx="180023" cy="162878"/>
            </a:xfrm>
            <a:custGeom>
              <a:avLst/>
              <a:gdLst>
                <a:gd name="connsiteX0" fmla="*/ 6309 w 180022"/>
                <a:gd name="connsiteY0" fmla="*/ 46506 h 162877"/>
                <a:gd name="connsiteX1" fmla="*/ 10595 w 180022"/>
                <a:gd name="connsiteY1" fmla="*/ 94084 h 162877"/>
                <a:gd name="connsiteX2" fmla="*/ 37170 w 180022"/>
                <a:gd name="connsiteY2" fmla="*/ 85082 h 162877"/>
                <a:gd name="connsiteX3" fmla="*/ 80033 w 180022"/>
                <a:gd name="connsiteY3" fmla="*/ 127944 h 162877"/>
                <a:gd name="connsiteX4" fmla="*/ 76604 w 180022"/>
                <a:gd name="connsiteY4" fmla="*/ 144232 h 162877"/>
                <a:gd name="connsiteX5" fmla="*/ 116037 w 180022"/>
                <a:gd name="connsiteY5" fmla="*/ 147233 h 162877"/>
                <a:gd name="connsiteX6" fmla="*/ 153756 w 180022"/>
                <a:gd name="connsiteY6" fmla="*/ 158806 h 162877"/>
                <a:gd name="connsiteX7" fmla="*/ 176902 w 180022"/>
                <a:gd name="connsiteY7" fmla="*/ 137375 h 162877"/>
                <a:gd name="connsiteX8" fmla="*/ 42742 w 180022"/>
                <a:gd name="connsiteY8" fmla="*/ 3215 h 162877"/>
                <a:gd name="connsiteX9" fmla="*/ 6309 w 180022"/>
                <a:gd name="connsiteY9" fmla="*/ 46506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2" h="162877">
                  <a:moveTo>
                    <a:pt x="6309" y="46506"/>
                  </a:moveTo>
                  <a:cubicBezTo>
                    <a:pt x="308" y="61508"/>
                    <a:pt x="3737" y="79082"/>
                    <a:pt x="10595" y="94084"/>
                  </a:cubicBezTo>
                  <a:cubicBezTo>
                    <a:pt x="17882" y="88511"/>
                    <a:pt x="27312" y="85082"/>
                    <a:pt x="37170" y="85082"/>
                  </a:cubicBezTo>
                  <a:cubicBezTo>
                    <a:pt x="60745" y="85082"/>
                    <a:pt x="80033" y="104370"/>
                    <a:pt x="80033" y="127944"/>
                  </a:cubicBezTo>
                  <a:cubicBezTo>
                    <a:pt x="80033" y="133945"/>
                    <a:pt x="78747" y="139089"/>
                    <a:pt x="76604" y="144232"/>
                  </a:cubicBezTo>
                  <a:cubicBezTo>
                    <a:pt x="89462" y="146804"/>
                    <a:pt x="103607" y="141232"/>
                    <a:pt x="116037" y="147233"/>
                  </a:cubicBezTo>
                  <a:cubicBezTo>
                    <a:pt x="128039" y="152376"/>
                    <a:pt x="139612" y="163092"/>
                    <a:pt x="153756" y="158806"/>
                  </a:cubicBezTo>
                  <a:cubicBezTo>
                    <a:pt x="163615" y="154520"/>
                    <a:pt x="170044" y="145519"/>
                    <a:pt x="176902" y="137375"/>
                  </a:cubicBezTo>
                  <a:lnTo>
                    <a:pt x="42742" y="3215"/>
                  </a:lnTo>
                  <a:cubicBezTo>
                    <a:pt x="29455" y="16931"/>
                    <a:pt x="16168" y="30218"/>
                    <a:pt x="6309" y="465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5E870FF-5A50-4F4E-B3E5-52469581C6A5}"/>
                </a:ext>
              </a:extLst>
            </p:cNvPr>
            <p:cNvSpPr/>
            <p:nvPr/>
          </p:nvSpPr>
          <p:spPr>
            <a:xfrm>
              <a:off x="5382125" y="5992821"/>
              <a:ext cx="248603" cy="214313"/>
            </a:xfrm>
            <a:custGeom>
              <a:avLst/>
              <a:gdLst>
                <a:gd name="connsiteX0" fmla="*/ 157520 w 248602"/>
                <a:gd name="connsiteY0" fmla="*/ 118943 h 214312"/>
                <a:gd name="connsiteX1" fmla="*/ 238101 w 248602"/>
                <a:gd name="connsiteY1" fmla="*/ 38362 h 214312"/>
                <a:gd name="connsiteX2" fmla="*/ 241102 w 248602"/>
                <a:gd name="connsiteY2" fmla="*/ 13502 h 214312"/>
                <a:gd name="connsiteX3" fmla="*/ 242387 w 248602"/>
                <a:gd name="connsiteY3" fmla="*/ 3215 h 214312"/>
                <a:gd name="connsiteX4" fmla="*/ 229957 w 248602"/>
                <a:gd name="connsiteY4" fmla="*/ 3215 h 214312"/>
                <a:gd name="connsiteX5" fmla="*/ 174665 w 248602"/>
                <a:gd name="connsiteY5" fmla="*/ 57650 h 214312"/>
                <a:gd name="connsiteX6" fmla="*/ 170379 w 248602"/>
                <a:gd name="connsiteY6" fmla="*/ 61936 h 214312"/>
                <a:gd name="connsiteX7" fmla="*/ 31075 w 248602"/>
                <a:gd name="connsiteY7" fmla="*/ 61936 h 214312"/>
                <a:gd name="connsiteX8" fmla="*/ 3215 w 248602"/>
                <a:gd name="connsiteY8" fmla="*/ 109942 h 214312"/>
                <a:gd name="connsiteX9" fmla="*/ 22074 w 248602"/>
                <a:gd name="connsiteY9" fmla="*/ 212383 h 214312"/>
                <a:gd name="connsiteX10" fmla="*/ 22931 w 248602"/>
                <a:gd name="connsiteY10" fmla="*/ 211526 h 214312"/>
                <a:gd name="connsiteX11" fmla="*/ 27218 w 248602"/>
                <a:gd name="connsiteY11" fmla="*/ 207240 h 214312"/>
                <a:gd name="connsiteX12" fmla="*/ 247102 w 248602"/>
                <a:gd name="connsiteY12" fmla="*/ 207240 h 214312"/>
                <a:gd name="connsiteX13" fmla="*/ 239816 w 248602"/>
                <a:gd name="connsiteY13" fmla="*/ 139946 h 214312"/>
                <a:gd name="connsiteX14" fmla="*/ 236815 w 248602"/>
                <a:gd name="connsiteY14" fmla="*/ 81224 h 214312"/>
                <a:gd name="connsiteX15" fmla="*/ 151090 w 248602"/>
                <a:gd name="connsiteY15" fmla="*/ 166949 h 214312"/>
                <a:gd name="connsiteX16" fmla="*/ 141661 w 248602"/>
                <a:gd name="connsiteY16" fmla="*/ 171235 h 214312"/>
                <a:gd name="connsiteX17" fmla="*/ 117658 w 248602"/>
                <a:gd name="connsiteY17" fmla="*/ 178951 h 214312"/>
                <a:gd name="connsiteX18" fmla="*/ 74795 w 248602"/>
                <a:gd name="connsiteY18" fmla="*/ 136088 h 214312"/>
                <a:gd name="connsiteX19" fmla="*/ 117658 w 248602"/>
                <a:gd name="connsiteY19" fmla="*/ 93226 h 214312"/>
                <a:gd name="connsiteX20" fmla="*/ 117658 w 248602"/>
                <a:gd name="connsiteY20" fmla="*/ 93226 h 214312"/>
                <a:gd name="connsiteX21" fmla="*/ 157520 w 248602"/>
                <a:gd name="connsiteY21" fmla="*/ 118943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602" h="214312">
                  <a:moveTo>
                    <a:pt x="157520" y="118943"/>
                  </a:moveTo>
                  <a:lnTo>
                    <a:pt x="238101" y="38362"/>
                  </a:lnTo>
                  <a:cubicBezTo>
                    <a:pt x="238959" y="30218"/>
                    <a:pt x="239816" y="21645"/>
                    <a:pt x="241102" y="13502"/>
                  </a:cubicBezTo>
                  <a:cubicBezTo>
                    <a:pt x="241530" y="10073"/>
                    <a:pt x="241959" y="6643"/>
                    <a:pt x="242387" y="3215"/>
                  </a:cubicBezTo>
                  <a:lnTo>
                    <a:pt x="229957" y="3215"/>
                  </a:lnTo>
                  <a:lnTo>
                    <a:pt x="174665" y="57650"/>
                  </a:lnTo>
                  <a:lnTo>
                    <a:pt x="170379" y="61936"/>
                  </a:lnTo>
                  <a:lnTo>
                    <a:pt x="31075" y="61936"/>
                  </a:lnTo>
                  <a:lnTo>
                    <a:pt x="3215" y="109942"/>
                  </a:lnTo>
                  <a:cubicBezTo>
                    <a:pt x="10501" y="143803"/>
                    <a:pt x="17359" y="178093"/>
                    <a:pt x="22074" y="212383"/>
                  </a:cubicBezTo>
                  <a:lnTo>
                    <a:pt x="22931" y="211526"/>
                  </a:lnTo>
                  <a:lnTo>
                    <a:pt x="27218" y="207240"/>
                  </a:lnTo>
                  <a:lnTo>
                    <a:pt x="247102" y="207240"/>
                  </a:lnTo>
                  <a:cubicBezTo>
                    <a:pt x="244102" y="184952"/>
                    <a:pt x="241530" y="162663"/>
                    <a:pt x="239816" y="139946"/>
                  </a:cubicBezTo>
                  <a:cubicBezTo>
                    <a:pt x="238530" y="120229"/>
                    <a:pt x="237244" y="100512"/>
                    <a:pt x="236815" y="81224"/>
                  </a:cubicBezTo>
                  <a:lnTo>
                    <a:pt x="151090" y="166949"/>
                  </a:lnTo>
                  <a:cubicBezTo>
                    <a:pt x="148519" y="169521"/>
                    <a:pt x="145090" y="170807"/>
                    <a:pt x="141661" y="171235"/>
                  </a:cubicBezTo>
                  <a:cubicBezTo>
                    <a:pt x="134803" y="175950"/>
                    <a:pt x="126230" y="178951"/>
                    <a:pt x="117658" y="178951"/>
                  </a:cubicBezTo>
                  <a:cubicBezTo>
                    <a:pt x="94083" y="178951"/>
                    <a:pt x="74795" y="159663"/>
                    <a:pt x="74795" y="136088"/>
                  </a:cubicBezTo>
                  <a:cubicBezTo>
                    <a:pt x="74795" y="112514"/>
                    <a:pt x="93655" y="93226"/>
                    <a:pt x="117658" y="93226"/>
                  </a:cubicBezTo>
                  <a:lnTo>
                    <a:pt x="117658" y="93226"/>
                  </a:lnTo>
                  <a:cubicBezTo>
                    <a:pt x="135231" y="92797"/>
                    <a:pt x="151090" y="103513"/>
                    <a:pt x="157520" y="1189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628F81-443A-46E9-BB7E-FCCC284E5FA0}"/>
                </a:ext>
              </a:extLst>
            </p:cNvPr>
            <p:cNvSpPr/>
            <p:nvPr/>
          </p:nvSpPr>
          <p:spPr>
            <a:xfrm>
              <a:off x="5317831" y="6832926"/>
              <a:ext cx="21431" cy="21431"/>
            </a:xfrm>
            <a:custGeom>
              <a:avLst/>
              <a:gdLst>
                <a:gd name="connsiteX0" fmla="*/ 11359 w 21431"/>
                <a:gd name="connsiteY0" fmla="*/ 17359 h 21431"/>
                <a:gd name="connsiteX1" fmla="*/ 11359 w 21431"/>
                <a:gd name="connsiteY1" fmla="*/ 17359 h 21431"/>
                <a:gd name="connsiteX2" fmla="*/ 19931 w 21431"/>
                <a:gd name="connsiteY2" fmla="*/ 19931 h 21431"/>
                <a:gd name="connsiteX3" fmla="*/ 3215 w 21431"/>
                <a:gd name="connsiteY3" fmla="*/ 3215 h 21431"/>
                <a:gd name="connsiteX4" fmla="*/ 11359 w 21431"/>
                <a:gd name="connsiteY4" fmla="*/ 17359 h 2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21431">
                  <a:moveTo>
                    <a:pt x="11359" y="17359"/>
                  </a:moveTo>
                  <a:lnTo>
                    <a:pt x="11359" y="17359"/>
                  </a:lnTo>
                  <a:cubicBezTo>
                    <a:pt x="14359" y="18217"/>
                    <a:pt x="16931" y="19074"/>
                    <a:pt x="19931" y="19931"/>
                  </a:cubicBezTo>
                  <a:lnTo>
                    <a:pt x="3215" y="3215"/>
                  </a:lnTo>
                  <a:cubicBezTo>
                    <a:pt x="4072" y="9216"/>
                    <a:pt x="5358" y="14787"/>
                    <a:pt x="11359" y="17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8F731AB3-D6BF-4041-9097-C967DFD67DCF}"/>
                </a:ext>
              </a:extLst>
            </p:cNvPr>
            <p:cNvSpPr/>
            <p:nvPr/>
          </p:nvSpPr>
          <p:spPr>
            <a:xfrm>
              <a:off x="5200388" y="6508028"/>
              <a:ext cx="428625" cy="351473"/>
            </a:xfrm>
            <a:custGeom>
              <a:avLst/>
              <a:gdLst>
                <a:gd name="connsiteX0" fmla="*/ 227814 w 428625"/>
                <a:gd name="connsiteY0" fmla="*/ 76939 h 351472"/>
                <a:gd name="connsiteX1" fmla="*/ 227814 w 428625"/>
                <a:gd name="connsiteY1" fmla="*/ 76939 h 351472"/>
                <a:gd name="connsiteX2" fmla="*/ 223528 w 428625"/>
                <a:gd name="connsiteY2" fmla="*/ 72652 h 351472"/>
                <a:gd name="connsiteX3" fmla="*/ 154091 w 428625"/>
                <a:gd name="connsiteY3" fmla="*/ 3215 h 351472"/>
                <a:gd name="connsiteX4" fmla="*/ 149376 w 428625"/>
                <a:gd name="connsiteY4" fmla="*/ 8787 h 351472"/>
                <a:gd name="connsiteX5" fmla="*/ 11359 w 428625"/>
                <a:gd name="connsiteY5" fmla="*/ 155377 h 351472"/>
                <a:gd name="connsiteX6" fmla="*/ 3215 w 428625"/>
                <a:gd name="connsiteY6" fmla="*/ 168235 h 351472"/>
                <a:gd name="connsiteX7" fmla="*/ 184094 w 428625"/>
                <a:gd name="connsiteY7" fmla="*/ 349972 h 351472"/>
                <a:gd name="connsiteX8" fmla="*/ 196096 w 428625"/>
                <a:gd name="connsiteY8" fmla="*/ 349544 h 351472"/>
                <a:gd name="connsiteX9" fmla="*/ 265962 w 428625"/>
                <a:gd name="connsiteY9" fmla="*/ 320826 h 351472"/>
                <a:gd name="connsiteX10" fmla="*/ 272391 w 428625"/>
                <a:gd name="connsiteY10" fmla="*/ 316539 h 351472"/>
                <a:gd name="connsiteX11" fmla="*/ 270248 w 428625"/>
                <a:gd name="connsiteY11" fmla="*/ 303681 h 351472"/>
                <a:gd name="connsiteX12" fmla="*/ 313111 w 428625"/>
                <a:gd name="connsiteY12" fmla="*/ 260390 h 351472"/>
                <a:gd name="connsiteX13" fmla="*/ 330256 w 428625"/>
                <a:gd name="connsiteY13" fmla="*/ 264247 h 351472"/>
                <a:gd name="connsiteX14" fmla="*/ 349115 w 428625"/>
                <a:gd name="connsiteY14" fmla="*/ 193524 h 351472"/>
                <a:gd name="connsiteX15" fmla="*/ 360259 w 428625"/>
                <a:gd name="connsiteY15" fmla="*/ 171236 h 351472"/>
                <a:gd name="connsiteX16" fmla="*/ 420696 w 428625"/>
                <a:gd name="connsiteY16" fmla="*/ 157091 h 351472"/>
                <a:gd name="connsiteX17" fmla="*/ 427982 w 428625"/>
                <a:gd name="connsiteY17" fmla="*/ 150662 h 351472"/>
                <a:gd name="connsiteX18" fmla="*/ 353830 w 428625"/>
                <a:gd name="connsiteY18" fmla="*/ 76939 h 351472"/>
                <a:gd name="connsiteX19" fmla="*/ 227814 w 428625"/>
                <a:gd name="connsiteY19" fmla="*/ 76939 h 351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8625" h="351472">
                  <a:moveTo>
                    <a:pt x="227814" y="76939"/>
                  </a:moveTo>
                  <a:lnTo>
                    <a:pt x="227814" y="76939"/>
                  </a:lnTo>
                  <a:lnTo>
                    <a:pt x="223528" y="72652"/>
                  </a:lnTo>
                  <a:lnTo>
                    <a:pt x="154091" y="3215"/>
                  </a:lnTo>
                  <a:cubicBezTo>
                    <a:pt x="152376" y="4929"/>
                    <a:pt x="151090" y="7072"/>
                    <a:pt x="149376" y="8787"/>
                  </a:cubicBezTo>
                  <a:cubicBezTo>
                    <a:pt x="105227" y="59794"/>
                    <a:pt x="56364" y="105656"/>
                    <a:pt x="11359" y="155377"/>
                  </a:cubicBezTo>
                  <a:cubicBezTo>
                    <a:pt x="9215" y="160091"/>
                    <a:pt x="6644" y="164378"/>
                    <a:pt x="3215" y="168235"/>
                  </a:cubicBezTo>
                  <a:lnTo>
                    <a:pt x="184094" y="349972"/>
                  </a:lnTo>
                  <a:cubicBezTo>
                    <a:pt x="187952" y="349972"/>
                    <a:pt x="192238" y="349972"/>
                    <a:pt x="196096" y="349544"/>
                  </a:cubicBezTo>
                  <a:cubicBezTo>
                    <a:pt x="221813" y="348258"/>
                    <a:pt x="244959" y="334542"/>
                    <a:pt x="265962" y="320826"/>
                  </a:cubicBezTo>
                  <a:cubicBezTo>
                    <a:pt x="268105" y="319540"/>
                    <a:pt x="270248" y="317826"/>
                    <a:pt x="272391" y="316539"/>
                  </a:cubicBezTo>
                  <a:cubicBezTo>
                    <a:pt x="271105" y="312253"/>
                    <a:pt x="270248" y="307967"/>
                    <a:pt x="270248" y="303681"/>
                  </a:cubicBezTo>
                  <a:cubicBezTo>
                    <a:pt x="270248" y="280106"/>
                    <a:pt x="289536" y="260390"/>
                    <a:pt x="313111" y="260390"/>
                  </a:cubicBezTo>
                  <a:cubicBezTo>
                    <a:pt x="319111" y="260390"/>
                    <a:pt x="325112" y="261676"/>
                    <a:pt x="330256" y="264247"/>
                  </a:cubicBezTo>
                  <a:cubicBezTo>
                    <a:pt x="343543" y="243673"/>
                    <a:pt x="345686" y="217527"/>
                    <a:pt x="349115" y="193524"/>
                  </a:cubicBezTo>
                  <a:cubicBezTo>
                    <a:pt x="349972" y="184952"/>
                    <a:pt x="354687" y="177665"/>
                    <a:pt x="360259" y="171236"/>
                  </a:cubicBezTo>
                  <a:cubicBezTo>
                    <a:pt x="380405" y="167378"/>
                    <a:pt x="403122" y="170378"/>
                    <a:pt x="420696" y="157091"/>
                  </a:cubicBezTo>
                  <a:cubicBezTo>
                    <a:pt x="423267" y="155377"/>
                    <a:pt x="425839" y="153233"/>
                    <a:pt x="427982" y="150662"/>
                  </a:cubicBezTo>
                  <a:lnTo>
                    <a:pt x="353830" y="76939"/>
                  </a:lnTo>
                  <a:lnTo>
                    <a:pt x="227814" y="769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24A1FBD7-9887-4FD8-99E1-A7E5BA4628AF}"/>
                </a:ext>
              </a:extLst>
            </p:cNvPr>
            <p:cNvSpPr/>
            <p:nvPr/>
          </p:nvSpPr>
          <p:spPr>
            <a:xfrm>
              <a:off x="5269825" y="3049881"/>
              <a:ext cx="42863" cy="47149"/>
            </a:xfrm>
            <a:custGeom>
              <a:avLst/>
              <a:gdLst>
                <a:gd name="connsiteX0" fmla="*/ 3215 w 42862"/>
                <a:gd name="connsiteY0" fmla="*/ 3215 h 47148"/>
                <a:gd name="connsiteX1" fmla="*/ 28504 w 42862"/>
                <a:gd name="connsiteY1" fmla="*/ 44791 h 47148"/>
                <a:gd name="connsiteX2" fmla="*/ 42648 w 42862"/>
                <a:gd name="connsiteY2" fmla="*/ 30647 h 47148"/>
                <a:gd name="connsiteX3" fmla="*/ 6644 w 42862"/>
                <a:gd name="connsiteY3" fmla="*/ 3215 h 47148"/>
                <a:gd name="connsiteX4" fmla="*/ 3215 w 42862"/>
                <a:gd name="connsiteY4" fmla="*/ 3215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62" h="47148">
                  <a:moveTo>
                    <a:pt x="3215" y="3215"/>
                  </a:moveTo>
                  <a:cubicBezTo>
                    <a:pt x="11359" y="16931"/>
                    <a:pt x="19931" y="31075"/>
                    <a:pt x="28504" y="44791"/>
                  </a:cubicBezTo>
                  <a:lnTo>
                    <a:pt x="42648" y="30647"/>
                  </a:lnTo>
                  <a:cubicBezTo>
                    <a:pt x="30647" y="21217"/>
                    <a:pt x="18645" y="12216"/>
                    <a:pt x="6644" y="3215"/>
                  </a:cubicBez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70284EBD-E0EA-4651-9BDF-46B9F158279A}"/>
                </a:ext>
              </a:extLst>
            </p:cNvPr>
            <p:cNvSpPr/>
            <p:nvPr/>
          </p:nvSpPr>
          <p:spPr>
            <a:xfrm>
              <a:off x="4361140" y="2670119"/>
              <a:ext cx="501491" cy="1032986"/>
            </a:xfrm>
            <a:custGeom>
              <a:avLst/>
              <a:gdLst>
                <a:gd name="connsiteX0" fmla="*/ 337114 w 501491"/>
                <a:gd name="connsiteY0" fmla="*/ 745593 h 1032986"/>
                <a:gd name="connsiteX1" fmla="*/ 337114 w 501491"/>
                <a:gd name="connsiteY1" fmla="*/ 745593 h 1032986"/>
                <a:gd name="connsiteX2" fmla="*/ 328113 w 501491"/>
                <a:gd name="connsiteY2" fmla="*/ 734878 h 1032986"/>
                <a:gd name="connsiteX3" fmla="*/ 328113 w 501491"/>
                <a:gd name="connsiteY3" fmla="*/ 737878 h 1032986"/>
                <a:gd name="connsiteX4" fmla="*/ 285679 w 501491"/>
                <a:gd name="connsiteY4" fmla="*/ 780740 h 1032986"/>
                <a:gd name="connsiteX5" fmla="*/ 242387 w 501491"/>
                <a:gd name="connsiteY5" fmla="*/ 737878 h 1032986"/>
                <a:gd name="connsiteX6" fmla="*/ 250531 w 501491"/>
                <a:gd name="connsiteY6" fmla="*/ 713018 h 1032986"/>
                <a:gd name="connsiteX7" fmla="*/ 194810 w 501491"/>
                <a:gd name="connsiteY7" fmla="*/ 657296 h 1032986"/>
                <a:gd name="connsiteX8" fmla="*/ 190524 w 501491"/>
                <a:gd name="connsiteY8" fmla="*/ 653010 h 1032986"/>
                <a:gd name="connsiteX9" fmla="*/ 190524 w 501491"/>
                <a:gd name="connsiteY9" fmla="*/ 402264 h 1032986"/>
                <a:gd name="connsiteX10" fmla="*/ 138660 w 501491"/>
                <a:gd name="connsiteY10" fmla="*/ 350401 h 1032986"/>
                <a:gd name="connsiteX11" fmla="*/ 134374 w 501491"/>
                <a:gd name="connsiteY11" fmla="*/ 346115 h 1032986"/>
                <a:gd name="connsiteX12" fmla="*/ 134374 w 501491"/>
                <a:gd name="connsiteY12" fmla="*/ 8787 h 1032986"/>
                <a:gd name="connsiteX13" fmla="*/ 111228 w 501491"/>
                <a:gd name="connsiteY13" fmla="*/ 3215 h 1032986"/>
                <a:gd name="connsiteX14" fmla="*/ 111228 w 501491"/>
                <a:gd name="connsiteY14" fmla="*/ 361117 h 1032986"/>
                <a:gd name="connsiteX15" fmla="*/ 141232 w 501491"/>
                <a:gd name="connsiteY15" fmla="*/ 391120 h 1032986"/>
                <a:gd name="connsiteX16" fmla="*/ 146804 w 501491"/>
                <a:gd name="connsiteY16" fmla="*/ 396692 h 1032986"/>
                <a:gd name="connsiteX17" fmla="*/ 146804 w 501491"/>
                <a:gd name="connsiteY17" fmla="*/ 530852 h 1032986"/>
                <a:gd name="connsiteX18" fmla="*/ 159234 w 501491"/>
                <a:gd name="connsiteY18" fmla="*/ 561285 h 1032986"/>
                <a:gd name="connsiteX19" fmla="*/ 116372 w 501491"/>
                <a:gd name="connsiteY19" fmla="*/ 603718 h 1032986"/>
                <a:gd name="connsiteX20" fmla="*/ 73081 w 501491"/>
                <a:gd name="connsiteY20" fmla="*/ 561285 h 1032986"/>
                <a:gd name="connsiteX21" fmla="*/ 107371 w 501491"/>
                <a:gd name="connsiteY21" fmla="*/ 519279 h 1032986"/>
                <a:gd name="connsiteX22" fmla="*/ 107371 w 501491"/>
                <a:gd name="connsiteY22" fmla="*/ 413409 h 1032986"/>
                <a:gd name="connsiteX23" fmla="*/ 77367 w 501491"/>
                <a:gd name="connsiteY23" fmla="*/ 382976 h 1032986"/>
                <a:gd name="connsiteX24" fmla="*/ 71795 w 501491"/>
                <a:gd name="connsiteY24" fmla="*/ 376976 h 1032986"/>
                <a:gd name="connsiteX25" fmla="*/ 71795 w 501491"/>
                <a:gd name="connsiteY25" fmla="*/ 30647 h 1032986"/>
                <a:gd name="connsiteX26" fmla="*/ 51221 w 501491"/>
                <a:gd name="connsiteY26" fmla="*/ 211955 h 1032986"/>
                <a:gd name="connsiteX27" fmla="*/ 29361 w 501491"/>
                <a:gd name="connsiteY27" fmla="*/ 322540 h 1032986"/>
                <a:gd name="connsiteX28" fmla="*/ 29361 w 501491"/>
                <a:gd name="connsiteY28" fmla="*/ 621721 h 1032986"/>
                <a:gd name="connsiteX29" fmla="*/ 104370 w 501491"/>
                <a:gd name="connsiteY29" fmla="*/ 696730 h 1032986"/>
                <a:gd name="connsiteX30" fmla="*/ 116372 w 501491"/>
                <a:gd name="connsiteY30" fmla="*/ 695015 h 1032986"/>
                <a:gd name="connsiteX31" fmla="*/ 159234 w 501491"/>
                <a:gd name="connsiteY31" fmla="*/ 737878 h 1032986"/>
                <a:gd name="connsiteX32" fmla="*/ 116372 w 501491"/>
                <a:gd name="connsiteY32" fmla="*/ 780740 h 1032986"/>
                <a:gd name="connsiteX33" fmla="*/ 73081 w 501491"/>
                <a:gd name="connsiteY33" fmla="*/ 737878 h 1032986"/>
                <a:gd name="connsiteX34" fmla="*/ 80367 w 501491"/>
                <a:gd name="connsiteY34" fmla="*/ 714303 h 1032986"/>
                <a:gd name="connsiteX35" fmla="*/ 4929 w 501491"/>
                <a:gd name="connsiteY35" fmla="*/ 638437 h 1032986"/>
                <a:gd name="connsiteX36" fmla="*/ 3215 w 501491"/>
                <a:gd name="connsiteY36" fmla="*/ 636722 h 1032986"/>
                <a:gd name="connsiteX37" fmla="*/ 7501 w 501491"/>
                <a:gd name="connsiteY37" fmla="*/ 656011 h 1032986"/>
                <a:gd name="connsiteX38" fmla="*/ 41791 w 501491"/>
                <a:gd name="connsiteY38" fmla="*/ 799171 h 1032986"/>
                <a:gd name="connsiteX39" fmla="*/ 178951 w 501491"/>
                <a:gd name="connsiteY39" fmla="*/ 799171 h 1032986"/>
                <a:gd name="connsiteX40" fmla="*/ 183237 w 501491"/>
                <a:gd name="connsiteY40" fmla="*/ 803458 h 1032986"/>
                <a:gd name="connsiteX41" fmla="*/ 218813 w 501491"/>
                <a:gd name="connsiteY41" fmla="*/ 839033 h 1032986"/>
                <a:gd name="connsiteX42" fmla="*/ 218813 w 501491"/>
                <a:gd name="connsiteY42" fmla="*/ 977479 h 1032986"/>
                <a:gd name="connsiteX43" fmla="*/ 271534 w 501491"/>
                <a:gd name="connsiteY43" fmla="*/ 1030200 h 1032986"/>
                <a:gd name="connsiteX44" fmla="*/ 350401 w 501491"/>
                <a:gd name="connsiteY44" fmla="*/ 1024628 h 1032986"/>
                <a:gd name="connsiteX45" fmla="*/ 371832 w 501491"/>
                <a:gd name="connsiteY45" fmla="*/ 1016484 h 1032986"/>
                <a:gd name="connsiteX46" fmla="*/ 371404 w 501491"/>
                <a:gd name="connsiteY46" fmla="*/ 986480 h 1032986"/>
                <a:gd name="connsiteX47" fmla="*/ 443413 w 501491"/>
                <a:gd name="connsiteY47" fmla="*/ 987766 h 1032986"/>
                <a:gd name="connsiteX48" fmla="*/ 449413 w 501491"/>
                <a:gd name="connsiteY48" fmla="*/ 962906 h 1032986"/>
                <a:gd name="connsiteX49" fmla="*/ 337971 w 501491"/>
                <a:gd name="connsiteY49" fmla="*/ 962906 h 1032986"/>
                <a:gd name="connsiteX50" fmla="*/ 335399 w 501491"/>
                <a:gd name="connsiteY50" fmla="*/ 959906 h 1032986"/>
                <a:gd name="connsiteX51" fmla="*/ 311825 w 501491"/>
                <a:gd name="connsiteY51" fmla="*/ 936331 h 1032986"/>
                <a:gd name="connsiteX52" fmla="*/ 286964 w 501491"/>
                <a:gd name="connsiteY52" fmla="*/ 944475 h 1032986"/>
                <a:gd name="connsiteX53" fmla="*/ 244102 w 501491"/>
                <a:gd name="connsiteY53" fmla="*/ 901184 h 1032986"/>
                <a:gd name="connsiteX54" fmla="*/ 286964 w 501491"/>
                <a:gd name="connsiteY54" fmla="*/ 858750 h 1032986"/>
                <a:gd name="connsiteX55" fmla="*/ 329827 w 501491"/>
                <a:gd name="connsiteY55" fmla="*/ 901184 h 1032986"/>
                <a:gd name="connsiteX56" fmla="*/ 324683 w 501491"/>
                <a:gd name="connsiteY56" fmla="*/ 921758 h 1032986"/>
                <a:gd name="connsiteX57" fmla="*/ 346115 w 501491"/>
                <a:gd name="connsiteY57" fmla="*/ 943189 h 1032986"/>
                <a:gd name="connsiteX58" fmla="*/ 441270 w 501491"/>
                <a:gd name="connsiteY58" fmla="*/ 943189 h 1032986"/>
                <a:gd name="connsiteX59" fmla="*/ 393692 w 501491"/>
                <a:gd name="connsiteY59" fmla="*/ 921330 h 1032986"/>
                <a:gd name="connsiteX60" fmla="*/ 353401 w 501491"/>
                <a:gd name="connsiteY60" fmla="*/ 889611 h 1032986"/>
                <a:gd name="connsiteX61" fmla="*/ 480703 w 501491"/>
                <a:gd name="connsiteY61" fmla="*/ 920901 h 1032986"/>
                <a:gd name="connsiteX62" fmla="*/ 498277 w 501491"/>
                <a:gd name="connsiteY62" fmla="*/ 887897 h 1032986"/>
                <a:gd name="connsiteX63" fmla="*/ 463558 w 501491"/>
                <a:gd name="connsiteY63" fmla="*/ 853178 h 1032986"/>
                <a:gd name="connsiteX64" fmla="*/ 337114 w 501491"/>
                <a:gd name="connsiteY64" fmla="*/ 745593 h 1032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01491" h="1032986">
                  <a:moveTo>
                    <a:pt x="337114" y="745593"/>
                  </a:moveTo>
                  <a:lnTo>
                    <a:pt x="337114" y="745593"/>
                  </a:lnTo>
                  <a:cubicBezTo>
                    <a:pt x="333685" y="742164"/>
                    <a:pt x="330684" y="738735"/>
                    <a:pt x="328113" y="734878"/>
                  </a:cubicBezTo>
                  <a:cubicBezTo>
                    <a:pt x="328113" y="735735"/>
                    <a:pt x="328113" y="737021"/>
                    <a:pt x="328113" y="737878"/>
                  </a:cubicBezTo>
                  <a:cubicBezTo>
                    <a:pt x="328113" y="761452"/>
                    <a:pt x="309253" y="780740"/>
                    <a:pt x="285679" y="780740"/>
                  </a:cubicBezTo>
                  <a:cubicBezTo>
                    <a:pt x="262104" y="780740"/>
                    <a:pt x="242387" y="761881"/>
                    <a:pt x="242387" y="737878"/>
                  </a:cubicBezTo>
                  <a:cubicBezTo>
                    <a:pt x="242387" y="728448"/>
                    <a:pt x="245388" y="719876"/>
                    <a:pt x="250531" y="713018"/>
                  </a:cubicBezTo>
                  <a:lnTo>
                    <a:pt x="194810" y="657296"/>
                  </a:lnTo>
                  <a:lnTo>
                    <a:pt x="190524" y="653010"/>
                  </a:lnTo>
                  <a:lnTo>
                    <a:pt x="190524" y="402264"/>
                  </a:lnTo>
                  <a:lnTo>
                    <a:pt x="138660" y="350401"/>
                  </a:lnTo>
                  <a:lnTo>
                    <a:pt x="134374" y="346115"/>
                  </a:lnTo>
                  <a:lnTo>
                    <a:pt x="134374" y="8787"/>
                  </a:lnTo>
                  <a:cubicBezTo>
                    <a:pt x="126659" y="7072"/>
                    <a:pt x="118943" y="5358"/>
                    <a:pt x="111228" y="3215"/>
                  </a:cubicBezTo>
                  <a:lnTo>
                    <a:pt x="111228" y="361117"/>
                  </a:lnTo>
                  <a:lnTo>
                    <a:pt x="141232" y="391120"/>
                  </a:lnTo>
                  <a:lnTo>
                    <a:pt x="146804" y="396692"/>
                  </a:lnTo>
                  <a:lnTo>
                    <a:pt x="146804" y="530852"/>
                  </a:lnTo>
                  <a:cubicBezTo>
                    <a:pt x="154519" y="538567"/>
                    <a:pt x="159234" y="549712"/>
                    <a:pt x="159234" y="561285"/>
                  </a:cubicBezTo>
                  <a:cubicBezTo>
                    <a:pt x="159234" y="584859"/>
                    <a:pt x="140375" y="603718"/>
                    <a:pt x="116372" y="603718"/>
                  </a:cubicBezTo>
                  <a:cubicBezTo>
                    <a:pt x="92797" y="603718"/>
                    <a:pt x="73081" y="584859"/>
                    <a:pt x="73081" y="561285"/>
                  </a:cubicBezTo>
                  <a:cubicBezTo>
                    <a:pt x="73081" y="540710"/>
                    <a:pt x="87654" y="523137"/>
                    <a:pt x="107371" y="519279"/>
                  </a:cubicBezTo>
                  <a:lnTo>
                    <a:pt x="107371" y="413409"/>
                  </a:lnTo>
                  <a:lnTo>
                    <a:pt x="77367" y="382976"/>
                  </a:lnTo>
                  <a:lnTo>
                    <a:pt x="71795" y="376976"/>
                  </a:lnTo>
                  <a:lnTo>
                    <a:pt x="71795" y="30647"/>
                  </a:lnTo>
                  <a:cubicBezTo>
                    <a:pt x="62794" y="90654"/>
                    <a:pt x="57650" y="151519"/>
                    <a:pt x="51221" y="211955"/>
                  </a:cubicBezTo>
                  <a:cubicBezTo>
                    <a:pt x="47792" y="249674"/>
                    <a:pt x="39219" y="286107"/>
                    <a:pt x="29361" y="322540"/>
                  </a:cubicBezTo>
                  <a:lnTo>
                    <a:pt x="29361" y="621721"/>
                  </a:lnTo>
                  <a:lnTo>
                    <a:pt x="104370" y="696730"/>
                  </a:lnTo>
                  <a:cubicBezTo>
                    <a:pt x="108228" y="695444"/>
                    <a:pt x="112514" y="695015"/>
                    <a:pt x="116372" y="695015"/>
                  </a:cubicBezTo>
                  <a:cubicBezTo>
                    <a:pt x="139946" y="695015"/>
                    <a:pt x="159234" y="714303"/>
                    <a:pt x="159234" y="737878"/>
                  </a:cubicBezTo>
                  <a:cubicBezTo>
                    <a:pt x="159234" y="761452"/>
                    <a:pt x="140375" y="780740"/>
                    <a:pt x="116372" y="780740"/>
                  </a:cubicBezTo>
                  <a:cubicBezTo>
                    <a:pt x="92369" y="780740"/>
                    <a:pt x="73081" y="761881"/>
                    <a:pt x="73081" y="737878"/>
                  </a:cubicBezTo>
                  <a:cubicBezTo>
                    <a:pt x="73081" y="729305"/>
                    <a:pt x="75652" y="721162"/>
                    <a:pt x="80367" y="714303"/>
                  </a:cubicBezTo>
                  <a:lnTo>
                    <a:pt x="4929" y="638437"/>
                  </a:lnTo>
                  <a:lnTo>
                    <a:pt x="3215" y="636722"/>
                  </a:lnTo>
                  <a:cubicBezTo>
                    <a:pt x="4501" y="643152"/>
                    <a:pt x="5786" y="649581"/>
                    <a:pt x="7501" y="656011"/>
                  </a:cubicBezTo>
                  <a:cubicBezTo>
                    <a:pt x="18645" y="704017"/>
                    <a:pt x="29789" y="751594"/>
                    <a:pt x="41791" y="799171"/>
                  </a:cubicBezTo>
                  <a:lnTo>
                    <a:pt x="178951" y="799171"/>
                  </a:lnTo>
                  <a:lnTo>
                    <a:pt x="183237" y="803458"/>
                  </a:lnTo>
                  <a:lnTo>
                    <a:pt x="218813" y="839033"/>
                  </a:lnTo>
                  <a:lnTo>
                    <a:pt x="218813" y="977479"/>
                  </a:lnTo>
                  <a:lnTo>
                    <a:pt x="271534" y="1030200"/>
                  </a:lnTo>
                  <a:cubicBezTo>
                    <a:pt x="297680" y="1028486"/>
                    <a:pt x="323826" y="1026771"/>
                    <a:pt x="350401" y="1024628"/>
                  </a:cubicBezTo>
                  <a:cubicBezTo>
                    <a:pt x="357688" y="1023342"/>
                    <a:pt x="366689" y="1022913"/>
                    <a:pt x="371832" y="1016484"/>
                  </a:cubicBezTo>
                  <a:cubicBezTo>
                    <a:pt x="375261" y="1006626"/>
                    <a:pt x="370546" y="996339"/>
                    <a:pt x="371404" y="986480"/>
                  </a:cubicBezTo>
                  <a:cubicBezTo>
                    <a:pt x="395407" y="983480"/>
                    <a:pt x="419410" y="990767"/>
                    <a:pt x="443413" y="987766"/>
                  </a:cubicBezTo>
                  <a:cubicBezTo>
                    <a:pt x="451128" y="981766"/>
                    <a:pt x="451128" y="972336"/>
                    <a:pt x="449413" y="962906"/>
                  </a:cubicBezTo>
                  <a:lnTo>
                    <a:pt x="337971" y="962906"/>
                  </a:lnTo>
                  <a:lnTo>
                    <a:pt x="335399" y="959906"/>
                  </a:lnTo>
                  <a:lnTo>
                    <a:pt x="311825" y="936331"/>
                  </a:lnTo>
                  <a:cubicBezTo>
                    <a:pt x="304967" y="941475"/>
                    <a:pt x="296394" y="944475"/>
                    <a:pt x="286964" y="944475"/>
                  </a:cubicBezTo>
                  <a:cubicBezTo>
                    <a:pt x="263390" y="944475"/>
                    <a:pt x="244102" y="924758"/>
                    <a:pt x="244102" y="901184"/>
                  </a:cubicBezTo>
                  <a:cubicBezTo>
                    <a:pt x="244102" y="877610"/>
                    <a:pt x="263390" y="858750"/>
                    <a:pt x="286964" y="858750"/>
                  </a:cubicBezTo>
                  <a:cubicBezTo>
                    <a:pt x="310539" y="858750"/>
                    <a:pt x="329827" y="877610"/>
                    <a:pt x="329827" y="901184"/>
                  </a:cubicBezTo>
                  <a:cubicBezTo>
                    <a:pt x="329827" y="908471"/>
                    <a:pt x="328113" y="915757"/>
                    <a:pt x="324683" y="921758"/>
                  </a:cubicBezTo>
                  <a:lnTo>
                    <a:pt x="346115" y="943189"/>
                  </a:lnTo>
                  <a:lnTo>
                    <a:pt x="441270" y="943189"/>
                  </a:lnTo>
                  <a:cubicBezTo>
                    <a:pt x="429697" y="930331"/>
                    <a:pt x="408694" y="929902"/>
                    <a:pt x="393692" y="921330"/>
                  </a:cubicBezTo>
                  <a:cubicBezTo>
                    <a:pt x="379119" y="912757"/>
                    <a:pt x="364546" y="902470"/>
                    <a:pt x="353401" y="889611"/>
                  </a:cubicBezTo>
                  <a:cubicBezTo>
                    <a:pt x="393692" y="906328"/>
                    <a:pt x="435697" y="926044"/>
                    <a:pt x="480703" y="920901"/>
                  </a:cubicBezTo>
                  <a:cubicBezTo>
                    <a:pt x="494848" y="917043"/>
                    <a:pt x="498277" y="900755"/>
                    <a:pt x="498277" y="887897"/>
                  </a:cubicBezTo>
                  <a:lnTo>
                    <a:pt x="463558" y="853178"/>
                  </a:lnTo>
                  <a:cubicBezTo>
                    <a:pt x="417695" y="821460"/>
                    <a:pt x="375261" y="785455"/>
                    <a:pt x="337114" y="7455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14B0E364-AEAF-457B-8257-1EE7A3855E88}"/>
                </a:ext>
              </a:extLst>
            </p:cNvPr>
            <p:cNvSpPr/>
            <p:nvPr/>
          </p:nvSpPr>
          <p:spPr>
            <a:xfrm>
              <a:off x="4789765" y="3260765"/>
              <a:ext cx="85725" cy="222885"/>
            </a:xfrm>
            <a:custGeom>
              <a:avLst/>
              <a:gdLst>
                <a:gd name="connsiteX0" fmla="*/ 49506 w 85725"/>
                <a:gd name="connsiteY0" fmla="*/ 175951 h 222885"/>
                <a:gd name="connsiteX1" fmla="*/ 49506 w 85725"/>
                <a:gd name="connsiteY1" fmla="*/ 73081 h 222885"/>
                <a:gd name="connsiteX2" fmla="*/ 3215 w 85725"/>
                <a:gd name="connsiteY2" fmla="*/ 3215 h 222885"/>
                <a:gd name="connsiteX3" fmla="*/ 3215 w 85725"/>
                <a:gd name="connsiteY3" fmla="*/ 172950 h 222885"/>
                <a:gd name="connsiteX4" fmla="*/ 16502 w 85725"/>
                <a:gd name="connsiteY4" fmla="*/ 196524 h 222885"/>
                <a:gd name="connsiteX5" fmla="*/ 53364 w 85725"/>
                <a:gd name="connsiteY5" fmla="*/ 216241 h 222885"/>
                <a:gd name="connsiteX6" fmla="*/ 74366 w 85725"/>
                <a:gd name="connsiteY6" fmla="*/ 221385 h 222885"/>
                <a:gd name="connsiteX7" fmla="*/ 84225 w 85725"/>
                <a:gd name="connsiteY7" fmla="*/ 211526 h 222885"/>
                <a:gd name="connsiteX8" fmla="*/ 52078 w 85725"/>
                <a:gd name="connsiteY8" fmla="*/ 179379 h 222885"/>
                <a:gd name="connsiteX9" fmla="*/ 49506 w 85725"/>
                <a:gd name="connsiteY9" fmla="*/ 175951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222885">
                  <a:moveTo>
                    <a:pt x="49506" y="175951"/>
                  </a:moveTo>
                  <a:lnTo>
                    <a:pt x="49506" y="73081"/>
                  </a:lnTo>
                  <a:cubicBezTo>
                    <a:pt x="35362" y="49078"/>
                    <a:pt x="19931" y="25932"/>
                    <a:pt x="3215" y="3215"/>
                  </a:cubicBezTo>
                  <a:lnTo>
                    <a:pt x="3215" y="172950"/>
                  </a:lnTo>
                  <a:cubicBezTo>
                    <a:pt x="7072" y="181094"/>
                    <a:pt x="11359" y="189238"/>
                    <a:pt x="16502" y="196524"/>
                  </a:cubicBezTo>
                  <a:cubicBezTo>
                    <a:pt x="25932" y="207669"/>
                    <a:pt x="40934" y="210241"/>
                    <a:pt x="53364" y="216241"/>
                  </a:cubicBezTo>
                  <a:cubicBezTo>
                    <a:pt x="60222" y="218813"/>
                    <a:pt x="67080" y="223099"/>
                    <a:pt x="74366" y="221385"/>
                  </a:cubicBezTo>
                  <a:cubicBezTo>
                    <a:pt x="78653" y="219242"/>
                    <a:pt x="82082" y="215813"/>
                    <a:pt x="84225" y="211526"/>
                  </a:cubicBezTo>
                  <a:lnTo>
                    <a:pt x="52078" y="179379"/>
                  </a:lnTo>
                  <a:lnTo>
                    <a:pt x="49506" y="1759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1A5989CD-630A-417F-BBD8-C85B92C8F817}"/>
                </a:ext>
              </a:extLst>
            </p:cNvPr>
            <p:cNvSpPr/>
            <p:nvPr/>
          </p:nvSpPr>
          <p:spPr>
            <a:xfrm>
              <a:off x="4522732" y="2682978"/>
              <a:ext cx="252889" cy="715804"/>
            </a:xfrm>
            <a:custGeom>
              <a:avLst/>
              <a:gdLst>
                <a:gd name="connsiteX0" fmla="*/ 84225 w 252888"/>
                <a:gd name="connsiteY0" fmla="*/ 361974 h 715803"/>
                <a:gd name="connsiteX1" fmla="*/ 84225 w 252888"/>
                <a:gd name="connsiteY1" fmla="*/ 361974 h 715803"/>
                <a:gd name="connsiteX2" fmla="*/ 157091 w 252888"/>
                <a:gd name="connsiteY2" fmla="*/ 179808 h 715803"/>
                <a:gd name="connsiteX3" fmla="*/ 200382 w 252888"/>
                <a:gd name="connsiteY3" fmla="*/ 105227 h 715803"/>
                <a:gd name="connsiteX4" fmla="*/ 200382 w 252888"/>
                <a:gd name="connsiteY4" fmla="*/ 65794 h 715803"/>
                <a:gd name="connsiteX5" fmla="*/ 98369 w 252888"/>
                <a:gd name="connsiteY5" fmla="*/ 30647 h 715803"/>
                <a:gd name="connsiteX6" fmla="*/ 78224 w 252888"/>
                <a:gd name="connsiteY6" fmla="*/ 35790 h 715803"/>
                <a:gd name="connsiteX7" fmla="*/ 40934 w 252888"/>
                <a:gd name="connsiteY7" fmla="*/ 13502 h 715803"/>
                <a:gd name="connsiteX8" fmla="*/ 3215 w 252888"/>
                <a:gd name="connsiteY8" fmla="*/ 3215 h 715803"/>
                <a:gd name="connsiteX9" fmla="*/ 3215 w 252888"/>
                <a:gd name="connsiteY9" fmla="*/ 321255 h 715803"/>
                <a:gd name="connsiteX10" fmla="*/ 55078 w 252888"/>
                <a:gd name="connsiteY10" fmla="*/ 372690 h 715803"/>
                <a:gd name="connsiteX11" fmla="*/ 59365 w 252888"/>
                <a:gd name="connsiteY11" fmla="*/ 376976 h 715803"/>
                <a:gd name="connsiteX12" fmla="*/ 59365 w 252888"/>
                <a:gd name="connsiteY12" fmla="*/ 627721 h 715803"/>
                <a:gd name="connsiteX13" fmla="*/ 114657 w 252888"/>
                <a:gd name="connsiteY13" fmla="*/ 683014 h 715803"/>
                <a:gd name="connsiteX14" fmla="*/ 124944 w 252888"/>
                <a:gd name="connsiteY14" fmla="*/ 681728 h 715803"/>
                <a:gd name="connsiteX15" fmla="*/ 149804 w 252888"/>
                <a:gd name="connsiteY15" fmla="*/ 689872 h 715803"/>
                <a:gd name="connsiteX16" fmla="*/ 148519 w 252888"/>
                <a:gd name="connsiteY16" fmla="*/ 686014 h 715803"/>
                <a:gd name="connsiteX17" fmla="*/ 152376 w 252888"/>
                <a:gd name="connsiteY17" fmla="*/ 671870 h 715803"/>
                <a:gd name="connsiteX18" fmla="*/ 204240 w 252888"/>
                <a:gd name="connsiteY18" fmla="*/ 671441 h 715803"/>
                <a:gd name="connsiteX19" fmla="*/ 228671 w 252888"/>
                <a:gd name="connsiteY19" fmla="*/ 695873 h 715803"/>
                <a:gd name="connsiteX20" fmla="*/ 251389 w 252888"/>
                <a:gd name="connsiteY20" fmla="*/ 716447 h 715803"/>
                <a:gd name="connsiteX21" fmla="*/ 251389 w 252888"/>
                <a:gd name="connsiteY21" fmla="*/ 554855 h 715803"/>
                <a:gd name="connsiteX22" fmla="*/ 190524 w 252888"/>
                <a:gd name="connsiteY22" fmla="*/ 502991 h 715803"/>
                <a:gd name="connsiteX23" fmla="*/ 163520 w 252888"/>
                <a:gd name="connsiteY23" fmla="*/ 529995 h 715803"/>
                <a:gd name="connsiteX24" fmla="*/ 167378 w 252888"/>
                <a:gd name="connsiteY24" fmla="*/ 548426 h 715803"/>
                <a:gd name="connsiteX25" fmla="*/ 124944 w 252888"/>
                <a:gd name="connsiteY25" fmla="*/ 590859 h 715803"/>
                <a:gd name="connsiteX26" fmla="*/ 81653 w 252888"/>
                <a:gd name="connsiteY26" fmla="*/ 548426 h 715803"/>
                <a:gd name="connsiteX27" fmla="*/ 124944 w 252888"/>
                <a:gd name="connsiteY27" fmla="*/ 505563 h 715803"/>
                <a:gd name="connsiteX28" fmla="*/ 151519 w 252888"/>
                <a:gd name="connsiteY28" fmla="*/ 514993 h 715803"/>
                <a:gd name="connsiteX29" fmla="*/ 173379 w 252888"/>
                <a:gd name="connsiteY29" fmla="*/ 493133 h 715803"/>
                <a:gd name="connsiteX30" fmla="*/ 128802 w 252888"/>
                <a:gd name="connsiteY30" fmla="*/ 474273 h 715803"/>
                <a:gd name="connsiteX31" fmla="*/ 76938 w 252888"/>
                <a:gd name="connsiteY31" fmla="*/ 469130 h 715803"/>
                <a:gd name="connsiteX32" fmla="*/ 64937 w 252888"/>
                <a:gd name="connsiteY32" fmla="*/ 454557 h 715803"/>
                <a:gd name="connsiteX33" fmla="*/ 84225 w 252888"/>
                <a:gd name="connsiteY33" fmla="*/ 361974 h 71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52888" h="715803">
                  <a:moveTo>
                    <a:pt x="84225" y="361974"/>
                  </a:moveTo>
                  <a:lnTo>
                    <a:pt x="84225" y="361974"/>
                  </a:lnTo>
                  <a:cubicBezTo>
                    <a:pt x="103942" y="299823"/>
                    <a:pt x="124516" y="236815"/>
                    <a:pt x="157091" y="179808"/>
                  </a:cubicBezTo>
                  <a:cubicBezTo>
                    <a:pt x="171236" y="154519"/>
                    <a:pt x="185809" y="129659"/>
                    <a:pt x="200382" y="105227"/>
                  </a:cubicBezTo>
                  <a:lnTo>
                    <a:pt x="200382" y="65794"/>
                  </a:lnTo>
                  <a:cubicBezTo>
                    <a:pt x="166521" y="53364"/>
                    <a:pt x="132659" y="41362"/>
                    <a:pt x="98369" y="30647"/>
                  </a:cubicBezTo>
                  <a:cubicBezTo>
                    <a:pt x="92369" y="34076"/>
                    <a:pt x="85511" y="35790"/>
                    <a:pt x="78224" y="35790"/>
                  </a:cubicBezTo>
                  <a:cubicBezTo>
                    <a:pt x="61936" y="35790"/>
                    <a:pt x="48220" y="26789"/>
                    <a:pt x="40934" y="13502"/>
                  </a:cubicBezTo>
                  <a:cubicBezTo>
                    <a:pt x="28504" y="10073"/>
                    <a:pt x="15645" y="6644"/>
                    <a:pt x="3215" y="3215"/>
                  </a:cubicBezTo>
                  <a:lnTo>
                    <a:pt x="3215" y="321255"/>
                  </a:lnTo>
                  <a:lnTo>
                    <a:pt x="55078" y="372690"/>
                  </a:lnTo>
                  <a:lnTo>
                    <a:pt x="59365" y="376976"/>
                  </a:lnTo>
                  <a:lnTo>
                    <a:pt x="59365" y="627721"/>
                  </a:lnTo>
                  <a:lnTo>
                    <a:pt x="114657" y="683014"/>
                  </a:lnTo>
                  <a:cubicBezTo>
                    <a:pt x="118086" y="682157"/>
                    <a:pt x="121087" y="681728"/>
                    <a:pt x="124944" y="681728"/>
                  </a:cubicBezTo>
                  <a:cubicBezTo>
                    <a:pt x="134374" y="681728"/>
                    <a:pt x="142946" y="684728"/>
                    <a:pt x="149804" y="689872"/>
                  </a:cubicBezTo>
                  <a:cubicBezTo>
                    <a:pt x="149376" y="688586"/>
                    <a:pt x="148947" y="687300"/>
                    <a:pt x="148519" y="686014"/>
                  </a:cubicBezTo>
                  <a:cubicBezTo>
                    <a:pt x="147233" y="681300"/>
                    <a:pt x="145947" y="673584"/>
                    <a:pt x="152376" y="671870"/>
                  </a:cubicBezTo>
                  <a:cubicBezTo>
                    <a:pt x="169521" y="667583"/>
                    <a:pt x="187095" y="668869"/>
                    <a:pt x="204240" y="671441"/>
                  </a:cubicBezTo>
                  <a:cubicBezTo>
                    <a:pt x="211098" y="680871"/>
                    <a:pt x="221385" y="686443"/>
                    <a:pt x="228671" y="695873"/>
                  </a:cubicBezTo>
                  <a:cubicBezTo>
                    <a:pt x="235529" y="703588"/>
                    <a:pt x="244102" y="709160"/>
                    <a:pt x="251389" y="716447"/>
                  </a:cubicBezTo>
                  <a:lnTo>
                    <a:pt x="251389" y="554855"/>
                  </a:lnTo>
                  <a:cubicBezTo>
                    <a:pt x="233815" y="534281"/>
                    <a:pt x="213241" y="517136"/>
                    <a:pt x="190524" y="502991"/>
                  </a:cubicBezTo>
                  <a:lnTo>
                    <a:pt x="163520" y="529995"/>
                  </a:lnTo>
                  <a:cubicBezTo>
                    <a:pt x="166092" y="535567"/>
                    <a:pt x="167378" y="541996"/>
                    <a:pt x="167378" y="548426"/>
                  </a:cubicBezTo>
                  <a:cubicBezTo>
                    <a:pt x="167378" y="572000"/>
                    <a:pt x="148519" y="590859"/>
                    <a:pt x="124944" y="590859"/>
                  </a:cubicBezTo>
                  <a:cubicBezTo>
                    <a:pt x="101370" y="590859"/>
                    <a:pt x="81653" y="572000"/>
                    <a:pt x="81653" y="548426"/>
                  </a:cubicBezTo>
                  <a:cubicBezTo>
                    <a:pt x="81653" y="524851"/>
                    <a:pt x="100941" y="505563"/>
                    <a:pt x="124944" y="505563"/>
                  </a:cubicBezTo>
                  <a:cubicBezTo>
                    <a:pt x="135231" y="505563"/>
                    <a:pt x="144232" y="508992"/>
                    <a:pt x="151519" y="514993"/>
                  </a:cubicBezTo>
                  <a:lnTo>
                    <a:pt x="173379" y="493133"/>
                  </a:lnTo>
                  <a:cubicBezTo>
                    <a:pt x="159234" y="485418"/>
                    <a:pt x="144232" y="479417"/>
                    <a:pt x="128802" y="474273"/>
                  </a:cubicBezTo>
                  <a:cubicBezTo>
                    <a:pt x="112085" y="468273"/>
                    <a:pt x="94083" y="471273"/>
                    <a:pt x="76938" y="469130"/>
                  </a:cubicBezTo>
                  <a:cubicBezTo>
                    <a:pt x="69652" y="468273"/>
                    <a:pt x="62794" y="462701"/>
                    <a:pt x="64937" y="454557"/>
                  </a:cubicBezTo>
                  <a:cubicBezTo>
                    <a:pt x="65794" y="422838"/>
                    <a:pt x="75652" y="392406"/>
                    <a:pt x="84225" y="3619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B9718789-E885-4A5F-A07E-7CA3029472B3}"/>
                </a:ext>
              </a:extLst>
            </p:cNvPr>
            <p:cNvSpPr/>
            <p:nvPr/>
          </p:nvSpPr>
          <p:spPr>
            <a:xfrm>
              <a:off x="4855345" y="3372207"/>
              <a:ext cx="12859" cy="64294"/>
            </a:xfrm>
            <a:custGeom>
              <a:avLst/>
              <a:gdLst>
                <a:gd name="connsiteX0" fmla="*/ 3215 w 12858"/>
                <a:gd name="connsiteY0" fmla="*/ 3215 h 64293"/>
                <a:gd name="connsiteX1" fmla="*/ 3215 w 12858"/>
                <a:gd name="connsiteY1" fmla="*/ 3215 h 64293"/>
                <a:gd name="connsiteX2" fmla="*/ 3215 w 12858"/>
                <a:gd name="connsiteY2" fmla="*/ 56793 h 64293"/>
                <a:gd name="connsiteX3" fmla="*/ 9644 w 12858"/>
                <a:gd name="connsiteY3" fmla="*/ 63222 h 64293"/>
                <a:gd name="connsiteX4" fmla="*/ 6215 w 12858"/>
                <a:gd name="connsiteY4" fmla="*/ 42648 h 64293"/>
                <a:gd name="connsiteX5" fmla="*/ 3215 w 12858"/>
                <a:gd name="connsiteY5" fmla="*/ 3215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58" h="64293">
                  <a:moveTo>
                    <a:pt x="3215" y="3215"/>
                  </a:moveTo>
                  <a:lnTo>
                    <a:pt x="3215" y="3215"/>
                  </a:lnTo>
                  <a:lnTo>
                    <a:pt x="3215" y="56793"/>
                  </a:lnTo>
                  <a:lnTo>
                    <a:pt x="9644" y="63222"/>
                  </a:lnTo>
                  <a:cubicBezTo>
                    <a:pt x="7501" y="56793"/>
                    <a:pt x="6215" y="49935"/>
                    <a:pt x="6215" y="42648"/>
                  </a:cubicBezTo>
                  <a:cubicBezTo>
                    <a:pt x="6215" y="29361"/>
                    <a:pt x="6215" y="16073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A12A000D-9F07-4541-A162-9C14FFC47F3C}"/>
                </a:ext>
              </a:extLst>
            </p:cNvPr>
            <p:cNvSpPr/>
            <p:nvPr/>
          </p:nvSpPr>
          <p:spPr>
            <a:xfrm>
              <a:off x="4870775" y="147125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2C2C3894-BB00-4879-8D93-5D3DA3ABC150}"/>
                </a:ext>
              </a:extLst>
            </p:cNvPr>
            <p:cNvSpPr/>
            <p:nvPr/>
          </p:nvSpPr>
          <p:spPr>
            <a:xfrm>
              <a:off x="4440864" y="1471255"/>
              <a:ext cx="501491" cy="1268730"/>
            </a:xfrm>
            <a:custGeom>
              <a:avLst/>
              <a:gdLst>
                <a:gd name="connsiteX0" fmla="*/ 433126 w 501491"/>
                <a:gd name="connsiteY0" fmla="*/ 3215 h 1268730"/>
                <a:gd name="connsiteX1" fmla="*/ 416838 w 501491"/>
                <a:gd name="connsiteY1" fmla="*/ 70509 h 1268730"/>
                <a:gd name="connsiteX2" fmla="*/ 405694 w 501491"/>
                <a:gd name="connsiteY2" fmla="*/ 232100 h 1268730"/>
                <a:gd name="connsiteX3" fmla="*/ 389406 w 501491"/>
                <a:gd name="connsiteY3" fmla="*/ 336256 h 1268730"/>
                <a:gd name="connsiteX4" fmla="*/ 322969 w 501491"/>
                <a:gd name="connsiteY4" fmla="*/ 468273 h 1268730"/>
                <a:gd name="connsiteX5" fmla="*/ 238101 w 501491"/>
                <a:gd name="connsiteY5" fmla="*/ 690301 h 1268730"/>
                <a:gd name="connsiteX6" fmla="*/ 186666 w 501491"/>
                <a:gd name="connsiteY6" fmla="*/ 773454 h 1268730"/>
                <a:gd name="connsiteX7" fmla="*/ 64937 w 501491"/>
                <a:gd name="connsiteY7" fmla="*/ 981337 h 1268730"/>
                <a:gd name="connsiteX8" fmla="*/ 7501 w 501491"/>
                <a:gd name="connsiteY8" fmla="*/ 1152358 h 1268730"/>
                <a:gd name="connsiteX9" fmla="*/ 3215 w 501491"/>
                <a:gd name="connsiteY9" fmla="*/ 1172075 h 1268730"/>
                <a:gd name="connsiteX10" fmla="*/ 313539 w 501491"/>
                <a:gd name="connsiteY10" fmla="*/ 1265944 h 1268730"/>
                <a:gd name="connsiteX11" fmla="*/ 458415 w 501491"/>
                <a:gd name="connsiteY11" fmla="*/ 1030629 h 1268730"/>
                <a:gd name="connsiteX12" fmla="*/ 476845 w 501491"/>
                <a:gd name="connsiteY12" fmla="*/ 936331 h 1268730"/>
                <a:gd name="connsiteX13" fmla="*/ 500848 w 501491"/>
                <a:gd name="connsiteY13" fmla="*/ 830461 h 1268730"/>
                <a:gd name="connsiteX14" fmla="*/ 433126 w 501491"/>
                <a:gd name="connsiteY14" fmla="*/ 3215 h 126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1491" h="1268730">
                  <a:moveTo>
                    <a:pt x="433126" y="3215"/>
                  </a:moveTo>
                  <a:cubicBezTo>
                    <a:pt x="425839" y="25503"/>
                    <a:pt x="419838" y="47792"/>
                    <a:pt x="416838" y="70509"/>
                  </a:cubicBezTo>
                  <a:cubicBezTo>
                    <a:pt x="408694" y="124087"/>
                    <a:pt x="408694" y="178094"/>
                    <a:pt x="405694" y="232100"/>
                  </a:cubicBezTo>
                  <a:cubicBezTo>
                    <a:pt x="403979" y="267248"/>
                    <a:pt x="401407" y="302824"/>
                    <a:pt x="389406" y="336256"/>
                  </a:cubicBezTo>
                  <a:cubicBezTo>
                    <a:pt x="373547" y="383405"/>
                    <a:pt x="343114" y="422839"/>
                    <a:pt x="322969" y="468273"/>
                  </a:cubicBezTo>
                  <a:cubicBezTo>
                    <a:pt x="290822" y="540710"/>
                    <a:pt x="276249" y="620435"/>
                    <a:pt x="238101" y="690301"/>
                  </a:cubicBezTo>
                  <a:cubicBezTo>
                    <a:pt x="222242" y="719018"/>
                    <a:pt x="204240" y="746022"/>
                    <a:pt x="186666" y="773454"/>
                  </a:cubicBezTo>
                  <a:cubicBezTo>
                    <a:pt x="142946" y="840748"/>
                    <a:pt x="99227" y="908471"/>
                    <a:pt x="64937" y="981337"/>
                  </a:cubicBezTo>
                  <a:cubicBezTo>
                    <a:pt x="38791" y="1035772"/>
                    <a:pt x="19931" y="1093637"/>
                    <a:pt x="7501" y="1152358"/>
                  </a:cubicBezTo>
                  <a:cubicBezTo>
                    <a:pt x="6215" y="1158788"/>
                    <a:pt x="4501" y="1165646"/>
                    <a:pt x="3215" y="1172075"/>
                  </a:cubicBezTo>
                  <a:cubicBezTo>
                    <a:pt x="109514" y="1195221"/>
                    <a:pt x="213241" y="1226939"/>
                    <a:pt x="313539" y="1265944"/>
                  </a:cubicBezTo>
                  <a:cubicBezTo>
                    <a:pt x="361545" y="1187506"/>
                    <a:pt x="411694" y="1109925"/>
                    <a:pt x="458415" y="1030629"/>
                  </a:cubicBezTo>
                  <a:cubicBezTo>
                    <a:pt x="476845" y="1002339"/>
                    <a:pt x="469987" y="967621"/>
                    <a:pt x="476845" y="936331"/>
                  </a:cubicBezTo>
                  <a:cubicBezTo>
                    <a:pt x="483703" y="900756"/>
                    <a:pt x="490561" y="865179"/>
                    <a:pt x="500848" y="830461"/>
                  </a:cubicBezTo>
                  <a:cubicBezTo>
                    <a:pt x="432697" y="554426"/>
                    <a:pt x="409980" y="274963"/>
                    <a:pt x="43312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EDF3ACE6-0C33-4AA7-AC74-F58C70D0AB41}"/>
                </a:ext>
              </a:extLst>
            </p:cNvPr>
            <p:cNvSpPr/>
            <p:nvPr/>
          </p:nvSpPr>
          <p:spPr>
            <a:xfrm>
              <a:off x="4881491" y="713875"/>
              <a:ext cx="1504474" cy="2546033"/>
            </a:xfrm>
            <a:custGeom>
              <a:avLst/>
              <a:gdLst>
                <a:gd name="connsiteX0" fmla="*/ 285679 w 1504473"/>
                <a:gd name="connsiteY0" fmla="*/ 1179790 h 2546032"/>
                <a:gd name="connsiteX1" fmla="*/ 285679 w 1504473"/>
                <a:gd name="connsiteY1" fmla="*/ 1179790 h 2546032"/>
                <a:gd name="connsiteX2" fmla="*/ 298109 w 1504473"/>
                <a:gd name="connsiteY2" fmla="*/ 1080349 h 2546032"/>
                <a:gd name="connsiteX3" fmla="*/ 312253 w 1504473"/>
                <a:gd name="connsiteY3" fmla="*/ 1121069 h 2546032"/>
                <a:gd name="connsiteX4" fmla="*/ 338400 w 1504473"/>
                <a:gd name="connsiteY4" fmla="*/ 1217081 h 2546032"/>
                <a:gd name="connsiteX5" fmla="*/ 347829 w 1504473"/>
                <a:gd name="connsiteY5" fmla="*/ 1254371 h 2546032"/>
                <a:gd name="connsiteX6" fmla="*/ 394121 w 1504473"/>
                <a:gd name="connsiteY6" fmla="*/ 1433965 h 2546032"/>
                <a:gd name="connsiteX7" fmla="*/ 437412 w 1504473"/>
                <a:gd name="connsiteY7" fmla="*/ 1433965 h 2546032"/>
                <a:gd name="connsiteX8" fmla="*/ 526566 w 1504473"/>
                <a:gd name="connsiteY8" fmla="*/ 1344811 h 2546032"/>
                <a:gd name="connsiteX9" fmla="*/ 532567 w 1504473"/>
                <a:gd name="connsiteY9" fmla="*/ 1344811 h 2546032"/>
                <a:gd name="connsiteX10" fmla="*/ 871180 w 1504473"/>
                <a:gd name="connsiteY10" fmla="*/ 1344811 h 2546032"/>
                <a:gd name="connsiteX11" fmla="*/ 880610 w 1504473"/>
                <a:gd name="connsiteY11" fmla="*/ 1331524 h 2546032"/>
                <a:gd name="connsiteX12" fmla="*/ 941046 w 1504473"/>
                <a:gd name="connsiteY12" fmla="*/ 1331095 h 2546032"/>
                <a:gd name="connsiteX13" fmla="*/ 941475 w 1504473"/>
                <a:gd name="connsiteY13" fmla="*/ 1391960 h 2546032"/>
                <a:gd name="connsiteX14" fmla="*/ 880610 w 1504473"/>
                <a:gd name="connsiteY14" fmla="*/ 1391531 h 2546032"/>
                <a:gd name="connsiteX15" fmla="*/ 870323 w 1504473"/>
                <a:gd name="connsiteY15" fmla="*/ 1373958 h 2546032"/>
                <a:gd name="connsiteX16" fmla="*/ 538996 w 1504473"/>
                <a:gd name="connsiteY16" fmla="*/ 1374386 h 2546032"/>
                <a:gd name="connsiteX17" fmla="*/ 449842 w 1504473"/>
                <a:gd name="connsiteY17" fmla="*/ 1463540 h 2546032"/>
                <a:gd name="connsiteX18" fmla="*/ 443841 w 1504473"/>
                <a:gd name="connsiteY18" fmla="*/ 1463540 h 2546032"/>
                <a:gd name="connsiteX19" fmla="*/ 403122 w 1504473"/>
                <a:gd name="connsiteY19" fmla="*/ 1463540 h 2546032"/>
                <a:gd name="connsiteX20" fmla="*/ 417267 w 1504473"/>
                <a:gd name="connsiteY20" fmla="*/ 1493544 h 2546032"/>
                <a:gd name="connsiteX21" fmla="*/ 497419 w 1504473"/>
                <a:gd name="connsiteY21" fmla="*/ 1493544 h 2546032"/>
                <a:gd name="connsiteX22" fmla="*/ 514993 w 1504473"/>
                <a:gd name="connsiteY22" fmla="*/ 1475970 h 2546032"/>
                <a:gd name="connsiteX23" fmla="*/ 526566 w 1504473"/>
                <a:gd name="connsiteY23" fmla="*/ 1437394 h 2546032"/>
                <a:gd name="connsiteX24" fmla="*/ 587002 w 1504473"/>
                <a:gd name="connsiteY24" fmla="*/ 1437394 h 2546032"/>
                <a:gd name="connsiteX25" fmla="*/ 587002 w 1504473"/>
                <a:gd name="connsiteY25" fmla="*/ 1497830 h 2546032"/>
                <a:gd name="connsiteX26" fmla="*/ 530424 w 1504473"/>
                <a:gd name="connsiteY26" fmla="*/ 1501259 h 2546032"/>
                <a:gd name="connsiteX27" fmla="*/ 508992 w 1504473"/>
                <a:gd name="connsiteY27" fmla="*/ 1522690 h 2546032"/>
                <a:gd name="connsiteX28" fmla="*/ 430982 w 1504473"/>
                <a:gd name="connsiteY28" fmla="*/ 1522690 h 2546032"/>
                <a:gd name="connsiteX29" fmla="*/ 436555 w 1504473"/>
                <a:gd name="connsiteY29" fmla="*/ 1539407 h 2546032"/>
                <a:gd name="connsiteX30" fmla="*/ 438698 w 1504473"/>
                <a:gd name="connsiteY30" fmla="*/ 1548408 h 2546032"/>
                <a:gd name="connsiteX31" fmla="*/ 467844 w 1504473"/>
                <a:gd name="connsiteY31" fmla="*/ 1560838 h 2546032"/>
                <a:gd name="connsiteX32" fmla="*/ 468273 w 1504473"/>
                <a:gd name="connsiteY32" fmla="*/ 1621274 h 2546032"/>
                <a:gd name="connsiteX33" fmla="*/ 445984 w 1504473"/>
                <a:gd name="connsiteY33" fmla="*/ 1633276 h 2546032"/>
                <a:gd name="connsiteX34" fmla="*/ 444270 w 1504473"/>
                <a:gd name="connsiteY34" fmla="*/ 1688140 h 2546032"/>
                <a:gd name="connsiteX35" fmla="*/ 548426 w 1504473"/>
                <a:gd name="connsiteY35" fmla="*/ 1583984 h 2546032"/>
                <a:gd name="connsiteX36" fmla="*/ 554427 w 1504473"/>
                <a:gd name="connsiteY36" fmla="*/ 1584412 h 2546032"/>
                <a:gd name="connsiteX37" fmla="*/ 635865 w 1504473"/>
                <a:gd name="connsiteY37" fmla="*/ 1584412 h 2546032"/>
                <a:gd name="connsiteX38" fmla="*/ 647867 w 1504473"/>
                <a:gd name="connsiteY38" fmla="*/ 1558266 h 2546032"/>
                <a:gd name="connsiteX39" fmla="*/ 708303 w 1504473"/>
                <a:gd name="connsiteY39" fmla="*/ 1558266 h 2546032"/>
                <a:gd name="connsiteX40" fmla="*/ 708732 w 1504473"/>
                <a:gd name="connsiteY40" fmla="*/ 1619131 h 2546032"/>
                <a:gd name="connsiteX41" fmla="*/ 647867 w 1504473"/>
                <a:gd name="connsiteY41" fmla="*/ 1618702 h 2546032"/>
                <a:gd name="connsiteX42" fmla="*/ 643581 w 1504473"/>
                <a:gd name="connsiteY42" fmla="*/ 1613559 h 2546032"/>
                <a:gd name="connsiteX43" fmla="*/ 560427 w 1504473"/>
                <a:gd name="connsiteY43" fmla="*/ 1613130 h 2546032"/>
                <a:gd name="connsiteX44" fmla="*/ 436126 w 1504473"/>
                <a:gd name="connsiteY44" fmla="*/ 1737432 h 2546032"/>
                <a:gd name="connsiteX45" fmla="*/ 436126 w 1504473"/>
                <a:gd name="connsiteY45" fmla="*/ 1737860 h 2546032"/>
                <a:gd name="connsiteX46" fmla="*/ 413837 w 1504473"/>
                <a:gd name="connsiteY46" fmla="*/ 1816727 h 2546032"/>
                <a:gd name="connsiteX47" fmla="*/ 406980 w 1504473"/>
                <a:gd name="connsiteY47" fmla="*/ 1854017 h 2546032"/>
                <a:gd name="connsiteX48" fmla="*/ 522280 w 1504473"/>
                <a:gd name="connsiteY48" fmla="*/ 1738717 h 2546032"/>
                <a:gd name="connsiteX49" fmla="*/ 524423 w 1504473"/>
                <a:gd name="connsiteY49" fmla="*/ 1737432 h 2546032"/>
                <a:gd name="connsiteX50" fmla="*/ 529138 w 1504473"/>
                <a:gd name="connsiteY50" fmla="*/ 1682139 h 2546032"/>
                <a:gd name="connsiteX51" fmla="*/ 589574 w 1504473"/>
                <a:gd name="connsiteY51" fmla="*/ 1682139 h 2546032"/>
                <a:gd name="connsiteX52" fmla="*/ 590002 w 1504473"/>
                <a:gd name="connsiteY52" fmla="*/ 1743004 h 2546032"/>
                <a:gd name="connsiteX53" fmla="*/ 546711 w 1504473"/>
                <a:gd name="connsiteY53" fmla="*/ 1753291 h 2546032"/>
                <a:gd name="connsiteX54" fmla="*/ 543282 w 1504473"/>
                <a:gd name="connsiteY54" fmla="*/ 1759720 h 2546032"/>
                <a:gd name="connsiteX55" fmla="*/ 397978 w 1504473"/>
                <a:gd name="connsiteY55" fmla="*/ 1905024 h 2546032"/>
                <a:gd name="connsiteX56" fmla="*/ 394121 w 1504473"/>
                <a:gd name="connsiteY56" fmla="*/ 1926027 h 2546032"/>
                <a:gd name="connsiteX57" fmla="*/ 380833 w 1504473"/>
                <a:gd name="connsiteY57" fmla="*/ 1992892 h 2546032"/>
                <a:gd name="connsiteX58" fmla="*/ 782884 w 1504473"/>
                <a:gd name="connsiteY58" fmla="*/ 1590842 h 2546032"/>
                <a:gd name="connsiteX59" fmla="*/ 782884 w 1504473"/>
                <a:gd name="connsiteY59" fmla="*/ 1514975 h 2546032"/>
                <a:gd name="connsiteX60" fmla="*/ 766596 w 1504473"/>
                <a:gd name="connsiteY60" fmla="*/ 1504688 h 2546032"/>
                <a:gd name="connsiteX61" fmla="*/ 767025 w 1504473"/>
                <a:gd name="connsiteY61" fmla="*/ 1444252 h 2546032"/>
                <a:gd name="connsiteX62" fmla="*/ 827461 w 1504473"/>
                <a:gd name="connsiteY62" fmla="*/ 1443823 h 2546032"/>
                <a:gd name="connsiteX63" fmla="*/ 827889 w 1504473"/>
                <a:gd name="connsiteY63" fmla="*/ 1505117 h 2546032"/>
                <a:gd name="connsiteX64" fmla="*/ 812459 w 1504473"/>
                <a:gd name="connsiteY64" fmla="*/ 1514975 h 2546032"/>
                <a:gd name="connsiteX65" fmla="*/ 812030 w 1504473"/>
                <a:gd name="connsiteY65" fmla="*/ 1596842 h 2546032"/>
                <a:gd name="connsiteX66" fmla="*/ 812030 w 1504473"/>
                <a:gd name="connsiteY66" fmla="*/ 1602843 h 2546032"/>
                <a:gd name="connsiteX67" fmla="*/ 373547 w 1504473"/>
                <a:gd name="connsiteY67" fmla="*/ 2041755 h 2546032"/>
                <a:gd name="connsiteX68" fmla="*/ 369261 w 1504473"/>
                <a:gd name="connsiteY68" fmla="*/ 2041755 h 2546032"/>
                <a:gd name="connsiteX69" fmla="*/ 348258 w 1504473"/>
                <a:gd name="connsiteY69" fmla="*/ 2103906 h 2546032"/>
                <a:gd name="connsiteX70" fmla="*/ 340971 w 1504473"/>
                <a:gd name="connsiteY70" fmla="*/ 2121480 h 2546032"/>
                <a:gd name="connsiteX71" fmla="*/ 370546 w 1504473"/>
                <a:gd name="connsiteY71" fmla="*/ 2121480 h 2546032"/>
                <a:gd name="connsiteX72" fmla="*/ 638437 w 1504473"/>
                <a:gd name="connsiteY72" fmla="*/ 1853589 h 2546032"/>
                <a:gd name="connsiteX73" fmla="*/ 649153 w 1504473"/>
                <a:gd name="connsiteY73" fmla="*/ 1811584 h 2546032"/>
                <a:gd name="connsiteX74" fmla="*/ 710017 w 1504473"/>
                <a:gd name="connsiteY74" fmla="*/ 1811584 h 2546032"/>
                <a:gd name="connsiteX75" fmla="*/ 710017 w 1504473"/>
                <a:gd name="connsiteY75" fmla="*/ 1872020 h 2546032"/>
                <a:gd name="connsiteX76" fmla="*/ 656439 w 1504473"/>
                <a:gd name="connsiteY76" fmla="*/ 1877592 h 2546032"/>
                <a:gd name="connsiteX77" fmla="*/ 383405 w 1504473"/>
                <a:gd name="connsiteY77" fmla="*/ 2150626 h 2546032"/>
                <a:gd name="connsiteX78" fmla="*/ 377404 w 1504473"/>
                <a:gd name="connsiteY78" fmla="*/ 2150626 h 2546032"/>
                <a:gd name="connsiteX79" fmla="*/ 329827 w 1504473"/>
                <a:gd name="connsiteY79" fmla="*/ 2150626 h 2546032"/>
                <a:gd name="connsiteX80" fmla="*/ 314396 w 1504473"/>
                <a:gd name="connsiteY80" fmla="*/ 2199489 h 2546032"/>
                <a:gd name="connsiteX81" fmla="*/ 324255 w 1504473"/>
                <a:gd name="connsiteY81" fmla="*/ 2218349 h 2546032"/>
                <a:gd name="connsiteX82" fmla="*/ 408694 w 1504473"/>
                <a:gd name="connsiteY82" fmla="*/ 2218349 h 2546032"/>
                <a:gd name="connsiteX83" fmla="*/ 752880 w 1504473"/>
                <a:gd name="connsiteY83" fmla="*/ 1874163 h 2546032"/>
                <a:gd name="connsiteX84" fmla="*/ 752880 w 1504473"/>
                <a:gd name="connsiteY84" fmla="*/ 1718572 h 2546032"/>
                <a:gd name="connsiteX85" fmla="*/ 756738 w 1504473"/>
                <a:gd name="connsiteY85" fmla="*/ 1708714 h 2546032"/>
                <a:gd name="connsiteX86" fmla="*/ 768310 w 1504473"/>
                <a:gd name="connsiteY86" fmla="*/ 1686425 h 2546032"/>
                <a:gd name="connsiteX87" fmla="*/ 828747 w 1504473"/>
                <a:gd name="connsiteY87" fmla="*/ 1686425 h 2546032"/>
                <a:gd name="connsiteX88" fmla="*/ 828747 w 1504473"/>
                <a:gd name="connsiteY88" fmla="*/ 1746861 h 2546032"/>
                <a:gd name="connsiteX89" fmla="*/ 782026 w 1504473"/>
                <a:gd name="connsiteY89" fmla="*/ 1756720 h 2546032"/>
                <a:gd name="connsiteX90" fmla="*/ 782026 w 1504473"/>
                <a:gd name="connsiteY90" fmla="*/ 1887879 h 2546032"/>
                <a:gd name="connsiteX91" fmla="*/ 421553 w 1504473"/>
                <a:gd name="connsiteY91" fmla="*/ 2248781 h 2546032"/>
                <a:gd name="connsiteX92" fmla="*/ 340543 w 1504473"/>
                <a:gd name="connsiteY92" fmla="*/ 2248781 h 2546032"/>
                <a:gd name="connsiteX93" fmla="*/ 362402 w 1504473"/>
                <a:gd name="connsiteY93" fmla="*/ 2288643 h 2546032"/>
                <a:gd name="connsiteX94" fmla="*/ 391978 w 1504473"/>
                <a:gd name="connsiteY94" fmla="*/ 2310075 h 2546032"/>
                <a:gd name="connsiteX95" fmla="*/ 393692 w 1504473"/>
                <a:gd name="connsiteY95" fmla="*/ 2310075 h 2546032"/>
                <a:gd name="connsiteX96" fmla="*/ 812887 w 1504473"/>
                <a:gd name="connsiteY96" fmla="*/ 1890879 h 2546032"/>
                <a:gd name="connsiteX97" fmla="*/ 813316 w 1504473"/>
                <a:gd name="connsiteY97" fmla="*/ 1812869 h 2546032"/>
                <a:gd name="connsiteX98" fmla="*/ 813316 w 1504473"/>
                <a:gd name="connsiteY98" fmla="*/ 1806869 h 2546032"/>
                <a:gd name="connsiteX99" fmla="*/ 911900 w 1504473"/>
                <a:gd name="connsiteY99" fmla="*/ 1708285 h 2546032"/>
                <a:gd name="connsiteX100" fmla="*/ 893469 w 1504473"/>
                <a:gd name="connsiteY100" fmla="*/ 1639276 h 2546032"/>
                <a:gd name="connsiteX101" fmla="*/ 887468 w 1504473"/>
                <a:gd name="connsiteY101" fmla="*/ 1634133 h 2546032"/>
                <a:gd name="connsiteX102" fmla="*/ 887468 w 1504473"/>
                <a:gd name="connsiteY102" fmla="*/ 1573268 h 2546032"/>
                <a:gd name="connsiteX103" fmla="*/ 948333 w 1504473"/>
                <a:gd name="connsiteY103" fmla="*/ 1573268 h 2546032"/>
                <a:gd name="connsiteX104" fmla="*/ 948333 w 1504473"/>
                <a:gd name="connsiteY104" fmla="*/ 1633704 h 2546032"/>
                <a:gd name="connsiteX105" fmla="*/ 926045 w 1504473"/>
                <a:gd name="connsiteY105" fmla="*/ 1645706 h 2546032"/>
                <a:gd name="connsiteX106" fmla="*/ 942761 w 1504473"/>
                <a:gd name="connsiteY106" fmla="*/ 1708714 h 2546032"/>
                <a:gd name="connsiteX107" fmla="*/ 944904 w 1504473"/>
                <a:gd name="connsiteY107" fmla="*/ 1716857 h 2546032"/>
                <a:gd name="connsiteX108" fmla="*/ 842891 w 1504473"/>
                <a:gd name="connsiteY108" fmla="*/ 1819299 h 2546032"/>
                <a:gd name="connsiteX109" fmla="*/ 842891 w 1504473"/>
                <a:gd name="connsiteY109" fmla="*/ 1896451 h 2546032"/>
                <a:gd name="connsiteX110" fmla="*/ 842891 w 1504473"/>
                <a:gd name="connsiteY110" fmla="*/ 1902452 h 2546032"/>
                <a:gd name="connsiteX111" fmla="*/ 417267 w 1504473"/>
                <a:gd name="connsiteY111" fmla="*/ 2328077 h 2546032"/>
                <a:gd name="connsiteX112" fmla="*/ 446842 w 1504473"/>
                <a:gd name="connsiteY112" fmla="*/ 2350794 h 2546032"/>
                <a:gd name="connsiteX113" fmla="*/ 862608 w 1504473"/>
                <a:gd name="connsiteY113" fmla="*/ 1935028 h 2546032"/>
                <a:gd name="connsiteX114" fmla="*/ 884896 w 1504473"/>
                <a:gd name="connsiteY114" fmla="*/ 1852303 h 2546032"/>
                <a:gd name="connsiteX115" fmla="*/ 885754 w 1504473"/>
                <a:gd name="connsiteY115" fmla="*/ 1848874 h 2546032"/>
                <a:gd name="connsiteX116" fmla="*/ 1008340 w 1504473"/>
                <a:gd name="connsiteY116" fmla="*/ 1726287 h 2546032"/>
                <a:gd name="connsiteX117" fmla="*/ 1008340 w 1504473"/>
                <a:gd name="connsiteY117" fmla="*/ 1515832 h 2546032"/>
                <a:gd name="connsiteX118" fmla="*/ 1007055 w 1504473"/>
                <a:gd name="connsiteY118" fmla="*/ 1514975 h 2546032"/>
                <a:gd name="connsiteX119" fmla="*/ 1007055 w 1504473"/>
                <a:gd name="connsiteY119" fmla="*/ 1454110 h 2546032"/>
                <a:gd name="connsiteX120" fmla="*/ 1067491 w 1504473"/>
                <a:gd name="connsiteY120" fmla="*/ 1454539 h 2546032"/>
                <a:gd name="connsiteX121" fmla="*/ 1067491 w 1504473"/>
                <a:gd name="connsiteY121" fmla="*/ 1514975 h 2546032"/>
                <a:gd name="connsiteX122" fmla="*/ 1037487 w 1504473"/>
                <a:gd name="connsiteY122" fmla="*/ 1527834 h 2546032"/>
                <a:gd name="connsiteX123" fmla="*/ 1037487 w 1504473"/>
                <a:gd name="connsiteY123" fmla="*/ 1732717 h 2546032"/>
                <a:gd name="connsiteX124" fmla="*/ 1037487 w 1504473"/>
                <a:gd name="connsiteY124" fmla="*/ 1738717 h 2546032"/>
                <a:gd name="connsiteX125" fmla="*/ 911471 w 1504473"/>
                <a:gd name="connsiteY125" fmla="*/ 1864733 h 2546032"/>
                <a:gd name="connsiteX126" fmla="*/ 889611 w 1504473"/>
                <a:gd name="connsiteY126" fmla="*/ 1946601 h 2546032"/>
                <a:gd name="connsiteX127" fmla="*/ 888754 w 1504473"/>
                <a:gd name="connsiteY127" fmla="*/ 1950458 h 2546032"/>
                <a:gd name="connsiteX128" fmla="*/ 469559 w 1504473"/>
                <a:gd name="connsiteY128" fmla="*/ 2369654 h 2546032"/>
                <a:gd name="connsiteX129" fmla="*/ 479417 w 1504473"/>
                <a:gd name="connsiteY129" fmla="*/ 2377797 h 2546032"/>
                <a:gd name="connsiteX130" fmla="*/ 1033201 w 1504473"/>
                <a:gd name="connsiteY130" fmla="*/ 1824014 h 2546032"/>
                <a:gd name="connsiteX131" fmla="*/ 1039202 w 1504473"/>
                <a:gd name="connsiteY131" fmla="*/ 1824014 h 2546032"/>
                <a:gd name="connsiteX132" fmla="*/ 1113354 w 1504473"/>
                <a:gd name="connsiteY132" fmla="*/ 1823585 h 2546032"/>
                <a:gd name="connsiteX133" fmla="*/ 1123212 w 1504473"/>
                <a:gd name="connsiteY133" fmla="*/ 1809012 h 2546032"/>
                <a:gd name="connsiteX134" fmla="*/ 1184077 w 1504473"/>
                <a:gd name="connsiteY134" fmla="*/ 1809012 h 2546032"/>
                <a:gd name="connsiteX135" fmla="*/ 1184077 w 1504473"/>
                <a:gd name="connsiteY135" fmla="*/ 1869448 h 2546032"/>
                <a:gd name="connsiteX136" fmla="*/ 1123641 w 1504473"/>
                <a:gd name="connsiteY136" fmla="*/ 1869448 h 2546032"/>
                <a:gd name="connsiteX137" fmla="*/ 1113354 w 1504473"/>
                <a:gd name="connsiteY137" fmla="*/ 1852732 h 2546032"/>
                <a:gd name="connsiteX138" fmla="*/ 1046488 w 1504473"/>
                <a:gd name="connsiteY138" fmla="*/ 1852732 h 2546032"/>
                <a:gd name="connsiteX139" fmla="*/ 502563 w 1504473"/>
                <a:gd name="connsiteY139" fmla="*/ 2396657 h 2546032"/>
                <a:gd name="connsiteX140" fmla="*/ 529566 w 1504473"/>
                <a:gd name="connsiteY140" fmla="*/ 2419374 h 2546032"/>
                <a:gd name="connsiteX141" fmla="*/ 869466 w 1504473"/>
                <a:gd name="connsiteY141" fmla="*/ 2079474 h 2546032"/>
                <a:gd name="connsiteX142" fmla="*/ 872895 w 1504473"/>
                <a:gd name="connsiteY142" fmla="*/ 2076474 h 2546032"/>
                <a:gd name="connsiteX143" fmla="*/ 885325 w 1504473"/>
                <a:gd name="connsiteY143" fmla="*/ 2047327 h 2546032"/>
                <a:gd name="connsiteX144" fmla="*/ 946190 w 1504473"/>
                <a:gd name="connsiteY144" fmla="*/ 2047327 h 2546032"/>
                <a:gd name="connsiteX145" fmla="*/ 946190 w 1504473"/>
                <a:gd name="connsiteY145" fmla="*/ 2107763 h 2546032"/>
                <a:gd name="connsiteX146" fmla="*/ 912328 w 1504473"/>
                <a:gd name="connsiteY146" fmla="*/ 2119765 h 2546032"/>
                <a:gd name="connsiteX147" fmla="*/ 911471 w 1504473"/>
                <a:gd name="connsiteY147" fmla="*/ 2120622 h 2546032"/>
                <a:gd name="connsiteX148" fmla="*/ 574143 w 1504473"/>
                <a:gd name="connsiteY148" fmla="*/ 2457950 h 2546032"/>
                <a:gd name="connsiteX149" fmla="*/ 605433 w 1504473"/>
                <a:gd name="connsiteY149" fmla="*/ 2486668 h 2546032"/>
                <a:gd name="connsiteX150" fmla="*/ 1013913 w 1504473"/>
                <a:gd name="connsiteY150" fmla="*/ 2078188 h 2546032"/>
                <a:gd name="connsiteX151" fmla="*/ 1013913 w 1504473"/>
                <a:gd name="connsiteY151" fmla="*/ 1989892 h 2546032"/>
                <a:gd name="connsiteX152" fmla="*/ 1004912 w 1504473"/>
                <a:gd name="connsiteY152" fmla="*/ 1983462 h 2546032"/>
                <a:gd name="connsiteX153" fmla="*/ 1005340 w 1504473"/>
                <a:gd name="connsiteY153" fmla="*/ 1922597 h 2546032"/>
                <a:gd name="connsiteX154" fmla="*/ 1065776 w 1504473"/>
                <a:gd name="connsiteY154" fmla="*/ 1922597 h 2546032"/>
                <a:gd name="connsiteX155" fmla="*/ 1065776 w 1504473"/>
                <a:gd name="connsiteY155" fmla="*/ 1983034 h 2546032"/>
                <a:gd name="connsiteX156" fmla="*/ 1052917 w 1504473"/>
                <a:gd name="connsiteY156" fmla="*/ 1992035 h 2546032"/>
                <a:gd name="connsiteX157" fmla="*/ 1052917 w 1504473"/>
                <a:gd name="connsiteY157" fmla="*/ 2086332 h 2546032"/>
                <a:gd name="connsiteX158" fmla="*/ 1052917 w 1504473"/>
                <a:gd name="connsiteY158" fmla="*/ 2094476 h 2546032"/>
                <a:gd name="connsiteX159" fmla="*/ 634151 w 1504473"/>
                <a:gd name="connsiteY159" fmla="*/ 2513243 h 2546032"/>
                <a:gd name="connsiteX160" fmla="*/ 665440 w 1504473"/>
                <a:gd name="connsiteY160" fmla="*/ 2544104 h 2546032"/>
                <a:gd name="connsiteX161" fmla="*/ 1260801 w 1504473"/>
                <a:gd name="connsiteY161" fmla="*/ 1948744 h 2546032"/>
                <a:gd name="connsiteX162" fmla="*/ 1260801 w 1504473"/>
                <a:gd name="connsiteY162" fmla="*/ 1797010 h 2546032"/>
                <a:gd name="connsiteX163" fmla="*/ 1260801 w 1504473"/>
                <a:gd name="connsiteY163" fmla="*/ 1785009 h 2546032"/>
                <a:gd name="connsiteX164" fmla="*/ 1349097 w 1504473"/>
                <a:gd name="connsiteY164" fmla="*/ 1696712 h 2546032"/>
                <a:gd name="connsiteX165" fmla="*/ 1361099 w 1504473"/>
                <a:gd name="connsiteY165" fmla="*/ 1696712 h 2546032"/>
                <a:gd name="connsiteX166" fmla="*/ 1497830 w 1504473"/>
                <a:gd name="connsiteY166" fmla="*/ 1697141 h 2546032"/>
                <a:gd name="connsiteX167" fmla="*/ 1502117 w 1504473"/>
                <a:gd name="connsiteY167" fmla="*/ 1692854 h 2546032"/>
                <a:gd name="connsiteX168" fmla="*/ 1353812 w 1504473"/>
                <a:gd name="connsiteY168" fmla="*/ 435269 h 2546032"/>
                <a:gd name="connsiteX169" fmla="*/ 1304520 w 1504473"/>
                <a:gd name="connsiteY169" fmla="*/ 413837 h 2546032"/>
                <a:gd name="connsiteX170" fmla="*/ 1289947 w 1504473"/>
                <a:gd name="connsiteY170" fmla="*/ 404408 h 2546032"/>
                <a:gd name="connsiteX171" fmla="*/ 1289947 w 1504473"/>
                <a:gd name="connsiteY171" fmla="*/ 467416 h 2546032"/>
                <a:gd name="connsiteX172" fmla="*/ 1295519 w 1504473"/>
                <a:gd name="connsiteY172" fmla="*/ 472130 h 2546032"/>
                <a:gd name="connsiteX173" fmla="*/ 1295519 w 1504473"/>
                <a:gd name="connsiteY173" fmla="*/ 532995 h 2546032"/>
                <a:gd name="connsiteX174" fmla="*/ 1234655 w 1504473"/>
                <a:gd name="connsiteY174" fmla="*/ 532995 h 2546032"/>
                <a:gd name="connsiteX175" fmla="*/ 1234655 w 1504473"/>
                <a:gd name="connsiteY175" fmla="*/ 472559 h 2546032"/>
                <a:gd name="connsiteX176" fmla="*/ 1260801 w 1504473"/>
                <a:gd name="connsiteY176" fmla="*/ 460558 h 2546032"/>
                <a:gd name="connsiteX177" fmla="*/ 1260801 w 1504473"/>
                <a:gd name="connsiteY177" fmla="*/ 388120 h 2546032"/>
                <a:gd name="connsiteX178" fmla="*/ 1260801 w 1504473"/>
                <a:gd name="connsiteY178" fmla="*/ 384262 h 2546032"/>
                <a:gd name="connsiteX179" fmla="*/ 1217938 w 1504473"/>
                <a:gd name="connsiteY179" fmla="*/ 351258 h 2546032"/>
                <a:gd name="connsiteX180" fmla="*/ 1166503 w 1504473"/>
                <a:gd name="connsiteY180" fmla="*/ 301966 h 2546032"/>
                <a:gd name="connsiteX181" fmla="*/ 1157073 w 1504473"/>
                <a:gd name="connsiteY181" fmla="*/ 283107 h 2546032"/>
                <a:gd name="connsiteX182" fmla="*/ 1132642 w 1504473"/>
                <a:gd name="connsiteY182" fmla="*/ 307538 h 2546032"/>
                <a:gd name="connsiteX183" fmla="*/ 1132642 w 1504473"/>
                <a:gd name="connsiteY183" fmla="*/ 342686 h 2546032"/>
                <a:gd name="connsiteX184" fmla="*/ 1177647 w 1504473"/>
                <a:gd name="connsiteY184" fmla="*/ 352973 h 2546032"/>
                <a:gd name="connsiteX185" fmla="*/ 1177647 w 1504473"/>
                <a:gd name="connsiteY185" fmla="*/ 413409 h 2546032"/>
                <a:gd name="connsiteX186" fmla="*/ 1116783 w 1504473"/>
                <a:gd name="connsiteY186" fmla="*/ 413409 h 2546032"/>
                <a:gd name="connsiteX187" fmla="*/ 1113354 w 1504473"/>
                <a:gd name="connsiteY187" fmla="*/ 356830 h 2546032"/>
                <a:gd name="connsiteX188" fmla="*/ 1113354 w 1504473"/>
                <a:gd name="connsiteY188" fmla="*/ 303681 h 2546032"/>
                <a:gd name="connsiteX189" fmla="*/ 1113782 w 1504473"/>
                <a:gd name="connsiteY189" fmla="*/ 299395 h 2546032"/>
                <a:gd name="connsiteX190" fmla="*/ 1156216 w 1504473"/>
                <a:gd name="connsiteY190" fmla="*/ 256961 h 2546032"/>
                <a:gd name="connsiteX191" fmla="*/ 1168646 w 1504473"/>
                <a:gd name="connsiteY191" fmla="*/ 173379 h 2546032"/>
                <a:gd name="connsiteX192" fmla="*/ 1169075 w 1504473"/>
                <a:gd name="connsiteY192" fmla="*/ 171664 h 2546032"/>
                <a:gd name="connsiteX193" fmla="*/ 1110782 w 1504473"/>
                <a:gd name="connsiteY193" fmla="*/ 169950 h 2546032"/>
                <a:gd name="connsiteX194" fmla="*/ 1106067 w 1504473"/>
                <a:gd name="connsiteY194" fmla="*/ 164378 h 2546032"/>
                <a:gd name="connsiteX195" fmla="*/ 1051203 w 1504473"/>
                <a:gd name="connsiteY195" fmla="*/ 163949 h 2546032"/>
                <a:gd name="connsiteX196" fmla="*/ 1043059 w 1504473"/>
                <a:gd name="connsiteY196" fmla="*/ 163949 h 2546032"/>
                <a:gd name="connsiteX197" fmla="*/ 880182 w 1504473"/>
                <a:gd name="connsiteY197" fmla="*/ 3215 h 2546032"/>
                <a:gd name="connsiteX198" fmla="*/ 776454 w 1504473"/>
                <a:gd name="connsiteY198" fmla="*/ 3215 h 2546032"/>
                <a:gd name="connsiteX199" fmla="*/ 774740 w 1504473"/>
                <a:gd name="connsiteY199" fmla="*/ 14359 h 2546032"/>
                <a:gd name="connsiteX200" fmla="*/ 771740 w 1504473"/>
                <a:gd name="connsiteY200" fmla="*/ 28504 h 2546032"/>
                <a:gd name="connsiteX201" fmla="*/ 861751 w 1504473"/>
                <a:gd name="connsiteY201" fmla="*/ 28504 h 2546032"/>
                <a:gd name="connsiteX202" fmla="*/ 869895 w 1504473"/>
                <a:gd name="connsiteY202" fmla="*/ 28504 h 2546032"/>
                <a:gd name="connsiteX203" fmla="*/ 1057204 w 1504473"/>
                <a:gd name="connsiteY203" fmla="*/ 215384 h 2546032"/>
                <a:gd name="connsiteX204" fmla="*/ 1062776 w 1504473"/>
                <a:gd name="connsiteY204" fmla="*/ 231672 h 2546032"/>
                <a:gd name="connsiteX205" fmla="*/ 1055489 w 1504473"/>
                <a:gd name="connsiteY205" fmla="*/ 283107 h 2546032"/>
                <a:gd name="connsiteX206" fmla="*/ 995053 w 1504473"/>
                <a:gd name="connsiteY206" fmla="*/ 283107 h 2546032"/>
                <a:gd name="connsiteX207" fmla="*/ 994625 w 1504473"/>
                <a:gd name="connsiteY207" fmla="*/ 222242 h 2546032"/>
                <a:gd name="connsiteX208" fmla="*/ 1002340 w 1504473"/>
                <a:gd name="connsiteY208" fmla="*/ 215813 h 2546032"/>
                <a:gd name="connsiteX209" fmla="*/ 853607 w 1504473"/>
                <a:gd name="connsiteY209" fmla="*/ 67080 h 2546032"/>
                <a:gd name="connsiteX210" fmla="*/ 758881 w 1504473"/>
                <a:gd name="connsiteY210" fmla="*/ 67080 h 2546032"/>
                <a:gd name="connsiteX211" fmla="*/ 746879 w 1504473"/>
                <a:gd name="connsiteY211" fmla="*/ 89797 h 2546032"/>
                <a:gd name="connsiteX212" fmla="*/ 742593 w 1504473"/>
                <a:gd name="connsiteY212" fmla="*/ 95798 h 2546032"/>
                <a:gd name="connsiteX213" fmla="*/ 844177 w 1504473"/>
                <a:gd name="connsiteY213" fmla="*/ 95798 h 2546032"/>
                <a:gd name="connsiteX214" fmla="*/ 848035 w 1504473"/>
                <a:gd name="connsiteY214" fmla="*/ 95798 h 2546032"/>
                <a:gd name="connsiteX215" fmla="*/ 958191 w 1504473"/>
                <a:gd name="connsiteY215" fmla="*/ 205954 h 2546032"/>
                <a:gd name="connsiteX216" fmla="*/ 958191 w 1504473"/>
                <a:gd name="connsiteY216" fmla="*/ 209812 h 2546032"/>
                <a:gd name="connsiteX217" fmla="*/ 958191 w 1504473"/>
                <a:gd name="connsiteY217" fmla="*/ 369260 h 2546032"/>
                <a:gd name="connsiteX218" fmla="*/ 1120212 w 1504473"/>
                <a:gd name="connsiteY218" fmla="*/ 531281 h 2546032"/>
                <a:gd name="connsiteX219" fmla="*/ 1167360 w 1504473"/>
                <a:gd name="connsiteY219" fmla="*/ 530852 h 2546032"/>
                <a:gd name="connsiteX220" fmla="*/ 1171647 w 1504473"/>
                <a:gd name="connsiteY220" fmla="*/ 530852 h 2546032"/>
                <a:gd name="connsiteX221" fmla="*/ 1250514 w 1504473"/>
                <a:gd name="connsiteY221" fmla="*/ 609719 h 2546032"/>
                <a:gd name="connsiteX222" fmla="*/ 1250514 w 1504473"/>
                <a:gd name="connsiteY222" fmla="*/ 613577 h 2546032"/>
                <a:gd name="connsiteX223" fmla="*/ 1250514 w 1504473"/>
                <a:gd name="connsiteY223" fmla="*/ 659868 h 2546032"/>
                <a:gd name="connsiteX224" fmla="*/ 1250514 w 1504473"/>
                <a:gd name="connsiteY224" fmla="*/ 664154 h 2546032"/>
                <a:gd name="connsiteX225" fmla="*/ 1160931 w 1504473"/>
                <a:gd name="connsiteY225" fmla="*/ 753737 h 2546032"/>
                <a:gd name="connsiteX226" fmla="*/ 1156645 w 1504473"/>
                <a:gd name="connsiteY226" fmla="*/ 753737 h 2546032"/>
                <a:gd name="connsiteX227" fmla="*/ 1068348 w 1504473"/>
                <a:gd name="connsiteY227" fmla="*/ 753737 h 2546032"/>
                <a:gd name="connsiteX228" fmla="*/ 1055918 w 1504473"/>
                <a:gd name="connsiteY228" fmla="*/ 785027 h 2546032"/>
                <a:gd name="connsiteX229" fmla="*/ 995053 w 1504473"/>
                <a:gd name="connsiteY229" fmla="*/ 784598 h 2546032"/>
                <a:gd name="connsiteX230" fmla="*/ 995053 w 1504473"/>
                <a:gd name="connsiteY230" fmla="*/ 724162 h 2546032"/>
                <a:gd name="connsiteX231" fmla="*/ 1055489 w 1504473"/>
                <a:gd name="connsiteY231" fmla="*/ 723733 h 2546032"/>
                <a:gd name="connsiteX232" fmla="*/ 1062776 w 1504473"/>
                <a:gd name="connsiteY232" fmla="*/ 733592 h 2546032"/>
                <a:gd name="connsiteX233" fmla="*/ 1152359 w 1504473"/>
                <a:gd name="connsiteY233" fmla="*/ 733592 h 2546032"/>
                <a:gd name="connsiteX234" fmla="*/ 1230368 w 1504473"/>
                <a:gd name="connsiteY234" fmla="*/ 655582 h 2546032"/>
                <a:gd name="connsiteX235" fmla="*/ 1230797 w 1504473"/>
                <a:gd name="connsiteY235" fmla="*/ 617434 h 2546032"/>
                <a:gd name="connsiteX236" fmla="*/ 1163074 w 1504473"/>
                <a:gd name="connsiteY236" fmla="*/ 551426 h 2546032"/>
                <a:gd name="connsiteX237" fmla="*/ 1115497 w 1504473"/>
                <a:gd name="connsiteY237" fmla="*/ 551426 h 2546032"/>
                <a:gd name="connsiteX238" fmla="*/ 1111211 w 1504473"/>
                <a:gd name="connsiteY238" fmla="*/ 550997 h 2546032"/>
                <a:gd name="connsiteX239" fmla="*/ 938475 w 1504473"/>
                <a:gd name="connsiteY239" fmla="*/ 378262 h 2546032"/>
                <a:gd name="connsiteX240" fmla="*/ 938475 w 1504473"/>
                <a:gd name="connsiteY240" fmla="*/ 374404 h 2546032"/>
                <a:gd name="connsiteX241" fmla="*/ 938475 w 1504473"/>
                <a:gd name="connsiteY241" fmla="*/ 214955 h 2546032"/>
                <a:gd name="connsiteX242" fmla="*/ 839891 w 1504473"/>
                <a:gd name="connsiteY242" fmla="*/ 116372 h 2546032"/>
                <a:gd name="connsiteX243" fmla="*/ 722876 w 1504473"/>
                <a:gd name="connsiteY243" fmla="*/ 116372 h 2546032"/>
                <a:gd name="connsiteX244" fmla="*/ 692444 w 1504473"/>
                <a:gd name="connsiteY244" fmla="*/ 142089 h 2546032"/>
                <a:gd name="connsiteX245" fmla="*/ 831318 w 1504473"/>
                <a:gd name="connsiteY245" fmla="*/ 142089 h 2546032"/>
                <a:gd name="connsiteX246" fmla="*/ 835605 w 1504473"/>
                <a:gd name="connsiteY246" fmla="*/ 142518 h 2546032"/>
                <a:gd name="connsiteX247" fmla="*/ 914900 w 1504473"/>
                <a:gd name="connsiteY247" fmla="*/ 221813 h 2546032"/>
                <a:gd name="connsiteX248" fmla="*/ 914900 w 1504473"/>
                <a:gd name="connsiteY248" fmla="*/ 393263 h 2546032"/>
                <a:gd name="connsiteX249" fmla="*/ 1126212 w 1504473"/>
                <a:gd name="connsiteY249" fmla="*/ 604576 h 2546032"/>
                <a:gd name="connsiteX250" fmla="*/ 1175504 w 1504473"/>
                <a:gd name="connsiteY250" fmla="*/ 612291 h 2546032"/>
                <a:gd name="connsiteX251" fmla="*/ 1175504 w 1504473"/>
                <a:gd name="connsiteY251" fmla="*/ 673156 h 2546032"/>
                <a:gd name="connsiteX252" fmla="*/ 1114640 w 1504473"/>
                <a:gd name="connsiteY252" fmla="*/ 673156 h 2546032"/>
                <a:gd name="connsiteX253" fmla="*/ 1110782 w 1504473"/>
                <a:gd name="connsiteY253" fmla="*/ 617434 h 2546032"/>
                <a:gd name="connsiteX254" fmla="*/ 894755 w 1504473"/>
                <a:gd name="connsiteY254" fmla="*/ 401407 h 2546032"/>
                <a:gd name="connsiteX255" fmla="*/ 894755 w 1504473"/>
                <a:gd name="connsiteY255" fmla="*/ 397550 h 2546032"/>
                <a:gd name="connsiteX256" fmla="*/ 895183 w 1504473"/>
                <a:gd name="connsiteY256" fmla="*/ 229957 h 2546032"/>
                <a:gd name="connsiteX257" fmla="*/ 827461 w 1504473"/>
                <a:gd name="connsiteY257" fmla="*/ 162235 h 2546032"/>
                <a:gd name="connsiteX258" fmla="*/ 674013 w 1504473"/>
                <a:gd name="connsiteY258" fmla="*/ 162235 h 2546032"/>
                <a:gd name="connsiteX259" fmla="*/ 657297 w 1504473"/>
                <a:gd name="connsiteY259" fmla="*/ 179380 h 2546032"/>
                <a:gd name="connsiteX260" fmla="*/ 820603 w 1504473"/>
                <a:gd name="connsiteY260" fmla="*/ 179380 h 2546032"/>
                <a:gd name="connsiteX261" fmla="*/ 824889 w 1504473"/>
                <a:gd name="connsiteY261" fmla="*/ 178951 h 2546032"/>
                <a:gd name="connsiteX262" fmla="*/ 878467 w 1504473"/>
                <a:gd name="connsiteY262" fmla="*/ 232529 h 2546032"/>
                <a:gd name="connsiteX263" fmla="*/ 878038 w 1504473"/>
                <a:gd name="connsiteY263" fmla="*/ 236387 h 2546032"/>
                <a:gd name="connsiteX264" fmla="*/ 878038 w 1504473"/>
                <a:gd name="connsiteY264" fmla="*/ 310110 h 2546032"/>
                <a:gd name="connsiteX265" fmla="*/ 878467 w 1504473"/>
                <a:gd name="connsiteY265" fmla="*/ 314396 h 2546032"/>
                <a:gd name="connsiteX266" fmla="*/ 819745 w 1504473"/>
                <a:gd name="connsiteY266" fmla="*/ 373118 h 2546032"/>
                <a:gd name="connsiteX267" fmla="*/ 819745 w 1504473"/>
                <a:gd name="connsiteY267" fmla="*/ 421124 h 2546032"/>
                <a:gd name="connsiteX268" fmla="*/ 908471 w 1504473"/>
                <a:gd name="connsiteY268" fmla="*/ 509849 h 2546032"/>
                <a:gd name="connsiteX269" fmla="*/ 908042 w 1504473"/>
                <a:gd name="connsiteY269" fmla="*/ 513707 h 2546032"/>
                <a:gd name="connsiteX270" fmla="*/ 908042 w 1504473"/>
                <a:gd name="connsiteY270" fmla="*/ 595574 h 2546032"/>
                <a:gd name="connsiteX271" fmla="*/ 932474 w 1504473"/>
                <a:gd name="connsiteY271" fmla="*/ 607147 h 2546032"/>
                <a:gd name="connsiteX272" fmla="*/ 932474 w 1504473"/>
                <a:gd name="connsiteY272" fmla="*/ 668012 h 2546032"/>
                <a:gd name="connsiteX273" fmla="*/ 871609 w 1504473"/>
                <a:gd name="connsiteY273" fmla="*/ 668012 h 2546032"/>
                <a:gd name="connsiteX274" fmla="*/ 872038 w 1504473"/>
                <a:gd name="connsiteY274" fmla="*/ 607147 h 2546032"/>
                <a:gd name="connsiteX275" fmla="*/ 888325 w 1504473"/>
                <a:gd name="connsiteY275" fmla="*/ 597289 h 2546032"/>
                <a:gd name="connsiteX276" fmla="*/ 888325 w 1504473"/>
                <a:gd name="connsiteY276" fmla="*/ 517565 h 2546032"/>
                <a:gd name="connsiteX277" fmla="*/ 800029 w 1504473"/>
                <a:gd name="connsiteY277" fmla="*/ 429268 h 2546032"/>
                <a:gd name="connsiteX278" fmla="*/ 799600 w 1504473"/>
                <a:gd name="connsiteY278" fmla="*/ 424982 h 2546032"/>
                <a:gd name="connsiteX279" fmla="*/ 800029 w 1504473"/>
                <a:gd name="connsiteY279" fmla="*/ 368403 h 2546032"/>
                <a:gd name="connsiteX280" fmla="*/ 800029 w 1504473"/>
                <a:gd name="connsiteY280" fmla="*/ 364117 h 2546032"/>
                <a:gd name="connsiteX281" fmla="*/ 858750 w 1504473"/>
                <a:gd name="connsiteY281" fmla="*/ 305395 h 2546032"/>
                <a:gd name="connsiteX282" fmla="*/ 858750 w 1504473"/>
                <a:gd name="connsiteY282" fmla="*/ 239816 h 2546032"/>
                <a:gd name="connsiteX283" fmla="*/ 816745 w 1504473"/>
                <a:gd name="connsiteY283" fmla="*/ 197810 h 2546032"/>
                <a:gd name="connsiteX284" fmla="*/ 638008 w 1504473"/>
                <a:gd name="connsiteY284" fmla="*/ 197810 h 2546032"/>
                <a:gd name="connsiteX285" fmla="*/ 581001 w 1504473"/>
                <a:gd name="connsiteY285" fmla="*/ 255675 h 2546032"/>
                <a:gd name="connsiteX286" fmla="*/ 738735 w 1504473"/>
                <a:gd name="connsiteY286" fmla="*/ 255246 h 2546032"/>
                <a:gd name="connsiteX287" fmla="*/ 746879 w 1504473"/>
                <a:gd name="connsiteY287" fmla="*/ 243673 h 2546032"/>
                <a:gd name="connsiteX288" fmla="*/ 807315 w 1504473"/>
                <a:gd name="connsiteY288" fmla="*/ 243673 h 2546032"/>
                <a:gd name="connsiteX289" fmla="*/ 807744 w 1504473"/>
                <a:gd name="connsiteY289" fmla="*/ 304538 h 2546032"/>
                <a:gd name="connsiteX290" fmla="*/ 746879 w 1504473"/>
                <a:gd name="connsiteY290" fmla="*/ 304109 h 2546032"/>
                <a:gd name="connsiteX291" fmla="*/ 734449 w 1504473"/>
                <a:gd name="connsiteY291" fmla="*/ 274963 h 2546032"/>
                <a:gd name="connsiteX292" fmla="*/ 561713 w 1504473"/>
                <a:gd name="connsiteY292" fmla="*/ 274963 h 2546032"/>
                <a:gd name="connsiteX293" fmla="*/ 549283 w 1504473"/>
                <a:gd name="connsiteY293" fmla="*/ 287393 h 2546032"/>
                <a:gd name="connsiteX294" fmla="*/ 686443 w 1504473"/>
                <a:gd name="connsiteY294" fmla="*/ 287393 h 2546032"/>
                <a:gd name="connsiteX295" fmla="*/ 690729 w 1504473"/>
                <a:gd name="connsiteY295" fmla="*/ 287822 h 2546032"/>
                <a:gd name="connsiteX296" fmla="*/ 754594 w 1504473"/>
                <a:gd name="connsiteY296" fmla="*/ 351687 h 2546032"/>
                <a:gd name="connsiteX297" fmla="*/ 755023 w 1504473"/>
                <a:gd name="connsiteY297" fmla="*/ 355973 h 2546032"/>
                <a:gd name="connsiteX298" fmla="*/ 755023 w 1504473"/>
                <a:gd name="connsiteY298" fmla="*/ 475559 h 2546032"/>
                <a:gd name="connsiteX299" fmla="*/ 761452 w 1504473"/>
                <a:gd name="connsiteY299" fmla="*/ 481989 h 2546032"/>
                <a:gd name="connsiteX300" fmla="*/ 815459 w 1504473"/>
                <a:gd name="connsiteY300" fmla="*/ 487132 h 2546032"/>
                <a:gd name="connsiteX301" fmla="*/ 815459 w 1504473"/>
                <a:gd name="connsiteY301" fmla="*/ 547997 h 2546032"/>
                <a:gd name="connsiteX302" fmla="*/ 755023 w 1504473"/>
                <a:gd name="connsiteY302" fmla="*/ 547997 h 2546032"/>
                <a:gd name="connsiteX303" fmla="*/ 748165 w 1504473"/>
                <a:gd name="connsiteY303" fmla="*/ 496562 h 2546032"/>
                <a:gd name="connsiteX304" fmla="*/ 735735 w 1504473"/>
                <a:gd name="connsiteY304" fmla="*/ 484132 h 2546032"/>
                <a:gd name="connsiteX305" fmla="*/ 735735 w 1504473"/>
                <a:gd name="connsiteY305" fmla="*/ 479846 h 2546032"/>
                <a:gd name="connsiteX306" fmla="*/ 735735 w 1504473"/>
                <a:gd name="connsiteY306" fmla="*/ 361117 h 2546032"/>
                <a:gd name="connsiteX307" fmla="*/ 683014 w 1504473"/>
                <a:gd name="connsiteY307" fmla="*/ 308396 h 2546032"/>
                <a:gd name="connsiteX308" fmla="*/ 538139 w 1504473"/>
                <a:gd name="connsiteY308" fmla="*/ 308396 h 2546032"/>
                <a:gd name="connsiteX309" fmla="*/ 533853 w 1504473"/>
                <a:gd name="connsiteY309" fmla="*/ 307967 h 2546032"/>
                <a:gd name="connsiteX310" fmla="*/ 532138 w 1504473"/>
                <a:gd name="connsiteY310" fmla="*/ 306253 h 2546032"/>
                <a:gd name="connsiteX311" fmla="*/ 523994 w 1504473"/>
                <a:gd name="connsiteY311" fmla="*/ 314396 h 2546032"/>
                <a:gd name="connsiteX312" fmla="*/ 589145 w 1504473"/>
                <a:gd name="connsiteY312" fmla="*/ 379547 h 2546032"/>
                <a:gd name="connsiteX313" fmla="*/ 623007 w 1504473"/>
                <a:gd name="connsiteY313" fmla="*/ 379547 h 2546032"/>
                <a:gd name="connsiteX314" fmla="*/ 634151 w 1504473"/>
                <a:gd name="connsiteY314" fmla="*/ 358116 h 2546032"/>
                <a:gd name="connsiteX315" fmla="*/ 694587 w 1504473"/>
                <a:gd name="connsiteY315" fmla="*/ 358116 h 2546032"/>
                <a:gd name="connsiteX316" fmla="*/ 695016 w 1504473"/>
                <a:gd name="connsiteY316" fmla="*/ 418981 h 2546032"/>
                <a:gd name="connsiteX317" fmla="*/ 634151 w 1504473"/>
                <a:gd name="connsiteY317" fmla="*/ 418981 h 2546032"/>
                <a:gd name="connsiteX318" fmla="*/ 623435 w 1504473"/>
                <a:gd name="connsiteY318" fmla="*/ 399264 h 2546032"/>
                <a:gd name="connsiteX319" fmla="*/ 581430 w 1504473"/>
                <a:gd name="connsiteY319" fmla="*/ 399264 h 2546032"/>
                <a:gd name="connsiteX320" fmla="*/ 508135 w 1504473"/>
                <a:gd name="connsiteY320" fmla="*/ 327684 h 2546032"/>
                <a:gd name="connsiteX321" fmla="*/ 496562 w 1504473"/>
                <a:gd name="connsiteY321" fmla="*/ 339257 h 2546032"/>
                <a:gd name="connsiteX322" fmla="*/ 487561 w 1504473"/>
                <a:gd name="connsiteY322" fmla="*/ 347829 h 2546032"/>
                <a:gd name="connsiteX323" fmla="*/ 947904 w 1504473"/>
                <a:gd name="connsiteY323" fmla="*/ 807744 h 2546032"/>
                <a:gd name="connsiteX324" fmla="*/ 947904 w 1504473"/>
                <a:gd name="connsiteY324" fmla="*/ 818031 h 2546032"/>
                <a:gd name="connsiteX325" fmla="*/ 947904 w 1504473"/>
                <a:gd name="connsiteY325" fmla="*/ 1055918 h 2546032"/>
                <a:gd name="connsiteX326" fmla="*/ 989481 w 1504473"/>
                <a:gd name="connsiteY326" fmla="*/ 1097494 h 2546032"/>
                <a:gd name="connsiteX327" fmla="*/ 1207651 w 1504473"/>
                <a:gd name="connsiteY327" fmla="*/ 1097066 h 2546032"/>
                <a:gd name="connsiteX328" fmla="*/ 1281803 w 1504473"/>
                <a:gd name="connsiteY328" fmla="*/ 1022914 h 2546032"/>
                <a:gd name="connsiteX329" fmla="*/ 1290804 w 1504473"/>
                <a:gd name="connsiteY329" fmla="*/ 1040059 h 2546032"/>
                <a:gd name="connsiteX330" fmla="*/ 1309235 w 1504473"/>
                <a:gd name="connsiteY330" fmla="*/ 1064919 h 2546032"/>
                <a:gd name="connsiteX331" fmla="*/ 1228225 w 1504473"/>
                <a:gd name="connsiteY331" fmla="*/ 1145929 h 2546032"/>
                <a:gd name="connsiteX332" fmla="*/ 1218367 w 1504473"/>
                <a:gd name="connsiteY332" fmla="*/ 1145929 h 2546032"/>
                <a:gd name="connsiteX333" fmla="*/ 979194 w 1504473"/>
                <a:gd name="connsiteY333" fmla="*/ 1145929 h 2546032"/>
                <a:gd name="connsiteX334" fmla="*/ 968907 w 1504473"/>
                <a:gd name="connsiteY334" fmla="*/ 1145929 h 2546032"/>
                <a:gd name="connsiteX335" fmla="*/ 898184 w 1504473"/>
                <a:gd name="connsiteY335" fmla="*/ 1075206 h 2546032"/>
                <a:gd name="connsiteX336" fmla="*/ 898184 w 1504473"/>
                <a:gd name="connsiteY336" fmla="*/ 1064919 h 2546032"/>
                <a:gd name="connsiteX337" fmla="*/ 898612 w 1504473"/>
                <a:gd name="connsiteY337" fmla="*/ 827032 h 2546032"/>
                <a:gd name="connsiteX338" fmla="*/ 452414 w 1504473"/>
                <a:gd name="connsiteY338" fmla="*/ 381691 h 2546032"/>
                <a:gd name="connsiteX339" fmla="*/ 420696 w 1504473"/>
                <a:gd name="connsiteY339" fmla="*/ 409551 h 2546032"/>
                <a:gd name="connsiteX340" fmla="*/ 414695 w 1504473"/>
                <a:gd name="connsiteY340" fmla="*/ 412980 h 2546032"/>
                <a:gd name="connsiteX341" fmla="*/ 816316 w 1504473"/>
                <a:gd name="connsiteY341" fmla="*/ 814602 h 2546032"/>
                <a:gd name="connsiteX342" fmla="*/ 816745 w 1504473"/>
                <a:gd name="connsiteY342" fmla="*/ 822746 h 2546032"/>
                <a:gd name="connsiteX343" fmla="*/ 816745 w 1504473"/>
                <a:gd name="connsiteY343" fmla="*/ 978765 h 2546032"/>
                <a:gd name="connsiteX344" fmla="*/ 812459 w 1504473"/>
                <a:gd name="connsiteY344" fmla="*/ 1034486 h 2546032"/>
                <a:gd name="connsiteX345" fmla="*/ 752023 w 1504473"/>
                <a:gd name="connsiteY345" fmla="*/ 1034486 h 2546032"/>
                <a:gd name="connsiteX346" fmla="*/ 752023 w 1504473"/>
                <a:gd name="connsiteY346" fmla="*/ 974050 h 2546032"/>
                <a:gd name="connsiteX347" fmla="*/ 777312 w 1504473"/>
                <a:gd name="connsiteY347" fmla="*/ 962049 h 2546032"/>
                <a:gd name="connsiteX348" fmla="*/ 777312 w 1504473"/>
                <a:gd name="connsiteY348" fmla="*/ 830890 h 2546032"/>
                <a:gd name="connsiteX349" fmla="*/ 358973 w 1504473"/>
                <a:gd name="connsiteY349" fmla="*/ 412552 h 2546032"/>
                <a:gd name="connsiteX350" fmla="*/ 341400 w 1504473"/>
                <a:gd name="connsiteY350" fmla="*/ 413837 h 2546032"/>
                <a:gd name="connsiteX351" fmla="*/ 553998 w 1504473"/>
                <a:gd name="connsiteY351" fmla="*/ 626436 h 2546032"/>
                <a:gd name="connsiteX352" fmla="*/ 553998 w 1504473"/>
                <a:gd name="connsiteY352" fmla="*/ 630293 h 2546032"/>
                <a:gd name="connsiteX353" fmla="*/ 553569 w 1504473"/>
                <a:gd name="connsiteY353" fmla="*/ 719447 h 2546032"/>
                <a:gd name="connsiteX354" fmla="*/ 569857 w 1504473"/>
                <a:gd name="connsiteY354" fmla="*/ 729306 h 2546032"/>
                <a:gd name="connsiteX355" fmla="*/ 569857 w 1504473"/>
                <a:gd name="connsiteY355" fmla="*/ 790170 h 2546032"/>
                <a:gd name="connsiteX356" fmla="*/ 508992 w 1504473"/>
                <a:gd name="connsiteY356" fmla="*/ 790170 h 2546032"/>
                <a:gd name="connsiteX357" fmla="*/ 508992 w 1504473"/>
                <a:gd name="connsiteY357" fmla="*/ 729734 h 2546032"/>
                <a:gd name="connsiteX358" fmla="*/ 533853 w 1504473"/>
                <a:gd name="connsiteY358" fmla="*/ 717733 h 2546032"/>
                <a:gd name="connsiteX359" fmla="*/ 533853 w 1504473"/>
                <a:gd name="connsiteY359" fmla="*/ 634579 h 2546032"/>
                <a:gd name="connsiteX360" fmla="*/ 316111 w 1504473"/>
                <a:gd name="connsiteY360" fmla="*/ 416838 h 2546032"/>
                <a:gd name="connsiteX361" fmla="*/ 240673 w 1504473"/>
                <a:gd name="connsiteY361" fmla="*/ 442555 h 2546032"/>
                <a:gd name="connsiteX362" fmla="*/ 237244 w 1504473"/>
                <a:gd name="connsiteY362" fmla="*/ 444698 h 2546032"/>
                <a:gd name="connsiteX363" fmla="*/ 391549 w 1504473"/>
                <a:gd name="connsiteY363" fmla="*/ 599003 h 2546032"/>
                <a:gd name="connsiteX364" fmla="*/ 443841 w 1504473"/>
                <a:gd name="connsiteY364" fmla="*/ 605433 h 2546032"/>
                <a:gd name="connsiteX365" fmla="*/ 444270 w 1504473"/>
                <a:gd name="connsiteY365" fmla="*/ 666298 h 2546032"/>
                <a:gd name="connsiteX366" fmla="*/ 383405 w 1504473"/>
                <a:gd name="connsiteY366" fmla="*/ 665869 h 2546032"/>
                <a:gd name="connsiteX367" fmla="*/ 377833 w 1504473"/>
                <a:gd name="connsiteY367" fmla="*/ 612719 h 2546032"/>
                <a:gd name="connsiteX368" fmla="*/ 221385 w 1504473"/>
                <a:gd name="connsiteY368" fmla="*/ 456271 h 2546032"/>
                <a:gd name="connsiteX369" fmla="*/ 167378 w 1504473"/>
                <a:gd name="connsiteY369" fmla="*/ 496991 h 2546032"/>
                <a:gd name="connsiteX370" fmla="*/ 527852 w 1504473"/>
                <a:gd name="connsiteY370" fmla="*/ 857464 h 2546032"/>
                <a:gd name="connsiteX371" fmla="*/ 622149 w 1504473"/>
                <a:gd name="connsiteY371" fmla="*/ 857036 h 2546032"/>
                <a:gd name="connsiteX372" fmla="*/ 628150 w 1504473"/>
                <a:gd name="connsiteY372" fmla="*/ 849749 h 2546032"/>
                <a:gd name="connsiteX373" fmla="*/ 688586 w 1504473"/>
                <a:gd name="connsiteY373" fmla="*/ 849749 h 2546032"/>
                <a:gd name="connsiteX374" fmla="*/ 688586 w 1504473"/>
                <a:gd name="connsiteY374" fmla="*/ 910614 h 2546032"/>
                <a:gd name="connsiteX375" fmla="*/ 628150 w 1504473"/>
                <a:gd name="connsiteY375" fmla="*/ 910614 h 2546032"/>
                <a:gd name="connsiteX376" fmla="*/ 615720 w 1504473"/>
                <a:gd name="connsiteY376" fmla="*/ 877181 h 2546032"/>
                <a:gd name="connsiteX377" fmla="*/ 523566 w 1504473"/>
                <a:gd name="connsiteY377" fmla="*/ 877610 h 2546032"/>
                <a:gd name="connsiteX378" fmla="*/ 519708 w 1504473"/>
                <a:gd name="connsiteY378" fmla="*/ 877181 h 2546032"/>
                <a:gd name="connsiteX379" fmla="*/ 152376 w 1504473"/>
                <a:gd name="connsiteY379" fmla="*/ 509849 h 2546032"/>
                <a:gd name="connsiteX380" fmla="*/ 113800 w 1504473"/>
                <a:gd name="connsiteY380" fmla="*/ 547568 h 2546032"/>
                <a:gd name="connsiteX381" fmla="*/ 116372 w 1504473"/>
                <a:gd name="connsiteY381" fmla="*/ 547568 h 2546032"/>
                <a:gd name="connsiteX382" fmla="*/ 128802 w 1504473"/>
                <a:gd name="connsiteY382" fmla="*/ 547997 h 2546032"/>
                <a:gd name="connsiteX383" fmla="*/ 289965 w 1504473"/>
                <a:gd name="connsiteY383" fmla="*/ 709160 h 2546032"/>
                <a:gd name="connsiteX384" fmla="*/ 330684 w 1504473"/>
                <a:gd name="connsiteY384" fmla="*/ 720304 h 2546032"/>
                <a:gd name="connsiteX385" fmla="*/ 331113 w 1504473"/>
                <a:gd name="connsiteY385" fmla="*/ 781169 h 2546032"/>
                <a:gd name="connsiteX386" fmla="*/ 270248 w 1504473"/>
                <a:gd name="connsiteY386" fmla="*/ 780741 h 2546032"/>
                <a:gd name="connsiteX387" fmla="*/ 259532 w 1504473"/>
                <a:gd name="connsiteY387" fmla="*/ 761881 h 2546032"/>
                <a:gd name="connsiteX388" fmla="*/ 104799 w 1504473"/>
                <a:gd name="connsiteY388" fmla="*/ 607147 h 2546032"/>
                <a:gd name="connsiteX389" fmla="*/ 66651 w 1504473"/>
                <a:gd name="connsiteY389" fmla="*/ 607147 h 2546032"/>
                <a:gd name="connsiteX390" fmla="*/ 29361 w 1504473"/>
                <a:gd name="connsiteY390" fmla="*/ 669298 h 2546032"/>
                <a:gd name="connsiteX391" fmla="*/ 88940 w 1504473"/>
                <a:gd name="connsiteY391" fmla="*/ 669298 h 2546032"/>
                <a:gd name="connsiteX392" fmla="*/ 93226 w 1504473"/>
                <a:gd name="connsiteY392" fmla="*/ 669727 h 2546032"/>
                <a:gd name="connsiteX393" fmla="*/ 268962 w 1504473"/>
                <a:gd name="connsiteY393" fmla="*/ 845463 h 2546032"/>
                <a:gd name="connsiteX394" fmla="*/ 395835 w 1504473"/>
                <a:gd name="connsiteY394" fmla="*/ 845463 h 2546032"/>
                <a:gd name="connsiteX395" fmla="*/ 451128 w 1504473"/>
                <a:gd name="connsiteY395" fmla="*/ 849749 h 2546032"/>
                <a:gd name="connsiteX396" fmla="*/ 451128 w 1504473"/>
                <a:gd name="connsiteY396" fmla="*/ 910185 h 2546032"/>
                <a:gd name="connsiteX397" fmla="*/ 390263 w 1504473"/>
                <a:gd name="connsiteY397" fmla="*/ 910185 h 2546032"/>
                <a:gd name="connsiteX398" fmla="*/ 380405 w 1504473"/>
                <a:gd name="connsiteY398" fmla="*/ 865180 h 2546032"/>
                <a:gd name="connsiteX399" fmla="*/ 263819 w 1504473"/>
                <a:gd name="connsiteY399" fmla="*/ 865180 h 2546032"/>
                <a:gd name="connsiteX400" fmla="*/ 259961 w 1504473"/>
                <a:gd name="connsiteY400" fmla="*/ 865180 h 2546032"/>
                <a:gd name="connsiteX401" fmla="*/ 83796 w 1504473"/>
                <a:gd name="connsiteY401" fmla="*/ 689015 h 2546032"/>
                <a:gd name="connsiteX402" fmla="*/ 19502 w 1504473"/>
                <a:gd name="connsiteY402" fmla="*/ 689015 h 2546032"/>
                <a:gd name="connsiteX403" fmla="*/ 13930 w 1504473"/>
                <a:gd name="connsiteY403" fmla="*/ 741307 h 2546032"/>
                <a:gd name="connsiteX404" fmla="*/ 87225 w 1504473"/>
                <a:gd name="connsiteY404" fmla="*/ 741307 h 2546032"/>
                <a:gd name="connsiteX405" fmla="*/ 93226 w 1504473"/>
                <a:gd name="connsiteY405" fmla="*/ 741307 h 2546032"/>
                <a:gd name="connsiteX406" fmla="*/ 253103 w 1504473"/>
                <a:gd name="connsiteY406" fmla="*/ 901184 h 2546032"/>
                <a:gd name="connsiteX407" fmla="*/ 344400 w 1504473"/>
                <a:gd name="connsiteY407" fmla="*/ 901184 h 2546032"/>
                <a:gd name="connsiteX408" fmla="*/ 350401 w 1504473"/>
                <a:gd name="connsiteY408" fmla="*/ 901184 h 2546032"/>
                <a:gd name="connsiteX409" fmla="*/ 426268 w 1504473"/>
                <a:gd name="connsiteY409" fmla="*/ 977051 h 2546032"/>
                <a:gd name="connsiteX410" fmla="*/ 502134 w 1504473"/>
                <a:gd name="connsiteY410" fmla="*/ 977051 h 2546032"/>
                <a:gd name="connsiteX411" fmla="*/ 502563 w 1504473"/>
                <a:gd name="connsiteY411" fmla="*/ 977051 h 2546032"/>
                <a:gd name="connsiteX412" fmla="*/ 508564 w 1504473"/>
                <a:gd name="connsiteY412" fmla="*/ 969336 h 2546032"/>
                <a:gd name="connsiteX413" fmla="*/ 569428 w 1504473"/>
                <a:gd name="connsiteY413" fmla="*/ 968907 h 2546032"/>
                <a:gd name="connsiteX414" fmla="*/ 569428 w 1504473"/>
                <a:gd name="connsiteY414" fmla="*/ 1029772 h 2546032"/>
                <a:gd name="connsiteX415" fmla="*/ 508564 w 1504473"/>
                <a:gd name="connsiteY415" fmla="*/ 1029772 h 2546032"/>
                <a:gd name="connsiteX416" fmla="*/ 496562 w 1504473"/>
                <a:gd name="connsiteY416" fmla="*/ 1006197 h 2546032"/>
                <a:gd name="connsiteX417" fmla="*/ 420267 w 1504473"/>
                <a:gd name="connsiteY417" fmla="*/ 1006197 h 2546032"/>
                <a:gd name="connsiteX418" fmla="*/ 414266 w 1504473"/>
                <a:gd name="connsiteY418" fmla="*/ 1006197 h 2546032"/>
                <a:gd name="connsiteX419" fmla="*/ 338400 w 1504473"/>
                <a:gd name="connsiteY419" fmla="*/ 930331 h 2546032"/>
                <a:gd name="connsiteX420" fmla="*/ 247531 w 1504473"/>
                <a:gd name="connsiteY420" fmla="*/ 930759 h 2546032"/>
                <a:gd name="connsiteX421" fmla="*/ 241102 w 1504473"/>
                <a:gd name="connsiteY421" fmla="*/ 930331 h 2546032"/>
                <a:gd name="connsiteX422" fmla="*/ 81224 w 1504473"/>
                <a:gd name="connsiteY422" fmla="*/ 770453 h 2546032"/>
                <a:gd name="connsiteX423" fmla="*/ 11359 w 1504473"/>
                <a:gd name="connsiteY423" fmla="*/ 770453 h 2546032"/>
                <a:gd name="connsiteX424" fmla="*/ 7930 w 1504473"/>
                <a:gd name="connsiteY424" fmla="*/ 816745 h 2546032"/>
                <a:gd name="connsiteX425" fmla="*/ 78653 w 1504473"/>
                <a:gd name="connsiteY425" fmla="*/ 816745 h 2546032"/>
                <a:gd name="connsiteX426" fmla="*/ 353401 w 1504473"/>
                <a:gd name="connsiteY426" fmla="*/ 1091494 h 2546032"/>
                <a:gd name="connsiteX427" fmla="*/ 629865 w 1504473"/>
                <a:gd name="connsiteY427" fmla="*/ 1091494 h 2546032"/>
                <a:gd name="connsiteX428" fmla="*/ 632436 w 1504473"/>
                <a:gd name="connsiteY428" fmla="*/ 1088493 h 2546032"/>
                <a:gd name="connsiteX429" fmla="*/ 693301 w 1504473"/>
                <a:gd name="connsiteY429" fmla="*/ 1088065 h 2546032"/>
                <a:gd name="connsiteX430" fmla="*/ 692872 w 1504473"/>
                <a:gd name="connsiteY430" fmla="*/ 1148929 h 2546032"/>
                <a:gd name="connsiteX431" fmla="*/ 632008 w 1504473"/>
                <a:gd name="connsiteY431" fmla="*/ 1148929 h 2546032"/>
                <a:gd name="connsiteX432" fmla="*/ 620006 w 1504473"/>
                <a:gd name="connsiteY432" fmla="*/ 1120640 h 2546032"/>
                <a:gd name="connsiteX433" fmla="*/ 346972 w 1504473"/>
                <a:gd name="connsiteY433" fmla="*/ 1120211 h 2546032"/>
                <a:gd name="connsiteX434" fmla="*/ 340971 w 1504473"/>
                <a:gd name="connsiteY434" fmla="*/ 1120211 h 2546032"/>
                <a:gd name="connsiteX435" fmla="*/ 66223 w 1504473"/>
                <a:gd name="connsiteY435" fmla="*/ 845463 h 2546032"/>
                <a:gd name="connsiteX436" fmla="*/ 5786 w 1504473"/>
                <a:gd name="connsiteY436" fmla="*/ 845463 h 2546032"/>
                <a:gd name="connsiteX437" fmla="*/ 4072 w 1504473"/>
                <a:gd name="connsiteY437" fmla="*/ 892183 h 2546032"/>
                <a:gd name="connsiteX438" fmla="*/ 80367 w 1504473"/>
                <a:gd name="connsiteY438" fmla="*/ 892183 h 2546032"/>
                <a:gd name="connsiteX439" fmla="*/ 86368 w 1504473"/>
                <a:gd name="connsiteY439" fmla="*/ 892183 h 2546032"/>
                <a:gd name="connsiteX440" fmla="*/ 181094 w 1504473"/>
                <a:gd name="connsiteY440" fmla="*/ 986909 h 2546032"/>
                <a:gd name="connsiteX441" fmla="*/ 178951 w 1504473"/>
                <a:gd name="connsiteY441" fmla="*/ 995482 h 2546032"/>
                <a:gd name="connsiteX442" fmla="*/ 155377 w 1504473"/>
                <a:gd name="connsiteY442" fmla="*/ 1083350 h 2546032"/>
                <a:gd name="connsiteX443" fmla="*/ 156234 w 1504473"/>
                <a:gd name="connsiteY443" fmla="*/ 1084207 h 2546032"/>
                <a:gd name="connsiteX444" fmla="*/ 214955 w 1504473"/>
                <a:gd name="connsiteY444" fmla="*/ 1085493 h 2546032"/>
                <a:gd name="connsiteX445" fmla="*/ 214955 w 1504473"/>
                <a:gd name="connsiteY445" fmla="*/ 1145929 h 2546032"/>
                <a:gd name="connsiteX446" fmla="*/ 154519 w 1504473"/>
                <a:gd name="connsiteY446" fmla="*/ 1145929 h 2546032"/>
                <a:gd name="connsiteX447" fmla="*/ 142518 w 1504473"/>
                <a:gd name="connsiteY447" fmla="*/ 1111639 h 2546032"/>
                <a:gd name="connsiteX448" fmla="*/ 122801 w 1504473"/>
                <a:gd name="connsiteY448" fmla="*/ 1091922 h 2546032"/>
                <a:gd name="connsiteX449" fmla="*/ 124944 w 1504473"/>
                <a:gd name="connsiteY449" fmla="*/ 1083778 h 2546032"/>
                <a:gd name="connsiteX450" fmla="*/ 148519 w 1504473"/>
                <a:gd name="connsiteY450" fmla="*/ 995482 h 2546032"/>
                <a:gd name="connsiteX451" fmla="*/ 74795 w 1504473"/>
                <a:gd name="connsiteY451" fmla="*/ 921758 h 2546032"/>
                <a:gd name="connsiteX452" fmla="*/ 3643 w 1504473"/>
                <a:gd name="connsiteY452" fmla="*/ 921758 h 2546032"/>
                <a:gd name="connsiteX453" fmla="*/ 3215 w 1504473"/>
                <a:gd name="connsiteY453" fmla="*/ 995053 h 2546032"/>
                <a:gd name="connsiteX454" fmla="*/ 20360 w 1504473"/>
                <a:gd name="connsiteY454" fmla="*/ 995053 h 2546032"/>
                <a:gd name="connsiteX455" fmla="*/ 32790 w 1504473"/>
                <a:gd name="connsiteY455" fmla="*/ 963335 h 2546032"/>
                <a:gd name="connsiteX456" fmla="*/ 93655 w 1504473"/>
                <a:gd name="connsiteY456" fmla="*/ 963335 h 2546032"/>
                <a:gd name="connsiteX457" fmla="*/ 93655 w 1504473"/>
                <a:gd name="connsiteY457" fmla="*/ 1024199 h 2546032"/>
                <a:gd name="connsiteX458" fmla="*/ 33218 w 1504473"/>
                <a:gd name="connsiteY458" fmla="*/ 1024199 h 2546032"/>
                <a:gd name="connsiteX459" fmla="*/ 3643 w 1504473"/>
                <a:gd name="connsiteY459" fmla="*/ 1024199 h 2546032"/>
                <a:gd name="connsiteX460" fmla="*/ 38791 w 1504473"/>
                <a:gd name="connsiteY460" fmla="*/ 1388102 h 2546032"/>
                <a:gd name="connsiteX461" fmla="*/ 51221 w 1504473"/>
                <a:gd name="connsiteY461" fmla="*/ 1375672 h 2546032"/>
                <a:gd name="connsiteX462" fmla="*/ 51221 w 1504473"/>
                <a:gd name="connsiteY462" fmla="*/ 1279660 h 2546032"/>
                <a:gd name="connsiteX463" fmla="*/ 35362 w 1504473"/>
                <a:gd name="connsiteY463" fmla="*/ 1269802 h 2546032"/>
                <a:gd name="connsiteX464" fmla="*/ 35790 w 1504473"/>
                <a:gd name="connsiteY464" fmla="*/ 1208937 h 2546032"/>
                <a:gd name="connsiteX465" fmla="*/ 96226 w 1504473"/>
                <a:gd name="connsiteY465" fmla="*/ 1208937 h 2546032"/>
                <a:gd name="connsiteX466" fmla="*/ 96226 w 1504473"/>
                <a:gd name="connsiteY466" fmla="*/ 1269802 h 2546032"/>
                <a:gd name="connsiteX467" fmla="*/ 80796 w 1504473"/>
                <a:gd name="connsiteY467" fmla="*/ 1279660 h 2546032"/>
                <a:gd name="connsiteX468" fmla="*/ 80796 w 1504473"/>
                <a:gd name="connsiteY468" fmla="*/ 1382101 h 2546032"/>
                <a:gd name="connsiteX469" fmla="*/ 80796 w 1504473"/>
                <a:gd name="connsiteY469" fmla="*/ 1388102 h 2546032"/>
                <a:gd name="connsiteX470" fmla="*/ 45220 w 1504473"/>
                <a:gd name="connsiteY470" fmla="*/ 1423678 h 2546032"/>
                <a:gd name="connsiteX471" fmla="*/ 54650 w 1504473"/>
                <a:gd name="connsiteY471" fmla="*/ 1471684 h 2546032"/>
                <a:gd name="connsiteX472" fmla="*/ 145518 w 1504473"/>
                <a:gd name="connsiteY472" fmla="*/ 1380816 h 2546032"/>
                <a:gd name="connsiteX473" fmla="*/ 156234 w 1504473"/>
                <a:gd name="connsiteY473" fmla="*/ 1338382 h 2546032"/>
                <a:gd name="connsiteX474" fmla="*/ 202097 w 1504473"/>
                <a:gd name="connsiteY474" fmla="*/ 1328523 h 2546032"/>
                <a:gd name="connsiteX475" fmla="*/ 257818 w 1504473"/>
                <a:gd name="connsiteY475" fmla="*/ 1237655 h 2546032"/>
                <a:gd name="connsiteX476" fmla="*/ 285679 w 1504473"/>
                <a:gd name="connsiteY476" fmla="*/ 1179790 h 2546032"/>
                <a:gd name="connsiteX477" fmla="*/ 1349955 w 1504473"/>
                <a:gd name="connsiteY477" fmla="*/ 1571982 h 2546032"/>
                <a:gd name="connsiteX478" fmla="*/ 1349955 w 1504473"/>
                <a:gd name="connsiteY478" fmla="*/ 1571982 h 2546032"/>
                <a:gd name="connsiteX479" fmla="*/ 1410819 w 1504473"/>
                <a:gd name="connsiteY479" fmla="*/ 1571982 h 2546032"/>
                <a:gd name="connsiteX480" fmla="*/ 1410391 w 1504473"/>
                <a:gd name="connsiteY480" fmla="*/ 1632418 h 2546032"/>
                <a:gd name="connsiteX481" fmla="*/ 1349955 w 1504473"/>
                <a:gd name="connsiteY481" fmla="*/ 1632418 h 2546032"/>
                <a:gd name="connsiteX482" fmla="*/ 1349955 w 1504473"/>
                <a:gd name="connsiteY482" fmla="*/ 1571982 h 2546032"/>
                <a:gd name="connsiteX483" fmla="*/ 1169932 w 1504473"/>
                <a:gd name="connsiteY483" fmla="*/ 900327 h 2546032"/>
                <a:gd name="connsiteX484" fmla="*/ 1109496 w 1504473"/>
                <a:gd name="connsiteY484" fmla="*/ 900327 h 2546032"/>
                <a:gd name="connsiteX485" fmla="*/ 1109067 w 1504473"/>
                <a:gd name="connsiteY485" fmla="*/ 839462 h 2546032"/>
                <a:gd name="connsiteX486" fmla="*/ 1169932 w 1504473"/>
                <a:gd name="connsiteY486" fmla="*/ 839462 h 2546032"/>
                <a:gd name="connsiteX487" fmla="*/ 1169932 w 1504473"/>
                <a:gd name="connsiteY487" fmla="*/ 900327 h 2546032"/>
                <a:gd name="connsiteX488" fmla="*/ 1289090 w 1504473"/>
                <a:gd name="connsiteY488" fmla="*/ 786313 h 2546032"/>
                <a:gd name="connsiteX489" fmla="*/ 1228225 w 1504473"/>
                <a:gd name="connsiteY489" fmla="*/ 786313 h 2546032"/>
                <a:gd name="connsiteX490" fmla="*/ 1228225 w 1504473"/>
                <a:gd name="connsiteY490" fmla="*/ 725448 h 2546032"/>
                <a:gd name="connsiteX491" fmla="*/ 1289090 w 1504473"/>
                <a:gd name="connsiteY491" fmla="*/ 725448 h 2546032"/>
                <a:gd name="connsiteX492" fmla="*/ 1289090 w 1504473"/>
                <a:gd name="connsiteY492" fmla="*/ 786313 h 2546032"/>
                <a:gd name="connsiteX493" fmla="*/ 1225653 w 1504473"/>
                <a:gd name="connsiteY493" fmla="*/ 1447681 h 2546032"/>
                <a:gd name="connsiteX494" fmla="*/ 1225653 w 1504473"/>
                <a:gd name="connsiteY494" fmla="*/ 1447681 h 2546032"/>
                <a:gd name="connsiteX495" fmla="*/ 1286518 w 1504473"/>
                <a:gd name="connsiteY495" fmla="*/ 1447681 h 2546032"/>
                <a:gd name="connsiteX496" fmla="*/ 1286947 w 1504473"/>
                <a:gd name="connsiteY496" fmla="*/ 1508546 h 2546032"/>
                <a:gd name="connsiteX497" fmla="*/ 1226082 w 1504473"/>
                <a:gd name="connsiteY497" fmla="*/ 1508117 h 2546032"/>
                <a:gd name="connsiteX498" fmla="*/ 1225653 w 1504473"/>
                <a:gd name="connsiteY498" fmla="*/ 1447681 h 2546032"/>
                <a:gd name="connsiteX499" fmla="*/ 1107782 w 1504473"/>
                <a:gd name="connsiteY499" fmla="*/ 1328095 h 2546032"/>
                <a:gd name="connsiteX500" fmla="*/ 1168218 w 1504473"/>
                <a:gd name="connsiteY500" fmla="*/ 1328095 h 2546032"/>
                <a:gd name="connsiteX501" fmla="*/ 1168218 w 1504473"/>
                <a:gd name="connsiteY501" fmla="*/ 1388959 h 2546032"/>
                <a:gd name="connsiteX502" fmla="*/ 1107353 w 1504473"/>
                <a:gd name="connsiteY502" fmla="*/ 1388959 h 2546032"/>
                <a:gd name="connsiteX503" fmla="*/ 1107782 w 1504473"/>
                <a:gd name="connsiteY503" fmla="*/ 1328095 h 2546032"/>
                <a:gd name="connsiteX504" fmla="*/ 981766 w 1504473"/>
                <a:gd name="connsiteY504" fmla="*/ 1203793 h 2546032"/>
                <a:gd name="connsiteX505" fmla="*/ 1042630 w 1504473"/>
                <a:gd name="connsiteY505" fmla="*/ 1204222 h 2546032"/>
                <a:gd name="connsiteX506" fmla="*/ 1042630 w 1504473"/>
                <a:gd name="connsiteY506" fmla="*/ 1265087 h 2546032"/>
                <a:gd name="connsiteX507" fmla="*/ 982194 w 1504473"/>
                <a:gd name="connsiteY507" fmla="*/ 1265087 h 2546032"/>
                <a:gd name="connsiteX508" fmla="*/ 981766 w 1504473"/>
                <a:gd name="connsiteY508" fmla="*/ 1203793 h 254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504473" h="2546032">
                  <a:moveTo>
                    <a:pt x="285679" y="1179790"/>
                  </a:moveTo>
                  <a:lnTo>
                    <a:pt x="285679" y="1179790"/>
                  </a:lnTo>
                  <a:cubicBezTo>
                    <a:pt x="293822" y="1147215"/>
                    <a:pt x="292537" y="1113353"/>
                    <a:pt x="298109" y="1080349"/>
                  </a:cubicBezTo>
                  <a:cubicBezTo>
                    <a:pt x="304967" y="1093208"/>
                    <a:pt x="307967" y="1107353"/>
                    <a:pt x="312253" y="1121069"/>
                  </a:cubicBezTo>
                  <a:cubicBezTo>
                    <a:pt x="321255" y="1152787"/>
                    <a:pt x="329827" y="1184934"/>
                    <a:pt x="338400" y="1217081"/>
                  </a:cubicBezTo>
                  <a:cubicBezTo>
                    <a:pt x="347401" y="1227796"/>
                    <a:pt x="350830" y="1241512"/>
                    <a:pt x="347829" y="1254371"/>
                  </a:cubicBezTo>
                  <a:cubicBezTo>
                    <a:pt x="363260" y="1314379"/>
                    <a:pt x="378262" y="1374386"/>
                    <a:pt x="394121" y="1433965"/>
                  </a:cubicBezTo>
                  <a:lnTo>
                    <a:pt x="437412" y="1433965"/>
                  </a:lnTo>
                  <a:lnTo>
                    <a:pt x="526566" y="1344811"/>
                  </a:lnTo>
                  <a:lnTo>
                    <a:pt x="532567" y="1344811"/>
                  </a:lnTo>
                  <a:lnTo>
                    <a:pt x="871180" y="1344811"/>
                  </a:lnTo>
                  <a:cubicBezTo>
                    <a:pt x="873324" y="1339668"/>
                    <a:pt x="876753" y="1335381"/>
                    <a:pt x="880610" y="1331524"/>
                  </a:cubicBezTo>
                  <a:cubicBezTo>
                    <a:pt x="897327" y="1314807"/>
                    <a:pt x="924330" y="1314379"/>
                    <a:pt x="941046" y="1331095"/>
                  </a:cubicBezTo>
                  <a:cubicBezTo>
                    <a:pt x="957763" y="1347811"/>
                    <a:pt x="958191" y="1375243"/>
                    <a:pt x="941475" y="1391960"/>
                  </a:cubicBezTo>
                  <a:cubicBezTo>
                    <a:pt x="924759" y="1408676"/>
                    <a:pt x="897327" y="1408676"/>
                    <a:pt x="880610" y="1391531"/>
                  </a:cubicBezTo>
                  <a:cubicBezTo>
                    <a:pt x="875467" y="1386388"/>
                    <a:pt x="872466" y="1380387"/>
                    <a:pt x="870323" y="1373958"/>
                  </a:cubicBezTo>
                  <a:lnTo>
                    <a:pt x="538996" y="1374386"/>
                  </a:lnTo>
                  <a:lnTo>
                    <a:pt x="449842" y="1463540"/>
                  </a:lnTo>
                  <a:lnTo>
                    <a:pt x="443841" y="1463540"/>
                  </a:lnTo>
                  <a:lnTo>
                    <a:pt x="403122" y="1463540"/>
                  </a:lnTo>
                  <a:cubicBezTo>
                    <a:pt x="406980" y="1473827"/>
                    <a:pt x="412123" y="1483686"/>
                    <a:pt x="417267" y="1493544"/>
                  </a:cubicBezTo>
                  <a:lnTo>
                    <a:pt x="497419" y="1493544"/>
                  </a:lnTo>
                  <a:lnTo>
                    <a:pt x="514993" y="1475970"/>
                  </a:lnTo>
                  <a:cubicBezTo>
                    <a:pt x="512421" y="1462254"/>
                    <a:pt x="515850" y="1448110"/>
                    <a:pt x="526566" y="1437394"/>
                  </a:cubicBezTo>
                  <a:cubicBezTo>
                    <a:pt x="543282" y="1420678"/>
                    <a:pt x="570286" y="1420678"/>
                    <a:pt x="587002" y="1437394"/>
                  </a:cubicBezTo>
                  <a:cubicBezTo>
                    <a:pt x="603718" y="1454110"/>
                    <a:pt x="603718" y="1481114"/>
                    <a:pt x="587002" y="1497830"/>
                  </a:cubicBezTo>
                  <a:cubicBezTo>
                    <a:pt x="571572" y="1513261"/>
                    <a:pt x="547569" y="1514547"/>
                    <a:pt x="530424" y="1501259"/>
                  </a:cubicBezTo>
                  <a:lnTo>
                    <a:pt x="508992" y="1522690"/>
                  </a:lnTo>
                  <a:lnTo>
                    <a:pt x="430982" y="1522690"/>
                  </a:lnTo>
                  <a:cubicBezTo>
                    <a:pt x="433126" y="1528262"/>
                    <a:pt x="435269" y="1533835"/>
                    <a:pt x="436555" y="1539407"/>
                  </a:cubicBezTo>
                  <a:cubicBezTo>
                    <a:pt x="437412" y="1542407"/>
                    <a:pt x="437841" y="1545407"/>
                    <a:pt x="438698" y="1548408"/>
                  </a:cubicBezTo>
                  <a:cubicBezTo>
                    <a:pt x="449413" y="1548837"/>
                    <a:pt x="459700" y="1552694"/>
                    <a:pt x="467844" y="1560838"/>
                  </a:cubicBezTo>
                  <a:cubicBezTo>
                    <a:pt x="484561" y="1577554"/>
                    <a:pt x="484989" y="1604558"/>
                    <a:pt x="468273" y="1621274"/>
                  </a:cubicBezTo>
                  <a:cubicBezTo>
                    <a:pt x="461843" y="1627703"/>
                    <a:pt x="454128" y="1631561"/>
                    <a:pt x="445984" y="1633276"/>
                  </a:cubicBezTo>
                  <a:cubicBezTo>
                    <a:pt x="446413" y="1651707"/>
                    <a:pt x="445984" y="1669709"/>
                    <a:pt x="444270" y="1688140"/>
                  </a:cubicBezTo>
                  <a:lnTo>
                    <a:pt x="548426" y="1583984"/>
                  </a:lnTo>
                  <a:lnTo>
                    <a:pt x="554427" y="1584412"/>
                  </a:lnTo>
                  <a:lnTo>
                    <a:pt x="635865" y="1584412"/>
                  </a:lnTo>
                  <a:cubicBezTo>
                    <a:pt x="636723" y="1574983"/>
                    <a:pt x="640580" y="1565553"/>
                    <a:pt x="647867" y="1558266"/>
                  </a:cubicBezTo>
                  <a:cubicBezTo>
                    <a:pt x="664583" y="1541550"/>
                    <a:pt x="691587" y="1541550"/>
                    <a:pt x="708303" y="1558266"/>
                  </a:cubicBezTo>
                  <a:cubicBezTo>
                    <a:pt x="725019" y="1574983"/>
                    <a:pt x="725448" y="1602415"/>
                    <a:pt x="708732" y="1619131"/>
                  </a:cubicBezTo>
                  <a:cubicBezTo>
                    <a:pt x="692015" y="1635847"/>
                    <a:pt x="664583" y="1635847"/>
                    <a:pt x="647867" y="1618702"/>
                  </a:cubicBezTo>
                  <a:cubicBezTo>
                    <a:pt x="646152" y="1616988"/>
                    <a:pt x="644866" y="1615702"/>
                    <a:pt x="643581" y="1613559"/>
                  </a:cubicBezTo>
                  <a:lnTo>
                    <a:pt x="560427" y="1613130"/>
                  </a:lnTo>
                  <a:lnTo>
                    <a:pt x="436126" y="1737432"/>
                  </a:lnTo>
                  <a:cubicBezTo>
                    <a:pt x="436126" y="1737432"/>
                    <a:pt x="436126" y="1737860"/>
                    <a:pt x="436126" y="1737860"/>
                  </a:cubicBezTo>
                  <a:cubicBezTo>
                    <a:pt x="430125" y="1764435"/>
                    <a:pt x="421124" y="1790152"/>
                    <a:pt x="413837" y="1816727"/>
                  </a:cubicBezTo>
                  <a:cubicBezTo>
                    <a:pt x="411694" y="1829157"/>
                    <a:pt x="409123" y="1841587"/>
                    <a:pt x="406980" y="1854017"/>
                  </a:cubicBezTo>
                  <a:lnTo>
                    <a:pt x="522280" y="1738717"/>
                  </a:lnTo>
                  <a:cubicBezTo>
                    <a:pt x="522708" y="1738289"/>
                    <a:pt x="523566" y="1737860"/>
                    <a:pt x="524423" y="1737432"/>
                  </a:cubicBezTo>
                  <a:cubicBezTo>
                    <a:pt x="512421" y="1720715"/>
                    <a:pt x="514136" y="1697141"/>
                    <a:pt x="529138" y="1682139"/>
                  </a:cubicBezTo>
                  <a:cubicBezTo>
                    <a:pt x="545854" y="1665422"/>
                    <a:pt x="572429" y="1665422"/>
                    <a:pt x="589574" y="1682139"/>
                  </a:cubicBezTo>
                  <a:cubicBezTo>
                    <a:pt x="606290" y="1698855"/>
                    <a:pt x="606719" y="1726287"/>
                    <a:pt x="590002" y="1743004"/>
                  </a:cubicBezTo>
                  <a:cubicBezTo>
                    <a:pt x="578430" y="1754577"/>
                    <a:pt x="561713" y="1758006"/>
                    <a:pt x="546711" y="1753291"/>
                  </a:cubicBezTo>
                  <a:cubicBezTo>
                    <a:pt x="546283" y="1755434"/>
                    <a:pt x="544997" y="1757577"/>
                    <a:pt x="543282" y="1759720"/>
                  </a:cubicBezTo>
                  <a:lnTo>
                    <a:pt x="397978" y="1905024"/>
                  </a:lnTo>
                  <a:cubicBezTo>
                    <a:pt x="396692" y="1911882"/>
                    <a:pt x="395407" y="1918740"/>
                    <a:pt x="394121" y="1926027"/>
                  </a:cubicBezTo>
                  <a:cubicBezTo>
                    <a:pt x="389835" y="1948315"/>
                    <a:pt x="385548" y="1970603"/>
                    <a:pt x="380833" y="1992892"/>
                  </a:cubicBezTo>
                  <a:lnTo>
                    <a:pt x="782884" y="1590842"/>
                  </a:lnTo>
                  <a:lnTo>
                    <a:pt x="782884" y="1514975"/>
                  </a:lnTo>
                  <a:cubicBezTo>
                    <a:pt x="776883" y="1512832"/>
                    <a:pt x="771311" y="1509403"/>
                    <a:pt x="766596" y="1504688"/>
                  </a:cubicBezTo>
                  <a:cubicBezTo>
                    <a:pt x="749880" y="1487972"/>
                    <a:pt x="749880" y="1460968"/>
                    <a:pt x="767025" y="1444252"/>
                  </a:cubicBezTo>
                  <a:cubicBezTo>
                    <a:pt x="783741" y="1427536"/>
                    <a:pt x="810744" y="1427107"/>
                    <a:pt x="827461" y="1443823"/>
                  </a:cubicBezTo>
                  <a:cubicBezTo>
                    <a:pt x="844177" y="1460540"/>
                    <a:pt x="844606" y="1488400"/>
                    <a:pt x="827889" y="1505117"/>
                  </a:cubicBezTo>
                  <a:cubicBezTo>
                    <a:pt x="823175" y="1509832"/>
                    <a:pt x="818031" y="1512832"/>
                    <a:pt x="812459" y="1514975"/>
                  </a:cubicBezTo>
                  <a:lnTo>
                    <a:pt x="812030" y="1596842"/>
                  </a:lnTo>
                  <a:lnTo>
                    <a:pt x="812030" y="1602843"/>
                  </a:lnTo>
                  <a:lnTo>
                    <a:pt x="373547" y="2041755"/>
                  </a:lnTo>
                  <a:lnTo>
                    <a:pt x="369261" y="2041755"/>
                  </a:lnTo>
                  <a:cubicBezTo>
                    <a:pt x="363688" y="2062758"/>
                    <a:pt x="356830" y="2083761"/>
                    <a:pt x="348258" y="2103906"/>
                  </a:cubicBezTo>
                  <a:cubicBezTo>
                    <a:pt x="345686" y="2109907"/>
                    <a:pt x="343543" y="2115907"/>
                    <a:pt x="340971" y="2121480"/>
                  </a:cubicBezTo>
                  <a:lnTo>
                    <a:pt x="370546" y="2121480"/>
                  </a:lnTo>
                  <a:lnTo>
                    <a:pt x="638437" y="1853589"/>
                  </a:lnTo>
                  <a:cubicBezTo>
                    <a:pt x="634151" y="1839016"/>
                    <a:pt x="637580" y="1822728"/>
                    <a:pt x="649153" y="1811584"/>
                  </a:cubicBezTo>
                  <a:cubicBezTo>
                    <a:pt x="665869" y="1794867"/>
                    <a:pt x="693301" y="1794867"/>
                    <a:pt x="710017" y="1811584"/>
                  </a:cubicBezTo>
                  <a:cubicBezTo>
                    <a:pt x="726734" y="1828300"/>
                    <a:pt x="726734" y="1855303"/>
                    <a:pt x="710017" y="1872020"/>
                  </a:cubicBezTo>
                  <a:cubicBezTo>
                    <a:pt x="695444" y="1886593"/>
                    <a:pt x="673156" y="1888736"/>
                    <a:pt x="656439" y="1877592"/>
                  </a:cubicBezTo>
                  <a:lnTo>
                    <a:pt x="383405" y="2150626"/>
                  </a:lnTo>
                  <a:lnTo>
                    <a:pt x="377404" y="2150626"/>
                  </a:lnTo>
                  <a:lnTo>
                    <a:pt x="329827" y="2150626"/>
                  </a:lnTo>
                  <a:cubicBezTo>
                    <a:pt x="323826" y="2166485"/>
                    <a:pt x="318683" y="2182773"/>
                    <a:pt x="314396" y="2199489"/>
                  </a:cubicBezTo>
                  <a:cubicBezTo>
                    <a:pt x="317826" y="2205919"/>
                    <a:pt x="321255" y="2212348"/>
                    <a:pt x="324255" y="2218349"/>
                  </a:cubicBezTo>
                  <a:lnTo>
                    <a:pt x="408694" y="2218349"/>
                  </a:lnTo>
                  <a:lnTo>
                    <a:pt x="752880" y="1874163"/>
                  </a:lnTo>
                  <a:lnTo>
                    <a:pt x="752880" y="1718572"/>
                  </a:lnTo>
                  <a:cubicBezTo>
                    <a:pt x="752880" y="1715143"/>
                    <a:pt x="754166" y="1711285"/>
                    <a:pt x="756738" y="1708714"/>
                  </a:cubicBezTo>
                  <a:cubicBezTo>
                    <a:pt x="758452" y="1700570"/>
                    <a:pt x="762310" y="1692426"/>
                    <a:pt x="768310" y="1686425"/>
                  </a:cubicBezTo>
                  <a:cubicBezTo>
                    <a:pt x="785027" y="1669709"/>
                    <a:pt x="812030" y="1669709"/>
                    <a:pt x="828747" y="1686425"/>
                  </a:cubicBezTo>
                  <a:cubicBezTo>
                    <a:pt x="845463" y="1703142"/>
                    <a:pt x="845463" y="1730145"/>
                    <a:pt x="828747" y="1746861"/>
                  </a:cubicBezTo>
                  <a:cubicBezTo>
                    <a:pt x="816316" y="1759291"/>
                    <a:pt x="797457" y="1763149"/>
                    <a:pt x="782026" y="1756720"/>
                  </a:cubicBezTo>
                  <a:lnTo>
                    <a:pt x="782026" y="1887879"/>
                  </a:lnTo>
                  <a:lnTo>
                    <a:pt x="421553" y="2248781"/>
                  </a:lnTo>
                  <a:lnTo>
                    <a:pt x="340543" y="2248781"/>
                  </a:lnTo>
                  <a:cubicBezTo>
                    <a:pt x="347829" y="2262068"/>
                    <a:pt x="355116" y="2275356"/>
                    <a:pt x="362402" y="2288643"/>
                  </a:cubicBezTo>
                  <a:cubicBezTo>
                    <a:pt x="372261" y="2295930"/>
                    <a:pt x="382119" y="2302788"/>
                    <a:pt x="391978" y="2310075"/>
                  </a:cubicBezTo>
                  <a:lnTo>
                    <a:pt x="393692" y="2310075"/>
                  </a:lnTo>
                  <a:lnTo>
                    <a:pt x="812887" y="1890879"/>
                  </a:lnTo>
                  <a:lnTo>
                    <a:pt x="813316" y="1812869"/>
                  </a:lnTo>
                  <a:lnTo>
                    <a:pt x="813316" y="1806869"/>
                  </a:lnTo>
                  <a:lnTo>
                    <a:pt x="911900" y="1708285"/>
                  </a:lnTo>
                  <a:lnTo>
                    <a:pt x="893469" y="1639276"/>
                  </a:lnTo>
                  <a:cubicBezTo>
                    <a:pt x="891326" y="1637562"/>
                    <a:pt x="889183" y="1636276"/>
                    <a:pt x="887468" y="1634133"/>
                  </a:cubicBezTo>
                  <a:cubicBezTo>
                    <a:pt x="870752" y="1617417"/>
                    <a:pt x="870752" y="1590413"/>
                    <a:pt x="887468" y="1573268"/>
                  </a:cubicBezTo>
                  <a:cubicBezTo>
                    <a:pt x="904185" y="1556552"/>
                    <a:pt x="931617" y="1556552"/>
                    <a:pt x="948333" y="1573268"/>
                  </a:cubicBezTo>
                  <a:cubicBezTo>
                    <a:pt x="965049" y="1589984"/>
                    <a:pt x="965049" y="1616988"/>
                    <a:pt x="948333" y="1633704"/>
                  </a:cubicBezTo>
                  <a:cubicBezTo>
                    <a:pt x="941904" y="1640134"/>
                    <a:pt x="934188" y="1644420"/>
                    <a:pt x="926045" y="1645706"/>
                  </a:cubicBezTo>
                  <a:lnTo>
                    <a:pt x="942761" y="1708714"/>
                  </a:lnTo>
                  <a:lnTo>
                    <a:pt x="944904" y="1716857"/>
                  </a:lnTo>
                  <a:lnTo>
                    <a:pt x="842891" y="1819299"/>
                  </a:lnTo>
                  <a:lnTo>
                    <a:pt x="842891" y="1896451"/>
                  </a:lnTo>
                  <a:lnTo>
                    <a:pt x="842891" y="1902452"/>
                  </a:lnTo>
                  <a:lnTo>
                    <a:pt x="417267" y="2328077"/>
                  </a:lnTo>
                  <a:cubicBezTo>
                    <a:pt x="427125" y="2335364"/>
                    <a:pt x="436983" y="2343079"/>
                    <a:pt x="446842" y="2350794"/>
                  </a:cubicBezTo>
                  <a:lnTo>
                    <a:pt x="862608" y="1935028"/>
                  </a:lnTo>
                  <a:lnTo>
                    <a:pt x="884896" y="1852303"/>
                  </a:lnTo>
                  <a:lnTo>
                    <a:pt x="885754" y="1848874"/>
                  </a:lnTo>
                  <a:lnTo>
                    <a:pt x="1008340" y="1726287"/>
                  </a:lnTo>
                  <a:lnTo>
                    <a:pt x="1008340" y="1515832"/>
                  </a:lnTo>
                  <a:cubicBezTo>
                    <a:pt x="1007912" y="1515404"/>
                    <a:pt x="1007483" y="1515404"/>
                    <a:pt x="1007055" y="1514975"/>
                  </a:cubicBezTo>
                  <a:cubicBezTo>
                    <a:pt x="990338" y="1498259"/>
                    <a:pt x="990338" y="1470827"/>
                    <a:pt x="1007055" y="1454110"/>
                  </a:cubicBezTo>
                  <a:cubicBezTo>
                    <a:pt x="1023771" y="1437394"/>
                    <a:pt x="1050774" y="1437394"/>
                    <a:pt x="1067491" y="1454539"/>
                  </a:cubicBezTo>
                  <a:cubicBezTo>
                    <a:pt x="1084207" y="1471255"/>
                    <a:pt x="1084207" y="1498259"/>
                    <a:pt x="1067491" y="1514975"/>
                  </a:cubicBezTo>
                  <a:cubicBezTo>
                    <a:pt x="1059347" y="1523119"/>
                    <a:pt x="1048203" y="1527834"/>
                    <a:pt x="1037487" y="1527834"/>
                  </a:cubicBezTo>
                  <a:lnTo>
                    <a:pt x="1037487" y="1732717"/>
                  </a:lnTo>
                  <a:lnTo>
                    <a:pt x="1037487" y="1738717"/>
                  </a:lnTo>
                  <a:lnTo>
                    <a:pt x="911471" y="1864733"/>
                  </a:lnTo>
                  <a:lnTo>
                    <a:pt x="889611" y="1946601"/>
                  </a:lnTo>
                  <a:lnTo>
                    <a:pt x="888754" y="1950458"/>
                  </a:lnTo>
                  <a:lnTo>
                    <a:pt x="469559" y="2369654"/>
                  </a:lnTo>
                  <a:cubicBezTo>
                    <a:pt x="472988" y="2372225"/>
                    <a:pt x="476417" y="2375226"/>
                    <a:pt x="479417" y="2377797"/>
                  </a:cubicBezTo>
                  <a:lnTo>
                    <a:pt x="1033201" y="1824014"/>
                  </a:lnTo>
                  <a:lnTo>
                    <a:pt x="1039202" y="1824014"/>
                  </a:lnTo>
                  <a:lnTo>
                    <a:pt x="1113354" y="1823585"/>
                  </a:lnTo>
                  <a:cubicBezTo>
                    <a:pt x="1115497" y="1818442"/>
                    <a:pt x="1118926" y="1813298"/>
                    <a:pt x="1123212" y="1809012"/>
                  </a:cubicBezTo>
                  <a:cubicBezTo>
                    <a:pt x="1139928" y="1792296"/>
                    <a:pt x="1166932" y="1792296"/>
                    <a:pt x="1184077" y="1809012"/>
                  </a:cubicBezTo>
                  <a:cubicBezTo>
                    <a:pt x="1200793" y="1825728"/>
                    <a:pt x="1200793" y="1852732"/>
                    <a:pt x="1184077" y="1869448"/>
                  </a:cubicBezTo>
                  <a:cubicBezTo>
                    <a:pt x="1167360" y="1886164"/>
                    <a:pt x="1140357" y="1886164"/>
                    <a:pt x="1123641" y="1869448"/>
                  </a:cubicBezTo>
                  <a:cubicBezTo>
                    <a:pt x="1118926" y="1864733"/>
                    <a:pt x="1115497" y="1858732"/>
                    <a:pt x="1113354" y="1852732"/>
                  </a:cubicBezTo>
                  <a:lnTo>
                    <a:pt x="1046488" y="1852732"/>
                  </a:lnTo>
                  <a:lnTo>
                    <a:pt x="502563" y="2396657"/>
                  </a:lnTo>
                  <a:cubicBezTo>
                    <a:pt x="511564" y="2404372"/>
                    <a:pt x="520565" y="2411659"/>
                    <a:pt x="529566" y="2419374"/>
                  </a:cubicBezTo>
                  <a:lnTo>
                    <a:pt x="869466" y="2079474"/>
                  </a:lnTo>
                  <a:cubicBezTo>
                    <a:pt x="870323" y="2078617"/>
                    <a:pt x="871609" y="2077331"/>
                    <a:pt x="872895" y="2076474"/>
                  </a:cubicBezTo>
                  <a:cubicBezTo>
                    <a:pt x="873324" y="2065758"/>
                    <a:pt x="877181" y="2055471"/>
                    <a:pt x="885325" y="2047327"/>
                  </a:cubicBezTo>
                  <a:cubicBezTo>
                    <a:pt x="902041" y="2030611"/>
                    <a:pt x="929045" y="2030611"/>
                    <a:pt x="946190" y="2047327"/>
                  </a:cubicBezTo>
                  <a:cubicBezTo>
                    <a:pt x="962906" y="2064044"/>
                    <a:pt x="962906" y="2091047"/>
                    <a:pt x="946190" y="2107763"/>
                  </a:cubicBezTo>
                  <a:cubicBezTo>
                    <a:pt x="936760" y="2117193"/>
                    <a:pt x="924330" y="2121051"/>
                    <a:pt x="912328" y="2119765"/>
                  </a:cubicBezTo>
                  <a:cubicBezTo>
                    <a:pt x="911900" y="2120194"/>
                    <a:pt x="911900" y="2120194"/>
                    <a:pt x="911471" y="2120622"/>
                  </a:cubicBezTo>
                  <a:lnTo>
                    <a:pt x="574143" y="2457950"/>
                  </a:lnTo>
                  <a:cubicBezTo>
                    <a:pt x="584430" y="2467380"/>
                    <a:pt x="595146" y="2476810"/>
                    <a:pt x="605433" y="2486668"/>
                  </a:cubicBezTo>
                  <a:lnTo>
                    <a:pt x="1013913" y="2078188"/>
                  </a:lnTo>
                  <a:lnTo>
                    <a:pt x="1013913" y="1989892"/>
                  </a:lnTo>
                  <a:cubicBezTo>
                    <a:pt x="1010912" y="1988177"/>
                    <a:pt x="1007483" y="1986034"/>
                    <a:pt x="1004912" y="1983462"/>
                  </a:cubicBezTo>
                  <a:cubicBezTo>
                    <a:pt x="988195" y="1966746"/>
                    <a:pt x="988624" y="1939314"/>
                    <a:pt x="1005340" y="1922597"/>
                  </a:cubicBezTo>
                  <a:cubicBezTo>
                    <a:pt x="1022057" y="1905881"/>
                    <a:pt x="1049060" y="1905881"/>
                    <a:pt x="1065776" y="1922597"/>
                  </a:cubicBezTo>
                  <a:cubicBezTo>
                    <a:pt x="1082493" y="1939314"/>
                    <a:pt x="1082493" y="1966317"/>
                    <a:pt x="1065776" y="1983034"/>
                  </a:cubicBezTo>
                  <a:cubicBezTo>
                    <a:pt x="1061919" y="1986891"/>
                    <a:pt x="1057632" y="1989892"/>
                    <a:pt x="1052917" y="1992035"/>
                  </a:cubicBezTo>
                  <a:lnTo>
                    <a:pt x="1052917" y="2086332"/>
                  </a:lnTo>
                  <a:lnTo>
                    <a:pt x="1052917" y="2094476"/>
                  </a:lnTo>
                  <a:lnTo>
                    <a:pt x="634151" y="2513243"/>
                  </a:lnTo>
                  <a:cubicBezTo>
                    <a:pt x="644438" y="2523530"/>
                    <a:pt x="655153" y="2533388"/>
                    <a:pt x="665440" y="2544104"/>
                  </a:cubicBezTo>
                  <a:lnTo>
                    <a:pt x="1260801" y="1948744"/>
                  </a:lnTo>
                  <a:lnTo>
                    <a:pt x="1260801" y="1797010"/>
                  </a:lnTo>
                  <a:lnTo>
                    <a:pt x="1260801" y="1785009"/>
                  </a:lnTo>
                  <a:lnTo>
                    <a:pt x="1349097" y="1696712"/>
                  </a:lnTo>
                  <a:lnTo>
                    <a:pt x="1361099" y="1696712"/>
                  </a:lnTo>
                  <a:lnTo>
                    <a:pt x="1497830" y="1697141"/>
                  </a:lnTo>
                  <a:lnTo>
                    <a:pt x="1502117" y="1692854"/>
                  </a:lnTo>
                  <a:cubicBezTo>
                    <a:pt x="1349955" y="1277088"/>
                    <a:pt x="1301091" y="844177"/>
                    <a:pt x="1353812" y="435269"/>
                  </a:cubicBezTo>
                  <a:cubicBezTo>
                    <a:pt x="1336239" y="431411"/>
                    <a:pt x="1319951" y="423267"/>
                    <a:pt x="1304520" y="413837"/>
                  </a:cubicBezTo>
                  <a:cubicBezTo>
                    <a:pt x="1299377" y="410837"/>
                    <a:pt x="1294662" y="407837"/>
                    <a:pt x="1289947" y="404408"/>
                  </a:cubicBezTo>
                  <a:lnTo>
                    <a:pt x="1289947" y="467416"/>
                  </a:lnTo>
                  <a:cubicBezTo>
                    <a:pt x="1291662" y="468701"/>
                    <a:pt x="1293805" y="470416"/>
                    <a:pt x="1295519" y="472130"/>
                  </a:cubicBezTo>
                  <a:cubicBezTo>
                    <a:pt x="1312236" y="488847"/>
                    <a:pt x="1312236" y="516279"/>
                    <a:pt x="1295519" y="532995"/>
                  </a:cubicBezTo>
                  <a:cubicBezTo>
                    <a:pt x="1278803" y="549712"/>
                    <a:pt x="1251800" y="549712"/>
                    <a:pt x="1234655" y="532995"/>
                  </a:cubicBezTo>
                  <a:cubicBezTo>
                    <a:pt x="1217938" y="516279"/>
                    <a:pt x="1217938" y="489275"/>
                    <a:pt x="1234655" y="472559"/>
                  </a:cubicBezTo>
                  <a:cubicBezTo>
                    <a:pt x="1241941" y="465272"/>
                    <a:pt x="1250942" y="461415"/>
                    <a:pt x="1260801" y="460558"/>
                  </a:cubicBezTo>
                  <a:lnTo>
                    <a:pt x="1260801" y="388120"/>
                  </a:lnTo>
                  <a:lnTo>
                    <a:pt x="1260801" y="384262"/>
                  </a:lnTo>
                  <a:cubicBezTo>
                    <a:pt x="1246227" y="373547"/>
                    <a:pt x="1232083" y="362402"/>
                    <a:pt x="1217938" y="351258"/>
                  </a:cubicBezTo>
                  <a:cubicBezTo>
                    <a:pt x="1199507" y="336256"/>
                    <a:pt x="1180648" y="321254"/>
                    <a:pt x="1166503" y="301966"/>
                  </a:cubicBezTo>
                  <a:cubicBezTo>
                    <a:pt x="1162217" y="296394"/>
                    <a:pt x="1158788" y="289965"/>
                    <a:pt x="1157073" y="283107"/>
                  </a:cubicBezTo>
                  <a:lnTo>
                    <a:pt x="1132642" y="307538"/>
                  </a:lnTo>
                  <a:lnTo>
                    <a:pt x="1132642" y="342686"/>
                  </a:lnTo>
                  <a:cubicBezTo>
                    <a:pt x="1147644" y="337542"/>
                    <a:pt x="1165217" y="340971"/>
                    <a:pt x="1177647" y="352973"/>
                  </a:cubicBezTo>
                  <a:cubicBezTo>
                    <a:pt x="1194364" y="369689"/>
                    <a:pt x="1194364" y="396692"/>
                    <a:pt x="1177647" y="413409"/>
                  </a:cubicBezTo>
                  <a:cubicBezTo>
                    <a:pt x="1160931" y="430125"/>
                    <a:pt x="1133499" y="430125"/>
                    <a:pt x="1116783" y="413409"/>
                  </a:cubicBezTo>
                  <a:cubicBezTo>
                    <a:pt x="1101352" y="397978"/>
                    <a:pt x="1100495" y="373547"/>
                    <a:pt x="1113354" y="356830"/>
                  </a:cubicBezTo>
                  <a:lnTo>
                    <a:pt x="1113354" y="303681"/>
                  </a:lnTo>
                  <a:lnTo>
                    <a:pt x="1113782" y="299395"/>
                  </a:lnTo>
                  <a:lnTo>
                    <a:pt x="1156216" y="256961"/>
                  </a:lnTo>
                  <a:cubicBezTo>
                    <a:pt x="1157502" y="228671"/>
                    <a:pt x="1161788" y="200811"/>
                    <a:pt x="1168646" y="173379"/>
                  </a:cubicBezTo>
                  <a:cubicBezTo>
                    <a:pt x="1168646" y="172950"/>
                    <a:pt x="1169075" y="172522"/>
                    <a:pt x="1169075" y="171664"/>
                  </a:cubicBezTo>
                  <a:cubicBezTo>
                    <a:pt x="1152359" y="186666"/>
                    <a:pt x="1126641" y="186238"/>
                    <a:pt x="1110782" y="169950"/>
                  </a:cubicBezTo>
                  <a:cubicBezTo>
                    <a:pt x="1109067" y="168235"/>
                    <a:pt x="1107782" y="166092"/>
                    <a:pt x="1106067" y="164378"/>
                  </a:cubicBezTo>
                  <a:lnTo>
                    <a:pt x="1051203" y="163949"/>
                  </a:lnTo>
                  <a:lnTo>
                    <a:pt x="1043059" y="163949"/>
                  </a:lnTo>
                  <a:lnTo>
                    <a:pt x="880182" y="3215"/>
                  </a:lnTo>
                  <a:lnTo>
                    <a:pt x="776454" y="3215"/>
                  </a:lnTo>
                  <a:cubicBezTo>
                    <a:pt x="776026" y="7072"/>
                    <a:pt x="775168" y="10930"/>
                    <a:pt x="774740" y="14359"/>
                  </a:cubicBezTo>
                  <a:cubicBezTo>
                    <a:pt x="773883" y="19074"/>
                    <a:pt x="772597" y="23789"/>
                    <a:pt x="771740" y="28504"/>
                  </a:cubicBezTo>
                  <a:lnTo>
                    <a:pt x="861751" y="28504"/>
                  </a:lnTo>
                  <a:lnTo>
                    <a:pt x="869895" y="28504"/>
                  </a:lnTo>
                  <a:lnTo>
                    <a:pt x="1057204" y="215384"/>
                  </a:lnTo>
                  <a:cubicBezTo>
                    <a:pt x="1061490" y="219670"/>
                    <a:pt x="1063633" y="225671"/>
                    <a:pt x="1062776" y="231672"/>
                  </a:cubicBezTo>
                  <a:cubicBezTo>
                    <a:pt x="1071777" y="247960"/>
                    <a:pt x="1069205" y="268962"/>
                    <a:pt x="1055489" y="283107"/>
                  </a:cubicBezTo>
                  <a:cubicBezTo>
                    <a:pt x="1038773" y="299823"/>
                    <a:pt x="1011770" y="299823"/>
                    <a:pt x="995053" y="283107"/>
                  </a:cubicBezTo>
                  <a:cubicBezTo>
                    <a:pt x="978337" y="266390"/>
                    <a:pt x="977908" y="239387"/>
                    <a:pt x="994625" y="222242"/>
                  </a:cubicBezTo>
                  <a:cubicBezTo>
                    <a:pt x="997196" y="219670"/>
                    <a:pt x="999768" y="217527"/>
                    <a:pt x="1002340" y="215813"/>
                  </a:cubicBezTo>
                  <a:lnTo>
                    <a:pt x="853607" y="67080"/>
                  </a:lnTo>
                  <a:lnTo>
                    <a:pt x="758881" y="67080"/>
                  </a:lnTo>
                  <a:cubicBezTo>
                    <a:pt x="755452" y="74795"/>
                    <a:pt x="751594" y="82510"/>
                    <a:pt x="746879" y="89797"/>
                  </a:cubicBezTo>
                  <a:cubicBezTo>
                    <a:pt x="745593" y="91940"/>
                    <a:pt x="744307" y="93655"/>
                    <a:pt x="742593" y="95798"/>
                  </a:cubicBezTo>
                  <a:lnTo>
                    <a:pt x="844177" y="95798"/>
                  </a:lnTo>
                  <a:lnTo>
                    <a:pt x="848035" y="95798"/>
                  </a:lnTo>
                  <a:lnTo>
                    <a:pt x="958191" y="205954"/>
                  </a:lnTo>
                  <a:lnTo>
                    <a:pt x="958191" y="209812"/>
                  </a:lnTo>
                  <a:lnTo>
                    <a:pt x="958191" y="369260"/>
                  </a:lnTo>
                  <a:lnTo>
                    <a:pt x="1120212" y="531281"/>
                  </a:lnTo>
                  <a:lnTo>
                    <a:pt x="1167360" y="530852"/>
                  </a:lnTo>
                  <a:lnTo>
                    <a:pt x="1171647" y="530852"/>
                  </a:lnTo>
                  <a:lnTo>
                    <a:pt x="1250514" y="609719"/>
                  </a:lnTo>
                  <a:lnTo>
                    <a:pt x="1250514" y="613577"/>
                  </a:lnTo>
                  <a:lnTo>
                    <a:pt x="1250514" y="659868"/>
                  </a:lnTo>
                  <a:lnTo>
                    <a:pt x="1250514" y="664154"/>
                  </a:lnTo>
                  <a:lnTo>
                    <a:pt x="1160931" y="753737"/>
                  </a:lnTo>
                  <a:lnTo>
                    <a:pt x="1156645" y="753737"/>
                  </a:lnTo>
                  <a:lnTo>
                    <a:pt x="1068348" y="753737"/>
                  </a:lnTo>
                  <a:cubicBezTo>
                    <a:pt x="1068777" y="764881"/>
                    <a:pt x="1064490" y="776454"/>
                    <a:pt x="1055918" y="785027"/>
                  </a:cubicBezTo>
                  <a:cubicBezTo>
                    <a:pt x="1039202" y="801743"/>
                    <a:pt x="1012198" y="801743"/>
                    <a:pt x="995053" y="784598"/>
                  </a:cubicBezTo>
                  <a:cubicBezTo>
                    <a:pt x="978337" y="767882"/>
                    <a:pt x="978337" y="740878"/>
                    <a:pt x="995053" y="724162"/>
                  </a:cubicBezTo>
                  <a:cubicBezTo>
                    <a:pt x="1011770" y="707446"/>
                    <a:pt x="1038773" y="707017"/>
                    <a:pt x="1055489" y="723733"/>
                  </a:cubicBezTo>
                  <a:cubicBezTo>
                    <a:pt x="1058490" y="726734"/>
                    <a:pt x="1060633" y="730163"/>
                    <a:pt x="1062776" y="733592"/>
                  </a:cubicBezTo>
                  <a:lnTo>
                    <a:pt x="1152359" y="733592"/>
                  </a:lnTo>
                  <a:lnTo>
                    <a:pt x="1230368" y="655582"/>
                  </a:lnTo>
                  <a:lnTo>
                    <a:pt x="1230797" y="617434"/>
                  </a:lnTo>
                  <a:lnTo>
                    <a:pt x="1163074" y="551426"/>
                  </a:lnTo>
                  <a:lnTo>
                    <a:pt x="1115497" y="551426"/>
                  </a:lnTo>
                  <a:lnTo>
                    <a:pt x="1111211" y="550997"/>
                  </a:lnTo>
                  <a:lnTo>
                    <a:pt x="938475" y="378262"/>
                  </a:lnTo>
                  <a:lnTo>
                    <a:pt x="938475" y="374404"/>
                  </a:lnTo>
                  <a:lnTo>
                    <a:pt x="938475" y="214955"/>
                  </a:lnTo>
                  <a:lnTo>
                    <a:pt x="839891" y="116372"/>
                  </a:lnTo>
                  <a:lnTo>
                    <a:pt x="722876" y="116372"/>
                  </a:lnTo>
                  <a:cubicBezTo>
                    <a:pt x="712589" y="124944"/>
                    <a:pt x="701874" y="132659"/>
                    <a:pt x="692444" y="142089"/>
                  </a:cubicBezTo>
                  <a:lnTo>
                    <a:pt x="831318" y="142089"/>
                  </a:lnTo>
                  <a:lnTo>
                    <a:pt x="835605" y="142518"/>
                  </a:lnTo>
                  <a:lnTo>
                    <a:pt x="914900" y="221813"/>
                  </a:lnTo>
                  <a:lnTo>
                    <a:pt x="914900" y="393263"/>
                  </a:lnTo>
                  <a:lnTo>
                    <a:pt x="1126212" y="604576"/>
                  </a:lnTo>
                  <a:cubicBezTo>
                    <a:pt x="1142072" y="596432"/>
                    <a:pt x="1162217" y="599003"/>
                    <a:pt x="1175504" y="612291"/>
                  </a:cubicBezTo>
                  <a:cubicBezTo>
                    <a:pt x="1192221" y="629007"/>
                    <a:pt x="1192221" y="656011"/>
                    <a:pt x="1175504" y="673156"/>
                  </a:cubicBezTo>
                  <a:cubicBezTo>
                    <a:pt x="1158788" y="689872"/>
                    <a:pt x="1131785" y="689872"/>
                    <a:pt x="1114640" y="673156"/>
                  </a:cubicBezTo>
                  <a:cubicBezTo>
                    <a:pt x="1099209" y="657725"/>
                    <a:pt x="1098352" y="634151"/>
                    <a:pt x="1110782" y="617434"/>
                  </a:cubicBezTo>
                  <a:lnTo>
                    <a:pt x="894755" y="401407"/>
                  </a:lnTo>
                  <a:lnTo>
                    <a:pt x="894755" y="397550"/>
                  </a:lnTo>
                  <a:lnTo>
                    <a:pt x="895183" y="229957"/>
                  </a:lnTo>
                  <a:lnTo>
                    <a:pt x="827461" y="162235"/>
                  </a:lnTo>
                  <a:lnTo>
                    <a:pt x="674013" y="162235"/>
                  </a:lnTo>
                  <a:cubicBezTo>
                    <a:pt x="668441" y="167807"/>
                    <a:pt x="662869" y="173379"/>
                    <a:pt x="657297" y="179380"/>
                  </a:cubicBezTo>
                  <a:lnTo>
                    <a:pt x="820603" y="179380"/>
                  </a:lnTo>
                  <a:lnTo>
                    <a:pt x="824889" y="178951"/>
                  </a:lnTo>
                  <a:lnTo>
                    <a:pt x="878467" y="232529"/>
                  </a:lnTo>
                  <a:lnTo>
                    <a:pt x="878038" y="236387"/>
                  </a:lnTo>
                  <a:lnTo>
                    <a:pt x="878038" y="310110"/>
                  </a:lnTo>
                  <a:lnTo>
                    <a:pt x="878467" y="314396"/>
                  </a:lnTo>
                  <a:lnTo>
                    <a:pt x="819745" y="373118"/>
                  </a:lnTo>
                  <a:lnTo>
                    <a:pt x="819745" y="421124"/>
                  </a:lnTo>
                  <a:lnTo>
                    <a:pt x="908471" y="509849"/>
                  </a:lnTo>
                  <a:lnTo>
                    <a:pt x="908042" y="513707"/>
                  </a:lnTo>
                  <a:lnTo>
                    <a:pt x="908042" y="595574"/>
                  </a:lnTo>
                  <a:cubicBezTo>
                    <a:pt x="917043" y="596860"/>
                    <a:pt x="925616" y="600289"/>
                    <a:pt x="932474" y="607147"/>
                  </a:cubicBezTo>
                  <a:cubicBezTo>
                    <a:pt x="949190" y="623864"/>
                    <a:pt x="949190" y="650867"/>
                    <a:pt x="932474" y="668012"/>
                  </a:cubicBezTo>
                  <a:cubicBezTo>
                    <a:pt x="915757" y="684728"/>
                    <a:pt x="888325" y="684728"/>
                    <a:pt x="871609" y="668012"/>
                  </a:cubicBezTo>
                  <a:cubicBezTo>
                    <a:pt x="854893" y="651296"/>
                    <a:pt x="854893" y="624292"/>
                    <a:pt x="872038" y="607147"/>
                  </a:cubicBezTo>
                  <a:cubicBezTo>
                    <a:pt x="876753" y="602432"/>
                    <a:pt x="882325" y="599432"/>
                    <a:pt x="888325" y="597289"/>
                  </a:cubicBezTo>
                  <a:lnTo>
                    <a:pt x="888325" y="517565"/>
                  </a:lnTo>
                  <a:lnTo>
                    <a:pt x="800029" y="429268"/>
                  </a:lnTo>
                  <a:lnTo>
                    <a:pt x="799600" y="424982"/>
                  </a:lnTo>
                  <a:lnTo>
                    <a:pt x="800029" y="368403"/>
                  </a:lnTo>
                  <a:lnTo>
                    <a:pt x="800029" y="364117"/>
                  </a:lnTo>
                  <a:lnTo>
                    <a:pt x="858750" y="305395"/>
                  </a:lnTo>
                  <a:lnTo>
                    <a:pt x="858750" y="239816"/>
                  </a:lnTo>
                  <a:lnTo>
                    <a:pt x="816745" y="197810"/>
                  </a:lnTo>
                  <a:lnTo>
                    <a:pt x="638008" y="197810"/>
                  </a:lnTo>
                  <a:cubicBezTo>
                    <a:pt x="619149" y="217099"/>
                    <a:pt x="599861" y="236387"/>
                    <a:pt x="581001" y="255675"/>
                  </a:cubicBezTo>
                  <a:lnTo>
                    <a:pt x="738735" y="255246"/>
                  </a:lnTo>
                  <a:cubicBezTo>
                    <a:pt x="740878" y="250960"/>
                    <a:pt x="743450" y="247102"/>
                    <a:pt x="746879" y="243673"/>
                  </a:cubicBezTo>
                  <a:cubicBezTo>
                    <a:pt x="763596" y="226957"/>
                    <a:pt x="790599" y="226957"/>
                    <a:pt x="807315" y="243673"/>
                  </a:cubicBezTo>
                  <a:cubicBezTo>
                    <a:pt x="824032" y="260390"/>
                    <a:pt x="824460" y="287822"/>
                    <a:pt x="807744" y="304538"/>
                  </a:cubicBezTo>
                  <a:cubicBezTo>
                    <a:pt x="791028" y="321254"/>
                    <a:pt x="763596" y="321254"/>
                    <a:pt x="746879" y="304109"/>
                  </a:cubicBezTo>
                  <a:cubicBezTo>
                    <a:pt x="738735" y="295966"/>
                    <a:pt x="734878" y="285679"/>
                    <a:pt x="734449" y="274963"/>
                  </a:cubicBezTo>
                  <a:lnTo>
                    <a:pt x="561713" y="274963"/>
                  </a:lnTo>
                  <a:cubicBezTo>
                    <a:pt x="557427" y="279249"/>
                    <a:pt x="553569" y="283535"/>
                    <a:pt x="549283" y="287393"/>
                  </a:cubicBezTo>
                  <a:lnTo>
                    <a:pt x="686443" y="287393"/>
                  </a:lnTo>
                  <a:lnTo>
                    <a:pt x="690729" y="287822"/>
                  </a:lnTo>
                  <a:lnTo>
                    <a:pt x="754594" y="351687"/>
                  </a:lnTo>
                  <a:lnTo>
                    <a:pt x="755023" y="355973"/>
                  </a:lnTo>
                  <a:lnTo>
                    <a:pt x="755023" y="475559"/>
                  </a:lnTo>
                  <a:lnTo>
                    <a:pt x="761452" y="481989"/>
                  </a:lnTo>
                  <a:cubicBezTo>
                    <a:pt x="778169" y="470845"/>
                    <a:pt x="800457" y="472559"/>
                    <a:pt x="815459" y="487132"/>
                  </a:cubicBezTo>
                  <a:cubicBezTo>
                    <a:pt x="832176" y="503849"/>
                    <a:pt x="832176" y="530852"/>
                    <a:pt x="815459" y="547997"/>
                  </a:cubicBezTo>
                  <a:cubicBezTo>
                    <a:pt x="798743" y="564713"/>
                    <a:pt x="771740" y="564713"/>
                    <a:pt x="755023" y="547997"/>
                  </a:cubicBezTo>
                  <a:cubicBezTo>
                    <a:pt x="740878" y="533852"/>
                    <a:pt x="738735" y="512850"/>
                    <a:pt x="748165" y="496562"/>
                  </a:cubicBezTo>
                  <a:lnTo>
                    <a:pt x="735735" y="484132"/>
                  </a:lnTo>
                  <a:lnTo>
                    <a:pt x="735735" y="479846"/>
                  </a:lnTo>
                  <a:lnTo>
                    <a:pt x="735735" y="361117"/>
                  </a:lnTo>
                  <a:lnTo>
                    <a:pt x="683014" y="308396"/>
                  </a:lnTo>
                  <a:lnTo>
                    <a:pt x="538139" y="308396"/>
                  </a:lnTo>
                  <a:lnTo>
                    <a:pt x="533853" y="307967"/>
                  </a:lnTo>
                  <a:lnTo>
                    <a:pt x="532138" y="306253"/>
                  </a:lnTo>
                  <a:cubicBezTo>
                    <a:pt x="529566" y="308824"/>
                    <a:pt x="526566" y="311825"/>
                    <a:pt x="523994" y="314396"/>
                  </a:cubicBezTo>
                  <a:lnTo>
                    <a:pt x="589145" y="379547"/>
                  </a:lnTo>
                  <a:lnTo>
                    <a:pt x="623007" y="379547"/>
                  </a:lnTo>
                  <a:cubicBezTo>
                    <a:pt x="624721" y="371832"/>
                    <a:pt x="628150" y="364117"/>
                    <a:pt x="634151" y="358116"/>
                  </a:cubicBezTo>
                  <a:cubicBezTo>
                    <a:pt x="650867" y="341400"/>
                    <a:pt x="677871" y="341400"/>
                    <a:pt x="694587" y="358116"/>
                  </a:cubicBezTo>
                  <a:cubicBezTo>
                    <a:pt x="711303" y="374833"/>
                    <a:pt x="711732" y="401836"/>
                    <a:pt x="695016" y="418981"/>
                  </a:cubicBezTo>
                  <a:cubicBezTo>
                    <a:pt x="678299" y="435697"/>
                    <a:pt x="650867" y="435697"/>
                    <a:pt x="634151" y="418981"/>
                  </a:cubicBezTo>
                  <a:cubicBezTo>
                    <a:pt x="628579" y="413409"/>
                    <a:pt x="625150" y="406551"/>
                    <a:pt x="623435" y="399264"/>
                  </a:cubicBezTo>
                  <a:lnTo>
                    <a:pt x="581430" y="399264"/>
                  </a:lnTo>
                  <a:lnTo>
                    <a:pt x="508135" y="327684"/>
                  </a:lnTo>
                  <a:cubicBezTo>
                    <a:pt x="504277" y="331541"/>
                    <a:pt x="500420" y="335399"/>
                    <a:pt x="496562" y="339257"/>
                  </a:cubicBezTo>
                  <a:cubicBezTo>
                    <a:pt x="493562" y="342257"/>
                    <a:pt x="490561" y="345257"/>
                    <a:pt x="487561" y="347829"/>
                  </a:cubicBezTo>
                  <a:lnTo>
                    <a:pt x="947904" y="807744"/>
                  </a:lnTo>
                  <a:lnTo>
                    <a:pt x="947904" y="818031"/>
                  </a:lnTo>
                  <a:lnTo>
                    <a:pt x="947904" y="1055918"/>
                  </a:lnTo>
                  <a:lnTo>
                    <a:pt x="989481" y="1097494"/>
                  </a:lnTo>
                  <a:lnTo>
                    <a:pt x="1207651" y="1097066"/>
                  </a:lnTo>
                  <a:lnTo>
                    <a:pt x="1281803" y="1022914"/>
                  </a:lnTo>
                  <a:cubicBezTo>
                    <a:pt x="1284375" y="1028914"/>
                    <a:pt x="1287375" y="1034486"/>
                    <a:pt x="1290804" y="1040059"/>
                  </a:cubicBezTo>
                  <a:cubicBezTo>
                    <a:pt x="1296377" y="1048631"/>
                    <a:pt x="1302377" y="1057204"/>
                    <a:pt x="1309235" y="1064919"/>
                  </a:cubicBezTo>
                  <a:lnTo>
                    <a:pt x="1228225" y="1145929"/>
                  </a:lnTo>
                  <a:lnTo>
                    <a:pt x="1218367" y="1145929"/>
                  </a:lnTo>
                  <a:lnTo>
                    <a:pt x="979194" y="1145929"/>
                  </a:lnTo>
                  <a:lnTo>
                    <a:pt x="968907" y="1145929"/>
                  </a:lnTo>
                  <a:lnTo>
                    <a:pt x="898184" y="1075206"/>
                  </a:lnTo>
                  <a:lnTo>
                    <a:pt x="898184" y="1064919"/>
                  </a:lnTo>
                  <a:lnTo>
                    <a:pt x="898612" y="827032"/>
                  </a:lnTo>
                  <a:lnTo>
                    <a:pt x="452414" y="381691"/>
                  </a:lnTo>
                  <a:cubicBezTo>
                    <a:pt x="442127" y="391120"/>
                    <a:pt x="431840" y="400550"/>
                    <a:pt x="420696" y="409551"/>
                  </a:cubicBezTo>
                  <a:cubicBezTo>
                    <a:pt x="418981" y="410837"/>
                    <a:pt x="416838" y="412123"/>
                    <a:pt x="414695" y="412980"/>
                  </a:cubicBezTo>
                  <a:lnTo>
                    <a:pt x="816316" y="814602"/>
                  </a:lnTo>
                  <a:lnTo>
                    <a:pt x="816745" y="822746"/>
                  </a:lnTo>
                  <a:lnTo>
                    <a:pt x="816745" y="978765"/>
                  </a:lnTo>
                  <a:cubicBezTo>
                    <a:pt x="829175" y="995482"/>
                    <a:pt x="827889" y="1019485"/>
                    <a:pt x="812459" y="1034486"/>
                  </a:cubicBezTo>
                  <a:cubicBezTo>
                    <a:pt x="795742" y="1051203"/>
                    <a:pt x="768739" y="1051203"/>
                    <a:pt x="752023" y="1034486"/>
                  </a:cubicBezTo>
                  <a:cubicBezTo>
                    <a:pt x="735306" y="1017770"/>
                    <a:pt x="735306" y="990767"/>
                    <a:pt x="752023" y="974050"/>
                  </a:cubicBezTo>
                  <a:cubicBezTo>
                    <a:pt x="759309" y="966764"/>
                    <a:pt x="768310" y="963335"/>
                    <a:pt x="777312" y="962049"/>
                  </a:cubicBezTo>
                  <a:lnTo>
                    <a:pt x="777312" y="830890"/>
                  </a:lnTo>
                  <a:lnTo>
                    <a:pt x="358973" y="412552"/>
                  </a:lnTo>
                  <a:cubicBezTo>
                    <a:pt x="352973" y="412980"/>
                    <a:pt x="347401" y="413409"/>
                    <a:pt x="341400" y="413837"/>
                  </a:cubicBezTo>
                  <a:lnTo>
                    <a:pt x="553998" y="626436"/>
                  </a:lnTo>
                  <a:lnTo>
                    <a:pt x="553998" y="630293"/>
                  </a:lnTo>
                  <a:lnTo>
                    <a:pt x="553569" y="719447"/>
                  </a:lnTo>
                  <a:cubicBezTo>
                    <a:pt x="559570" y="721590"/>
                    <a:pt x="565142" y="724591"/>
                    <a:pt x="569857" y="729306"/>
                  </a:cubicBezTo>
                  <a:cubicBezTo>
                    <a:pt x="586573" y="746022"/>
                    <a:pt x="586573" y="773025"/>
                    <a:pt x="569857" y="790170"/>
                  </a:cubicBezTo>
                  <a:cubicBezTo>
                    <a:pt x="553141" y="806887"/>
                    <a:pt x="526137" y="806887"/>
                    <a:pt x="508992" y="790170"/>
                  </a:cubicBezTo>
                  <a:cubicBezTo>
                    <a:pt x="492276" y="773454"/>
                    <a:pt x="492276" y="746451"/>
                    <a:pt x="508992" y="729734"/>
                  </a:cubicBezTo>
                  <a:cubicBezTo>
                    <a:pt x="515850" y="722876"/>
                    <a:pt x="524851" y="719018"/>
                    <a:pt x="533853" y="717733"/>
                  </a:cubicBezTo>
                  <a:lnTo>
                    <a:pt x="533853" y="634579"/>
                  </a:lnTo>
                  <a:lnTo>
                    <a:pt x="316111" y="416838"/>
                  </a:lnTo>
                  <a:cubicBezTo>
                    <a:pt x="289536" y="420695"/>
                    <a:pt x="263390" y="427982"/>
                    <a:pt x="240673" y="442555"/>
                  </a:cubicBezTo>
                  <a:cubicBezTo>
                    <a:pt x="239387" y="443413"/>
                    <a:pt x="238530" y="443841"/>
                    <a:pt x="237244" y="444698"/>
                  </a:cubicBezTo>
                  <a:lnTo>
                    <a:pt x="391549" y="599003"/>
                  </a:lnTo>
                  <a:cubicBezTo>
                    <a:pt x="407837" y="589145"/>
                    <a:pt x="429268" y="591288"/>
                    <a:pt x="443841" y="605433"/>
                  </a:cubicBezTo>
                  <a:cubicBezTo>
                    <a:pt x="460558" y="622149"/>
                    <a:pt x="460986" y="649581"/>
                    <a:pt x="444270" y="666298"/>
                  </a:cubicBezTo>
                  <a:cubicBezTo>
                    <a:pt x="427553" y="683014"/>
                    <a:pt x="400122" y="682585"/>
                    <a:pt x="383405" y="665869"/>
                  </a:cubicBezTo>
                  <a:cubicBezTo>
                    <a:pt x="368832" y="651296"/>
                    <a:pt x="367117" y="629436"/>
                    <a:pt x="377833" y="612719"/>
                  </a:cubicBezTo>
                  <a:lnTo>
                    <a:pt x="221385" y="456271"/>
                  </a:lnTo>
                  <a:cubicBezTo>
                    <a:pt x="202525" y="468701"/>
                    <a:pt x="184523" y="482417"/>
                    <a:pt x="167378" y="496991"/>
                  </a:cubicBezTo>
                  <a:lnTo>
                    <a:pt x="527852" y="857464"/>
                  </a:lnTo>
                  <a:lnTo>
                    <a:pt x="622149" y="857036"/>
                  </a:lnTo>
                  <a:cubicBezTo>
                    <a:pt x="623864" y="854464"/>
                    <a:pt x="625578" y="851892"/>
                    <a:pt x="628150" y="849749"/>
                  </a:cubicBezTo>
                  <a:cubicBezTo>
                    <a:pt x="644866" y="833033"/>
                    <a:pt x="671870" y="833033"/>
                    <a:pt x="688586" y="849749"/>
                  </a:cubicBezTo>
                  <a:cubicBezTo>
                    <a:pt x="705303" y="866466"/>
                    <a:pt x="705303" y="893469"/>
                    <a:pt x="688586" y="910614"/>
                  </a:cubicBezTo>
                  <a:cubicBezTo>
                    <a:pt x="671870" y="927330"/>
                    <a:pt x="644866" y="927330"/>
                    <a:pt x="628150" y="910614"/>
                  </a:cubicBezTo>
                  <a:cubicBezTo>
                    <a:pt x="619149" y="901613"/>
                    <a:pt x="614863" y="889183"/>
                    <a:pt x="615720" y="877181"/>
                  </a:cubicBezTo>
                  <a:lnTo>
                    <a:pt x="523566" y="877610"/>
                  </a:lnTo>
                  <a:lnTo>
                    <a:pt x="519708" y="877181"/>
                  </a:lnTo>
                  <a:lnTo>
                    <a:pt x="152376" y="509849"/>
                  </a:lnTo>
                  <a:cubicBezTo>
                    <a:pt x="139089" y="521851"/>
                    <a:pt x="126230" y="534281"/>
                    <a:pt x="113800" y="547568"/>
                  </a:cubicBezTo>
                  <a:lnTo>
                    <a:pt x="116372" y="547568"/>
                  </a:lnTo>
                  <a:lnTo>
                    <a:pt x="128802" y="547997"/>
                  </a:lnTo>
                  <a:lnTo>
                    <a:pt x="289965" y="709160"/>
                  </a:lnTo>
                  <a:cubicBezTo>
                    <a:pt x="304110" y="705731"/>
                    <a:pt x="319540" y="709160"/>
                    <a:pt x="330684" y="720304"/>
                  </a:cubicBezTo>
                  <a:cubicBezTo>
                    <a:pt x="347401" y="737021"/>
                    <a:pt x="347829" y="764453"/>
                    <a:pt x="331113" y="781169"/>
                  </a:cubicBezTo>
                  <a:cubicBezTo>
                    <a:pt x="314396" y="797886"/>
                    <a:pt x="286965" y="797886"/>
                    <a:pt x="270248" y="780741"/>
                  </a:cubicBezTo>
                  <a:cubicBezTo>
                    <a:pt x="264676" y="775168"/>
                    <a:pt x="261676" y="768739"/>
                    <a:pt x="259532" y="761881"/>
                  </a:cubicBezTo>
                  <a:lnTo>
                    <a:pt x="104799" y="607147"/>
                  </a:lnTo>
                  <a:lnTo>
                    <a:pt x="66651" y="607147"/>
                  </a:lnTo>
                  <a:cubicBezTo>
                    <a:pt x="52935" y="626864"/>
                    <a:pt x="40076" y="647867"/>
                    <a:pt x="29361" y="669298"/>
                  </a:cubicBezTo>
                  <a:lnTo>
                    <a:pt x="88940" y="669298"/>
                  </a:lnTo>
                  <a:lnTo>
                    <a:pt x="93226" y="669727"/>
                  </a:lnTo>
                  <a:lnTo>
                    <a:pt x="268962" y="845463"/>
                  </a:lnTo>
                  <a:lnTo>
                    <a:pt x="395835" y="845463"/>
                  </a:lnTo>
                  <a:cubicBezTo>
                    <a:pt x="412552" y="833033"/>
                    <a:pt x="436126" y="834319"/>
                    <a:pt x="451128" y="849749"/>
                  </a:cubicBezTo>
                  <a:cubicBezTo>
                    <a:pt x="467844" y="866466"/>
                    <a:pt x="467844" y="893469"/>
                    <a:pt x="451128" y="910185"/>
                  </a:cubicBezTo>
                  <a:cubicBezTo>
                    <a:pt x="434412" y="926902"/>
                    <a:pt x="407408" y="926902"/>
                    <a:pt x="390263" y="910185"/>
                  </a:cubicBezTo>
                  <a:cubicBezTo>
                    <a:pt x="377833" y="897755"/>
                    <a:pt x="374833" y="880181"/>
                    <a:pt x="380405" y="865180"/>
                  </a:cubicBezTo>
                  <a:lnTo>
                    <a:pt x="263819" y="865180"/>
                  </a:lnTo>
                  <a:lnTo>
                    <a:pt x="259961" y="865180"/>
                  </a:lnTo>
                  <a:lnTo>
                    <a:pt x="83796" y="689015"/>
                  </a:lnTo>
                  <a:lnTo>
                    <a:pt x="19502" y="689015"/>
                  </a:lnTo>
                  <a:cubicBezTo>
                    <a:pt x="17359" y="706160"/>
                    <a:pt x="15645" y="723733"/>
                    <a:pt x="13930" y="741307"/>
                  </a:cubicBezTo>
                  <a:lnTo>
                    <a:pt x="87225" y="741307"/>
                  </a:lnTo>
                  <a:lnTo>
                    <a:pt x="93226" y="741307"/>
                  </a:lnTo>
                  <a:lnTo>
                    <a:pt x="253103" y="901184"/>
                  </a:lnTo>
                  <a:lnTo>
                    <a:pt x="344400" y="901184"/>
                  </a:lnTo>
                  <a:lnTo>
                    <a:pt x="350401" y="901184"/>
                  </a:lnTo>
                  <a:lnTo>
                    <a:pt x="426268" y="977051"/>
                  </a:lnTo>
                  <a:lnTo>
                    <a:pt x="502134" y="977051"/>
                  </a:lnTo>
                  <a:cubicBezTo>
                    <a:pt x="502134" y="977051"/>
                    <a:pt x="502563" y="977051"/>
                    <a:pt x="502563" y="977051"/>
                  </a:cubicBezTo>
                  <a:cubicBezTo>
                    <a:pt x="504277" y="974479"/>
                    <a:pt x="506421" y="971479"/>
                    <a:pt x="508564" y="969336"/>
                  </a:cubicBezTo>
                  <a:cubicBezTo>
                    <a:pt x="525280" y="952619"/>
                    <a:pt x="552712" y="952191"/>
                    <a:pt x="569428" y="968907"/>
                  </a:cubicBezTo>
                  <a:cubicBezTo>
                    <a:pt x="586145" y="985623"/>
                    <a:pt x="586145" y="1013055"/>
                    <a:pt x="569428" y="1029772"/>
                  </a:cubicBezTo>
                  <a:cubicBezTo>
                    <a:pt x="552712" y="1046488"/>
                    <a:pt x="525709" y="1046488"/>
                    <a:pt x="508564" y="1029772"/>
                  </a:cubicBezTo>
                  <a:cubicBezTo>
                    <a:pt x="501706" y="1022914"/>
                    <a:pt x="497848" y="1014770"/>
                    <a:pt x="496562" y="1006197"/>
                  </a:cubicBezTo>
                  <a:lnTo>
                    <a:pt x="420267" y="1006197"/>
                  </a:lnTo>
                  <a:lnTo>
                    <a:pt x="414266" y="1006197"/>
                  </a:lnTo>
                  <a:lnTo>
                    <a:pt x="338400" y="930331"/>
                  </a:lnTo>
                  <a:lnTo>
                    <a:pt x="247531" y="930759"/>
                  </a:lnTo>
                  <a:lnTo>
                    <a:pt x="241102" y="930331"/>
                  </a:lnTo>
                  <a:lnTo>
                    <a:pt x="81224" y="770453"/>
                  </a:lnTo>
                  <a:lnTo>
                    <a:pt x="11359" y="770453"/>
                  </a:lnTo>
                  <a:cubicBezTo>
                    <a:pt x="10073" y="785884"/>
                    <a:pt x="9215" y="801314"/>
                    <a:pt x="7930" y="816745"/>
                  </a:cubicBezTo>
                  <a:lnTo>
                    <a:pt x="78653" y="816745"/>
                  </a:lnTo>
                  <a:lnTo>
                    <a:pt x="353401" y="1091494"/>
                  </a:lnTo>
                  <a:lnTo>
                    <a:pt x="629865" y="1091494"/>
                  </a:lnTo>
                  <a:cubicBezTo>
                    <a:pt x="630722" y="1090636"/>
                    <a:pt x="631579" y="1089351"/>
                    <a:pt x="632436" y="1088493"/>
                  </a:cubicBezTo>
                  <a:cubicBezTo>
                    <a:pt x="649153" y="1071777"/>
                    <a:pt x="676585" y="1071348"/>
                    <a:pt x="693301" y="1088065"/>
                  </a:cubicBezTo>
                  <a:cubicBezTo>
                    <a:pt x="710017" y="1104781"/>
                    <a:pt x="710017" y="1132213"/>
                    <a:pt x="692872" y="1148929"/>
                  </a:cubicBezTo>
                  <a:cubicBezTo>
                    <a:pt x="676156" y="1165646"/>
                    <a:pt x="649153" y="1165646"/>
                    <a:pt x="632008" y="1148929"/>
                  </a:cubicBezTo>
                  <a:cubicBezTo>
                    <a:pt x="624292" y="1141214"/>
                    <a:pt x="620435" y="1130927"/>
                    <a:pt x="620006" y="1120640"/>
                  </a:cubicBezTo>
                  <a:lnTo>
                    <a:pt x="346972" y="1120211"/>
                  </a:lnTo>
                  <a:lnTo>
                    <a:pt x="340971" y="1120211"/>
                  </a:lnTo>
                  <a:lnTo>
                    <a:pt x="66223" y="845463"/>
                  </a:lnTo>
                  <a:lnTo>
                    <a:pt x="5786" y="845463"/>
                  </a:lnTo>
                  <a:cubicBezTo>
                    <a:pt x="4929" y="860893"/>
                    <a:pt x="4501" y="876752"/>
                    <a:pt x="4072" y="892183"/>
                  </a:cubicBezTo>
                  <a:lnTo>
                    <a:pt x="80367" y="892183"/>
                  </a:lnTo>
                  <a:lnTo>
                    <a:pt x="86368" y="892183"/>
                  </a:lnTo>
                  <a:lnTo>
                    <a:pt x="181094" y="986909"/>
                  </a:lnTo>
                  <a:lnTo>
                    <a:pt x="178951" y="995482"/>
                  </a:lnTo>
                  <a:lnTo>
                    <a:pt x="155377" y="1083350"/>
                  </a:lnTo>
                  <a:lnTo>
                    <a:pt x="156234" y="1084207"/>
                  </a:lnTo>
                  <a:cubicBezTo>
                    <a:pt x="172950" y="1068776"/>
                    <a:pt x="198668" y="1069634"/>
                    <a:pt x="214955" y="1085493"/>
                  </a:cubicBezTo>
                  <a:cubicBezTo>
                    <a:pt x="231672" y="1102209"/>
                    <a:pt x="231672" y="1129213"/>
                    <a:pt x="214955" y="1145929"/>
                  </a:cubicBezTo>
                  <a:cubicBezTo>
                    <a:pt x="198239" y="1162645"/>
                    <a:pt x="171236" y="1162645"/>
                    <a:pt x="154519" y="1145929"/>
                  </a:cubicBezTo>
                  <a:cubicBezTo>
                    <a:pt x="145090" y="1136499"/>
                    <a:pt x="141232" y="1123641"/>
                    <a:pt x="142518" y="1111639"/>
                  </a:cubicBezTo>
                  <a:lnTo>
                    <a:pt x="122801" y="1091922"/>
                  </a:lnTo>
                  <a:lnTo>
                    <a:pt x="124944" y="1083778"/>
                  </a:lnTo>
                  <a:lnTo>
                    <a:pt x="148519" y="995482"/>
                  </a:lnTo>
                  <a:lnTo>
                    <a:pt x="74795" y="921758"/>
                  </a:lnTo>
                  <a:lnTo>
                    <a:pt x="3643" y="921758"/>
                  </a:lnTo>
                  <a:cubicBezTo>
                    <a:pt x="3215" y="946190"/>
                    <a:pt x="3215" y="970621"/>
                    <a:pt x="3215" y="995053"/>
                  </a:cubicBezTo>
                  <a:lnTo>
                    <a:pt x="20360" y="995053"/>
                  </a:lnTo>
                  <a:cubicBezTo>
                    <a:pt x="19931" y="983480"/>
                    <a:pt x="23789" y="972336"/>
                    <a:pt x="32790" y="963335"/>
                  </a:cubicBezTo>
                  <a:cubicBezTo>
                    <a:pt x="49506" y="946618"/>
                    <a:pt x="76938" y="946618"/>
                    <a:pt x="93655" y="963335"/>
                  </a:cubicBezTo>
                  <a:cubicBezTo>
                    <a:pt x="110371" y="980051"/>
                    <a:pt x="110371" y="1007054"/>
                    <a:pt x="93655" y="1024199"/>
                  </a:cubicBezTo>
                  <a:cubicBezTo>
                    <a:pt x="76938" y="1040916"/>
                    <a:pt x="49935" y="1040487"/>
                    <a:pt x="33218" y="1024199"/>
                  </a:cubicBezTo>
                  <a:lnTo>
                    <a:pt x="3643" y="1024199"/>
                  </a:lnTo>
                  <a:cubicBezTo>
                    <a:pt x="6644" y="1145072"/>
                    <a:pt x="18217" y="1266801"/>
                    <a:pt x="38791" y="1388102"/>
                  </a:cubicBezTo>
                  <a:lnTo>
                    <a:pt x="51221" y="1375672"/>
                  </a:lnTo>
                  <a:lnTo>
                    <a:pt x="51221" y="1279660"/>
                  </a:lnTo>
                  <a:cubicBezTo>
                    <a:pt x="45649" y="1277517"/>
                    <a:pt x="39648" y="1274516"/>
                    <a:pt x="35362" y="1269802"/>
                  </a:cubicBezTo>
                  <a:cubicBezTo>
                    <a:pt x="18645" y="1253085"/>
                    <a:pt x="18645" y="1226082"/>
                    <a:pt x="35790" y="1208937"/>
                  </a:cubicBezTo>
                  <a:cubicBezTo>
                    <a:pt x="52507" y="1192221"/>
                    <a:pt x="79510" y="1192221"/>
                    <a:pt x="96226" y="1208937"/>
                  </a:cubicBezTo>
                  <a:cubicBezTo>
                    <a:pt x="112943" y="1225653"/>
                    <a:pt x="112943" y="1253085"/>
                    <a:pt x="96226" y="1269802"/>
                  </a:cubicBezTo>
                  <a:cubicBezTo>
                    <a:pt x="91940" y="1274088"/>
                    <a:pt x="86368" y="1277517"/>
                    <a:pt x="80796" y="1279660"/>
                  </a:cubicBezTo>
                  <a:lnTo>
                    <a:pt x="80796" y="1382101"/>
                  </a:lnTo>
                  <a:lnTo>
                    <a:pt x="80796" y="1388102"/>
                  </a:lnTo>
                  <a:lnTo>
                    <a:pt x="45220" y="1423678"/>
                  </a:lnTo>
                  <a:cubicBezTo>
                    <a:pt x="48220" y="1439537"/>
                    <a:pt x="51221" y="1455825"/>
                    <a:pt x="54650" y="1471684"/>
                  </a:cubicBezTo>
                  <a:lnTo>
                    <a:pt x="145518" y="1380816"/>
                  </a:lnTo>
                  <a:cubicBezTo>
                    <a:pt x="141232" y="1366242"/>
                    <a:pt x="144661" y="1349954"/>
                    <a:pt x="156234" y="1338382"/>
                  </a:cubicBezTo>
                  <a:cubicBezTo>
                    <a:pt x="168664" y="1325951"/>
                    <a:pt x="186666" y="1322951"/>
                    <a:pt x="202097" y="1328523"/>
                  </a:cubicBezTo>
                  <a:cubicBezTo>
                    <a:pt x="220956" y="1298519"/>
                    <a:pt x="239816" y="1268087"/>
                    <a:pt x="257818" y="1237655"/>
                  </a:cubicBezTo>
                  <a:cubicBezTo>
                    <a:pt x="268534" y="1219224"/>
                    <a:pt x="280535" y="1200793"/>
                    <a:pt x="285679" y="1179790"/>
                  </a:cubicBezTo>
                  <a:close/>
                  <a:moveTo>
                    <a:pt x="1349955" y="1571982"/>
                  </a:moveTo>
                  <a:lnTo>
                    <a:pt x="1349955" y="1571982"/>
                  </a:lnTo>
                  <a:cubicBezTo>
                    <a:pt x="1366671" y="1555266"/>
                    <a:pt x="1394103" y="1555266"/>
                    <a:pt x="1410819" y="1571982"/>
                  </a:cubicBezTo>
                  <a:cubicBezTo>
                    <a:pt x="1427536" y="1588699"/>
                    <a:pt x="1427536" y="1615702"/>
                    <a:pt x="1410391" y="1632418"/>
                  </a:cubicBezTo>
                  <a:cubicBezTo>
                    <a:pt x="1393674" y="1649135"/>
                    <a:pt x="1366671" y="1649135"/>
                    <a:pt x="1349955" y="1632418"/>
                  </a:cubicBezTo>
                  <a:cubicBezTo>
                    <a:pt x="1333238" y="1615702"/>
                    <a:pt x="1332810" y="1588699"/>
                    <a:pt x="1349955" y="1571982"/>
                  </a:cubicBezTo>
                  <a:close/>
                  <a:moveTo>
                    <a:pt x="1169932" y="900327"/>
                  </a:moveTo>
                  <a:cubicBezTo>
                    <a:pt x="1153216" y="917043"/>
                    <a:pt x="1126212" y="917043"/>
                    <a:pt x="1109496" y="900327"/>
                  </a:cubicBezTo>
                  <a:cubicBezTo>
                    <a:pt x="1092780" y="883611"/>
                    <a:pt x="1092351" y="856607"/>
                    <a:pt x="1109067" y="839462"/>
                  </a:cubicBezTo>
                  <a:cubicBezTo>
                    <a:pt x="1125784" y="822746"/>
                    <a:pt x="1153216" y="822746"/>
                    <a:pt x="1169932" y="839462"/>
                  </a:cubicBezTo>
                  <a:cubicBezTo>
                    <a:pt x="1186649" y="856607"/>
                    <a:pt x="1186649" y="883611"/>
                    <a:pt x="1169932" y="900327"/>
                  </a:cubicBezTo>
                  <a:close/>
                  <a:moveTo>
                    <a:pt x="1289090" y="786313"/>
                  </a:moveTo>
                  <a:cubicBezTo>
                    <a:pt x="1272374" y="803029"/>
                    <a:pt x="1245370" y="803029"/>
                    <a:pt x="1228225" y="786313"/>
                  </a:cubicBezTo>
                  <a:cubicBezTo>
                    <a:pt x="1211509" y="769596"/>
                    <a:pt x="1211509" y="742593"/>
                    <a:pt x="1228225" y="725448"/>
                  </a:cubicBezTo>
                  <a:cubicBezTo>
                    <a:pt x="1244942" y="708731"/>
                    <a:pt x="1272374" y="708731"/>
                    <a:pt x="1289090" y="725448"/>
                  </a:cubicBezTo>
                  <a:cubicBezTo>
                    <a:pt x="1305806" y="742593"/>
                    <a:pt x="1305806" y="769596"/>
                    <a:pt x="1289090" y="786313"/>
                  </a:cubicBezTo>
                  <a:close/>
                  <a:moveTo>
                    <a:pt x="1225653" y="1447681"/>
                  </a:moveTo>
                  <a:lnTo>
                    <a:pt x="1225653" y="1447681"/>
                  </a:lnTo>
                  <a:cubicBezTo>
                    <a:pt x="1242370" y="1430965"/>
                    <a:pt x="1269373" y="1430965"/>
                    <a:pt x="1286518" y="1447681"/>
                  </a:cubicBezTo>
                  <a:cubicBezTo>
                    <a:pt x="1303235" y="1464397"/>
                    <a:pt x="1303663" y="1491829"/>
                    <a:pt x="1286947" y="1508546"/>
                  </a:cubicBezTo>
                  <a:cubicBezTo>
                    <a:pt x="1270230" y="1525262"/>
                    <a:pt x="1242798" y="1524833"/>
                    <a:pt x="1226082" y="1508117"/>
                  </a:cubicBezTo>
                  <a:cubicBezTo>
                    <a:pt x="1208937" y="1491401"/>
                    <a:pt x="1208937" y="1464397"/>
                    <a:pt x="1225653" y="1447681"/>
                  </a:cubicBezTo>
                  <a:close/>
                  <a:moveTo>
                    <a:pt x="1107782" y="1328095"/>
                  </a:moveTo>
                  <a:cubicBezTo>
                    <a:pt x="1124498" y="1311378"/>
                    <a:pt x="1151501" y="1311378"/>
                    <a:pt x="1168218" y="1328095"/>
                  </a:cubicBezTo>
                  <a:cubicBezTo>
                    <a:pt x="1184934" y="1344811"/>
                    <a:pt x="1184934" y="1371814"/>
                    <a:pt x="1168218" y="1388959"/>
                  </a:cubicBezTo>
                  <a:cubicBezTo>
                    <a:pt x="1151501" y="1405676"/>
                    <a:pt x="1124498" y="1405676"/>
                    <a:pt x="1107353" y="1388959"/>
                  </a:cubicBezTo>
                  <a:cubicBezTo>
                    <a:pt x="1090637" y="1371814"/>
                    <a:pt x="1091065" y="1344811"/>
                    <a:pt x="1107782" y="1328095"/>
                  </a:cubicBezTo>
                  <a:close/>
                  <a:moveTo>
                    <a:pt x="981766" y="1203793"/>
                  </a:moveTo>
                  <a:cubicBezTo>
                    <a:pt x="998482" y="1187077"/>
                    <a:pt x="1025914" y="1187077"/>
                    <a:pt x="1042630" y="1204222"/>
                  </a:cubicBezTo>
                  <a:cubicBezTo>
                    <a:pt x="1059347" y="1220938"/>
                    <a:pt x="1059347" y="1247942"/>
                    <a:pt x="1042630" y="1265087"/>
                  </a:cubicBezTo>
                  <a:cubicBezTo>
                    <a:pt x="1025914" y="1281803"/>
                    <a:pt x="998911" y="1281803"/>
                    <a:pt x="982194" y="1265087"/>
                  </a:cubicBezTo>
                  <a:cubicBezTo>
                    <a:pt x="965478" y="1247942"/>
                    <a:pt x="965049" y="1220510"/>
                    <a:pt x="981766" y="1203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3466F8FB-4915-4977-96A1-ABF9115F624D}"/>
                </a:ext>
              </a:extLst>
            </p:cNvPr>
            <p:cNvSpPr/>
            <p:nvPr/>
          </p:nvSpPr>
          <p:spPr>
            <a:xfrm>
              <a:off x="4940213" y="2140339"/>
              <a:ext cx="81439" cy="124301"/>
            </a:xfrm>
            <a:custGeom>
              <a:avLst/>
              <a:gdLst>
                <a:gd name="connsiteX0" fmla="*/ 13502 w 81438"/>
                <a:gd name="connsiteY0" fmla="*/ 124944 h 124301"/>
                <a:gd name="connsiteX1" fmla="*/ 13502 w 81438"/>
                <a:gd name="connsiteY1" fmla="*/ 124944 h 124301"/>
                <a:gd name="connsiteX2" fmla="*/ 20360 w 81438"/>
                <a:gd name="connsiteY2" fmla="*/ 108228 h 124301"/>
                <a:gd name="connsiteX3" fmla="*/ 64937 w 81438"/>
                <a:gd name="connsiteY3" fmla="*/ 29361 h 124301"/>
                <a:gd name="connsiteX4" fmla="*/ 80796 w 81438"/>
                <a:gd name="connsiteY4" fmla="*/ 3215 h 124301"/>
                <a:gd name="connsiteX5" fmla="*/ 3215 w 81438"/>
                <a:gd name="connsiteY5" fmla="*/ 80796 h 124301"/>
                <a:gd name="connsiteX6" fmla="*/ 13502 w 81438"/>
                <a:gd name="connsiteY6" fmla="*/ 12494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438" h="124301">
                  <a:moveTo>
                    <a:pt x="13502" y="124944"/>
                  </a:moveTo>
                  <a:lnTo>
                    <a:pt x="13502" y="124944"/>
                  </a:lnTo>
                  <a:cubicBezTo>
                    <a:pt x="15645" y="119372"/>
                    <a:pt x="17788" y="113800"/>
                    <a:pt x="20360" y="108228"/>
                  </a:cubicBezTo>
                  <a:cubicBezTo>
                    <a:pt x="33218" y="80796"/>
                    <a:pt x="49506" y="55078"/>
                    <a:pt x="64937" y="29361"/>
                  </a:cubicBezTo>
                  <a:cubicBezTo>
                    <a:pt x="70080" y="20788"/>
                    <a:pt x="75652" y="11787"/>
                    <a:pt x="80796" y="3215"/>
                  </a:cubicBezTo>
                  <a:lnTo>
                    <a:pt x="3215" y="80796"/>
                  </a:lnTo>
                  <a:cubicBezTo>
                    <a:pt x="6644" y="94940"/>
                    <a:pt x="10073" y="109942"/>
                    <a:pt x="13502" y="1249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4052681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1D5BC-4493-456A-A5E4-833C545FFF7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9602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BE59-311C-4D13-A00E-4DE450D2F2F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31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87C34-BBC5-490E-B236-0E04DB3CDC9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6164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63049-F92A-4434-9A58-63712018479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7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5787-52CC-4BB9-83E9-A8005872639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840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FED49-75E3-4DF8-A569-2B89E4D3BB03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6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4529C-8980-46EE-AAA6-88D3FC0A923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48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98C01-8F7A-4CBC-8F92-4918EE039D5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06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9EBB-EABF-46A9-B87F-BF5BC797DD8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4881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DB52A-8CC9-4170-B314-3D86E9BAC8B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619943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FE91D-803A-429E-AD95-A7C3A0CC0D6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136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EC69E-6624-4F19-9006-8EA9DEEF319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375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CFE6D-F249-4394-824A-5BFAFCAA2241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998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08A22-6243-46E7-9F14-98212E1764E8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914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3CF63-B905-4BB4-B22A-5202C022E18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90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0B00-6070-4DF8-B2E6-920417F43A7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80728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8242E-65A4-4932-AA3E-F03B6B2B8B0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5324140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D1764-E200-41EE-AE4C-FE72021505D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601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B9D31-2B54-4AAC-BAA4-433BF4A8392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0575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8DA3E-E907-44B4-906F-4055216AE7B7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3657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02EC0-CCA4-485E-B143-06F63FC6EB1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7772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60648-F077-4F4B-84B6-FB9BBD7A6E4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2604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1946-CF16-49A8-9989-B1568D82A55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65531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E1A37-8DE9-4E95-81E0-1A31C7EC6CEA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3020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CCDE-5EF7-4277-A06F-E58B6FE2C5E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11262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D9129-DDA4-41C1-B077-3BA6BC730B9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1606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D915C-32B9-4738-914D-7C8824410B5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2409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9AF1A-5A4F-440C-851C-8B50148DE363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333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94634-002F-42AD-B36E-7445BA8915C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38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49FAF-5E5A-4815-A993-1BCA136CA01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251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F3C1-1ACF-41DA-9A22-C32E1415B2E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695820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69AC1-69BF-4C1A-96D2-248D46995641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030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6E090-0100-441E-AA18-027E38060A4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2750153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59C0-CBA0-421A-BE75-3346471F603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053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F31DE-EE7D-4817-8E2A-FEC558E07278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5754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DBF-C824-4968-B4DA-84B508BD956F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268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55D64-5A05-4D84-BA76-FE4BDCE055E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901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05D27-3063-43ED-87DB-1C86476BEC8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3633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B0F5F-92DB-41DF-A766-33FF3C56A6D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965179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E84E2-6998-4F2C-A518-F06AB6DD86A3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3030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B4FB6-FA95-4536-A149-17CDC50CA70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808537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494D9-F1B6-4F6A-9B0B-E36203964ED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540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5E330-95C2-4ACE-8146-708DA3B4A3E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7872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2CF18-C1A6-49DA-A51B-642134297CC3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2193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1C95-FF8D-4E82-A660-BEB058421CF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309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7FC57-061D-4C48-915B-94C62A2D2C5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331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85187-8A0B-4B6D-9C34-CFCEE4AE620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15605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248FA-6B08-4C31-9CAB-0D793E899E32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991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2EEDC-A3DE-4C24-97ED-095273396FE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95101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00E39-427C-4594-8FEC-EF4BA7ED656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043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73CCB-F167-40D5-8CFF-73C5ED7D6BD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8026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F7B5-7F7A-4D9A-A6AE-7239A5CF6DDD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477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0C590-3CED-43B2-AF15-3F0FEDAE6F1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306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90AED-2DBA-48C2-BA9D-07C63308CE7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5138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C92E1-8EE1-4D2C-97EE-2579592B0A0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02991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0C166-A73A-437B-AE94-EDB3EFE57858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132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DF2E3-13A7-4964-BF66-55BE56C38BA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3646093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9CAB-5EC3-4D10-A511-E28345CA9A8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706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4F6-904A-48A0-AC73-F2A14B3866A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8851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777B-89C2-413A-819C-F46100DA2DD0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380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00CA-1DF2-4DD3-965A-A5E19766302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015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0026-B643-48F0-8233-1918D783B75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337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AC8F4-1F25-4261-A5FC-3799366513D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6026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22A6F-5FA6-433B-8408-C69E968677B5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61294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11A56-D7F4-4779-88C1-E57E909D1050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7290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06904-58D6-4058-9A61-EBB9237F06D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54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0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6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54.xml"/><Relationship Id="rId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2.xml"/><Relationship Id="rId9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5600" y="6578601"/>
            <a:ext cx="12331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EA5167FD-2E56-48E0-B02A-2066BF44431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TEC1001_02_0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endParaRPr lang="en-US" sz="1000" b="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AAD31ECC-7A62-47B0-B3E9-CB70BD90741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169236" y="210176"/>
            <a:ext cx="1978314" cy="618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92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69E2E97D-8043-42FB-8866-E58EDFD48C42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TEC1001_02_01_0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B45BA8B1-63B0-4C10-A1FD-8C91F487B19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169236" y="210176"/>
            <a:ext cx="1978314" cy="618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41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A9D75A83-098C-4135-834B-B769953085A5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TEC1001_02_01_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726BCAA6-8E4B-4CCD-A388-E899EAAF1BCB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169236" y="210176"/>
            <a:ext cx="1978314" cy="618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9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636184E3-A705-4F7D-9E23-8737736D162A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6582098"/>
            <a:ext cx="20320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TEC1001_02_02_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211AEA9F-A16C-40CE-BBC3-0842FBA7C5EF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69236" y="210176"/>
            <a:ext cx="1978314" cy="618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56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DC28215D-25D1-4EA6-95D1-9837F6BC3E47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TEC1001_02_03_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5E054590-404C-40FE-B42C-6A35CE06C888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69236" y="210176"/>
            <a:ext cx="1978314" cy="618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503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94ED983-56F2-4F63-A14E-4045A283792F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TEC1001_02_04_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2FA93163-4342-4990-A327-5E4018BB29C2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69236" y="210176"/>
            <a:ext cx="1978314" cy="618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282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0A86FA7E-CCD5-427C-BB37-AC6639806DCA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TEC1001_02_05_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D2D26F8A-9370-4DBC-A460-AE9F983000A3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69236" y="210176"/>
            <a:ext cx="1978314" cy="618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14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56BE9140-849F-490D-8611-7A09D3B36439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TEC1001_02_06_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2D87465E-EECB-4B2D-BF41-C1C6F57E2A80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69236" y="210176"/>
            <a:ext cx="1978314" cy="618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437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8C498974-2AD3-4FD8-A455-B3A8E607502B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TEC1001_02_07_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E2C6DFCD-4D25-4F60-9CEE-5AF47B6183FD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69236" y="210176"/>
            <a:ext cx="1978314" cy="618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39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B2F18D9A-48BD-4D1C-BD1E-F6F416358DED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TEC1001_02_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99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03805E47-428D-4C12-B504-9A154432EC1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69236" y="210176"/>
            <a:ext cx="1978314" cy="618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1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http://thaiabc.com/lampangnet/admin/2868/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th.wikipedia.org/wiki/%E0%B8%AB%E0%B8%99%E0%B8%B1%E0%B8%87%E0%B8%AA%E0%B8%B7%E0%B8%AD%E0%B8%9E%E0%B8%B4%E0%B8%A1%E0%B8%9E%E0%B9%8C" TargetMode="Externa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pesp.ac.th/learning/thai/chapter9-1.html" TargetMode="Externa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pesp.ac.th/learning/thai/chapter9-1.html" TargetMode="External"/><Relationship Id="rId2" Type="http://schemas.openxmlformats.org/officeDocument/2006/relationships/hyperlink" Target="https://th.wikipedia.org/wiki/%E0%B9%82%E0%B8%97%E0%B8%A3%E0%B8%97%E0%B8%B1%E0%B8%A8%E0%B8%99%E0%B9%8C" TargetMode="Externa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th.wikipedia.org/wiki/%E0%B8%A0%E0%B8%B2%E0%B8%9E%E0%B8%A2%E0%B8%99%E0%B8%95%E0%B8%A3%E0%B9%8C" TargetMode="External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lis.human.cmu.ac.th/web2018/e-learning/009230/lesson1/periodical.htm" TargetMode="External"/><Relationship Id="rId2" Type="http://schemas.openxmlformats.org/officeDocument/2006/relationships/hyperlink" Target="http://kanlayanee.ac.th/wbiprinting/WBI/wbi_7/Lesson/compos_7.htm" TargetMode="Externa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th.wikipedia.org/wiki/%E0%B8%99%E0%B8%B4%E0%B8%95%E0%B8%A2%E0%B8%AA%E0%B8%B2%E0%B8%A3" TargetMode="External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th.wikipedia.org/wiki/%E0%B9%83%E0%B8%9A%E0%B8%9B%E0%B8%B4%E0%B8%94" TargetMode="External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ebmaster.or.th/website" TargetMode="External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archive.org/" TargetMode="External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playlist?list=PLYv8A28PGRQwmwgpsEYiivGtV9ebXLXhI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aiall.com/facebook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aiall.com/line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aiall.com/tec/digital_competencies.htm" TargetMode="External"/><Relationship Id="rId1" Type="http://schemas.openxmlformats.org/officeDocument/2006/relationships/slideLayout" Target="../slideLayouts/slideLayout4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csc.go.th/DLProject/mean-dlp" TargetMode="External"/><Relationship Id="rId1" Type="http://schemas.openxmlformats.org/officeDocument/2006/relationships/slideLayout" Target="../slideLayouts/slideLayout4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aiall.com/line/" TargetMode="External"/><Relationship Id="rId2" Type="http://schemas.openxmlformats.org/officeDocument/2006/relationships/hyperlink" Target="http://www.thaiall.com/swarm/" TargetMode="External"/><Relationship Id="rId1" Type="http://schemas.openxmlformats.org/officeDocument/2006/relationships/slideLayout" Target="../slideLayouts/slideLayout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0"/>
              </a:spcBef>
            </a:pPr>
            <a:r>
              <a:rPr b="1"/>
              <a:t>การแบ่งประเภทของสื่อ</a:t>
            </a:r>
          </a:p>
          <a:p>
            <a:pPr>
              <a:spcBef>
                <a:spcPts val="3000"/>
              </a:spcBef>
            </a:pPr>
            <a:r>
              <a:rPr b="1"/>
              <a:t>ประเภทของสื่อมวลชน</a:t>
            </a:r>
          </a:p>
          <a:p>
            <a:pPr>
              <a:spcBef>
                <a:spcPts val="3000"/>
              </a:spcBef>
            </a:pPr>
            <a:r>
              <a:rPr b="1"/>
              <a:t>สื่อมัลติมีเดีย</a:t>
            </a:r>
          </a:p>
          <a:p>
            <a:pPr>
              <a:spcBef>
                <a:spcPts val="3000"/>
              </a:spcBef>
            </a:pPr>
            <a:r>
              <a:rPr b="1"/>
              <a:t>สื่อสังคม</a:t>
            </a:r>
          </a:p>
          <a:p>
            <a:pPr>
              <a:spcBef>
                <a:spcPts val="3000"/>
              </a:spcBef>
            </a:pPr>
            <a:r>
              <a:rPr b="1"/>
              <a:t>สมรรถนะดิจิทัล</a:t>
            </a:r>
            <a:endParaRPr lang="en-US" b="1"/>
          </a:p>
          <a:p>
            <a:pPr marL="0" indent="0">
              <a:spcBef>
                <a:spcPts val="3000"/>
              </a:spcBef>
              <a:buNone/>
            </a:pPr>
            <a:r>
              <a:rPr lang="en-US"/>
              <a:t># 52 </a:t>
            </a:r>
            <a:r>
              <a:rPr lang="th-TH"/>
              <a:t>สไลด์</a:t>
            </a:r>
            <a:endParaRPr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8F39A2-2C16-42A9-A67F-8B139843A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6000">
                <a:ln w="12700"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หน่วยที่ 2 การรู้เท่าทันสื่อและสารสนเทศ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เพื่อให้เข้าใจการแบ่งประเภทของสื่อ</a:t>
            </a:r>
          </a:p>
          <a:p>
            <a:pPr lvl="1">
              <a:buAutoNum type="arabicPeriod"/>
            </a:pPr>
            <a:r>
              <a:t>เพื่อให้เข้าใจประเภทของสื่อมวลชน</a:t>
            </a:r>
          </a:p>
          <a:p>
            <a:pPr lvl="1">
              <a:buAutoNum type="arabicPeriod"/>
            </a:pPr>
            <a:r>
              <a:t>เพื่อให้เข้าใจสื่อมัลติมีเดีย</a:t>
            </a:r>
          </a:p>
          <a:p>
            <a:pPr lvl="1">
              <a:buAutoNum type="arabicPeriod"/>
            </a:pPr>
            <a:r>
              <a:t>เพื่อให้เข้าใจสื่อสังคม</a:t>
            </a:r>
          </a:p>
          <a:p>
            <a:pPr lvl="1">
              <a:buAutoNum type="arabicPeriod"/>
            </a:pPr>
            <a:r>
              <a:t>เพื่อให้เข้าใจสมรรถนะดิจิทัล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A44E2A-D1CC-4628-8959-9D3B296D4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วัตถุประสงค์การเรียน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สามารถใช้ประโยชน์จากสื่อมัลติมีเดีย และสื่อสังคมได้</a:t>
            </a:r>
            <a:endParaRPr lang="th-TH"/>
          </a:p>
          <a:p>
            <a:pPr marL="0" indent="0">
              <a:buNone/>
            </a:pPr>
            <a:endParaRPr lang="th-TH"/>
          </a:p>
          <a:p>
            <a:pPr marL="0" indent="0">
              <a:buNone/>
            </a:pPr>
            <a:r>
              <a:rPr lang="th-TH"/>
              <a:t>สื่อ 2 อย่าง</a:t>
            </a:r>
          </a:p>
          <a:p>
            <a:pPr>
              <a:buFontTx/>
              <a:buChar char="-"/>
            </a:pPr>
            <a:r>
              <a:rPr lang="th-TH"/>
              <a:t>สื่อมัลติมีเดีย เช่น คลิป เสียง และภาพ</a:t>
            </a:r>
          </a:p>
          <a:p>
            <a:pPr>
              <a:buFontTx/>
              <a:buChar char="-"/>
            </a:pPr>
            <a:r>
              <a:rPr lang="th-TH"/>
              <a:t>สื่อสังคม	เช่น แหล่งที่เปิดให้ผู้คน ได้นำเข้า และเข้าถึงสื่อมัลติมีเดีย</a:t>
            </a: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45EDD9-421A-4DCA-B64D-EF42693C2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สิ่งที่คาดหวัง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สื่อธรรมชาติ (Nature Media)</a:t>
            </a:r>
          </a:p>
          <a:p>
            <a:pPr marL="1270000" indent="0">
              <a:buNone/>
            </a:pPr>
            <a:r>
              <a:rPr sz="2000"/>
              <a:t>ได้แก่ บรรยากาศที่อยู่รอบตัวมนุษย์อันมีอยู่ตามธรรมชาติ เช่น นก สุนัข ต้นไม้ ลม ฝน ฟ้าร้อง</a:t>
            </a:r>
          </a:p>
          <a:p>
            <a:pPr lvl="1">
              <a:buAutoNum type="arabicPeriod" startAt="2"/>
            </a:pPr>
            <a:r>
              <a:t>สื่อมนุษย์ (Human Media)</a:t>
            </a:r>
          </a:p>
          <a:p>
            <a:pPr marL="1270000" indent="0">
              <a:buNone/>
            </a:pPr>
            <a:r>
              <a:rPr sz="2000"/>
              <a:t>ได้แก่ บุคคลที่ทำหน้าที่เป็นสื่อนำสารไปสู่ผู้รับ เช่น คนนำสาร นักเล่านิทาน โฆษก ล่าม วิทยากร ครู อาจารย์ ผู้นำเสนอ</a:t>
            </a:r>
          </a:p>
          <a:p>
            <a:pPr lvl="1">
              <a:buAutoNum type="arabicPeriod" startAt="3"/>
            </a:pPr>
            <a:r>
              <a:t>สื่อสิ่งพิมพ์ (Printing Media)</a:t>
            </a:r>
          </a:p>
          <a:p>
            <a:pPr marL="1270000" indent="0">
              <a:buNone/>
            </a:pPr>
            <a:r>
              <a:rPr sz="2000"/>
              <a:t>ได้แก่ สื่อทุกชนิดที่อาศัยเทคนิคการพิมพ์ เช่น นิตยสาร หนังสือพิมพ์ฅนเมืองเหนือ หนังสือ ตำรา เอกสารประกอบการสอน</a:t>
            </a:r>
          </a:p>
          <a:p>
            <a:pPr lvl="1">
              <a:buAutoNum type="arabicPeriod" startAt="4"/>
            </a:pPr>
            <a:r>
              <a:t>สื่ออิเล็กทรอนิกส์ (Electronic Media)</a:t>
            </a:r>
          </a:p>
          <a:p>
            <a:pPr marL="1270000" indent="0">
              <a:buNone/>
            </a:pPr>
            <a:r>
              <a:rPr sz="2000"/>
              <a:t>ได้แก่ สื่อที่พัฒนาโดยใช้ระบบเครื่องกลไกไฟฟ้า เช่น วิทยุ โทรทัศน์ อินเทอร์เน็ต</a:t>
            </a:r>
          </a:p>
          <a:p>
            <a:pPr lvl="1">
              <a:buAutoNum type="arabicPeriod" startAt="5"/>
            </a:pPr>
            <a:r>
              <a:t>สื่อระคน/สื่อเฉพาะกิจ (Specialized Media)</a:t>
            </a:r>
          </a:p>
          <a:p>
            <a:pPr marL="1270000" indent="0">
              <a:buNone/>
            </a:pPr>
            <a:r>
              <a:rPr sz="2000"/>
              <a:t>ได้แก่ สื่อที่ทำหน้าที่นำสาร แต่ไม่อาจจัดไว้ใน 4 ประเภทข้างต้น เช่น วัตถุจารึก สื่อพื้นบ้าน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2DE1C-7014-4B0C-BA98-7FD452EDE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การแบ่งประเภทของสื่อ ตามลักษณะของสื่อ [1]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7D0B67-194D-499F-A0B3-84BD3091C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671CC6-3E74-42AA-ABAB-ECCF4A953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 ต้นไม้ หรือสัตว์ในธรรมชาติ</a:t>
            </a:r>
          </a:p>
        </p:txBody>
      </p:sp>
      <p:pic>
        <p:nvPicPr>
          <p:cNvPr id="3" name="Picture 1" descr="http://www.thaiall.com/blog/wp-content/uploads/2010/02/doganddog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81200" y="1778000"/>
            <a:ext cx="8229600" cy="36576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เสียงเห่าของสุนัข ในบ้าน อาจแขกมาที่หน้าบ้าน หรือใบไม้พริ้วไหวแสดงว่ามีลม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A9EF5A-2DD8-4656-A469-DD115ECBD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7102D0-8284-45AE-94FD-48789AA68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ตัวอย่างสื่อมนุษย์</a:t>
            </a:r>
          </a:p>
        </p:txBody>
      </p:sp>
      <p:pic>
        <p:nvPicPr>
          <p:cNvPr id="3" name="Picture 1" descr="http://www.thaiall.com/facebook/markzuckerberg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432300" y="1600200"/>
            <a:ext cx="33274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Mark Zucker berg ผู้ก่อตั้ง Facebook.com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4BE394-F644-44A5-A764-021919AA1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E2526B-78C6-402C-9D69-2FD15EC38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 สิ่งพิมพ์</a:t>
            </a:r>
          </a:p>
        </p:txBody>
      </p:sp>
      <p:pic>
        <p:nvPicPr>
          <p:cNvPr id="3" name="Picture 1" descr="http://www.thaiall.com/tec/book_viroj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86300" y="1600200"/>
            <a:ext cx="28067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ความรู้เบื้องต้นเกี่ยวกับคอมพิวเตอร์และเทคโนโลยีสารสนเทศ ฉบับปรับปรุง 2015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7B49A4-43FC-425F-AB96-C62EDE60C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24EE15-4F7A-4667-852A-D2A972EC3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 สื่ออิเล็กทรอนิกส์</a:t>
            </a:r>
          </a:p>
        </p:txBody>
      </p:sp>
      <p:pic>
        <p:nvPicPr>
          <p:cNvPr id="3" name="Picture 1" descr="http://www.thaiall.com/mit/chula_aday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708400" y="1600200"/>
            <a:ext cx="4775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Chula เปิดบริการ http://mooc.chula.ac.th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252095-7A05-4BF5-98CE-9336CE5B9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E100EA-0086-406D-BDE0-C29A528A6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ตัวอย่างสื่อระคน เช่น วัตถุจารึก สื่อพื้นบ้าน </a:t>
            </a:r>
            <a:r>
              <a:rPr>
                <a:hlinkClick r:id="rId2"/>
              </a:rPr>
              <a:t>Street Art</a:t>
            </a:r>
          </a:p>
        </p:txBody>
      </p:sp>
      <p:pic>
        <p:nvPicPr>
          <p:cNvPr id="3" name="Picture 1" descr="http://thaiabc.com/lampangnet/wp-content/uploads/2018/10/IMG_20181015_113923-768x653.jp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733800" y="1600200"/>
            <a:ext cx="47244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สื่อระคนไม่ใช่ สื่อธรรมชาติ สื่อมนุษย์ สื่อสิ่งพิมพ์ สื่ออิเล็กทรอนิกส์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สื่อภายในบุคคล ( Intrapersonal Communication)</a:t>
            </a:r>
          </a:p>
          <a:p>
            <a:pPr marL="1270000" indent="0">
              <a:buNone/>
            </a:pPr>
            <a:r>
              <a:rPr sz="2000"/>
              <a:t>การสื่อสารกับตนเอง หรือการส่งสารของบุคคลคนเดียว แต่ละบุคคลมีการสื่อสารภายในตนเองทุกคน</a:t>
            </a:r>
          </a:p>
          <a:p>
            <a:pPr marL="1270000" indent="0">
              <a:buNone/>
            </a:pPr>
            <a:r>
              <a:rPr sz="2000"/>
              <a:t>เพลง อยู่คนเดียว ของเบิร์ด ธงชัย มีเนื้อเพลงว่า “อยู่คนเดียวกับตอนเย็นเย็น และก็ไม่เห็นว่าจะต้องมีใครใคร มาเคียงข้าง อยู่ลำพังกับความอ้างว้าง นั่งมองดูแสงรำไรของดวงตะวันจนลับไป เหม่อมองจันทร์ที่ลอยขึ้นมา ดึกดื่นอย่างนี้แล้วเพื่อนที่มีที่ดีที่สุดคือหมอนข้าง”</a:t>
            </a:r>
          </a:p>
          <a:p>
            <a:pPr lvl="1">
              <a:buAutoNum type="arabicPeriod" startAt="2"/>
            </a:pPr>
            <a:r>
              <a:t>สื่อระหว่างบุคคล ( Interpersonal Communication)</a:t>
            </a:r>
          </a:p>
          <a:p>
            <a:pPr marL="1270000" indent="0">
              <a:buNone/>
            </a:pPr>
            <a:r>
              <a:rPr sz="2000"/>
              <a:t>การสื่อสารระหว่างบุคคลเป็นรูปแบบของการสื่อสารตั้งแต่ 2 คนขึ้นไป</a:t>
            </a:r>
          </a:p>
          <a:p>
            <a:pPr lvl="1">
              <a:buAutoNum type="arabicPeriod" startAt="3"/>
            </a:pPr>
            <a:r>
              <a:t>การสื่อสารมวลชน (Mass Communication)</a:t>
            </a:r>
          </a:p>
          <a:p>
            <a:pPr marL="1270000" indent="0">
              <a:buNone/>
            </a:pPr>
            <a:r>
              <a:rPr sz="2000"/>
              <a:t>การสื่อสารผ่านประสาทสัมผัสเป็นหลัก เช่น Visual Media, Audio Media และ Audio-Visual Media หรือการเรียนการสอนออนไลน์ ผ่าน Zoom, Meet, Teams, Youtube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831B39-0A3B-4B30-A774-DA2C6AA29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การแบ่งประเภทของสื่อ ตามรูปแบบและสถานการณ์การสื่อสาร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625DD4-2B6A-4B69-8601-43FF874FF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0EA91B-CFD9-46E3-BEBA-F280E41C7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 Audio-Visual Media</a:t>
            </a:r>
          </a:p>
        </p:txBody>
      </p:sp>
      <p:pic>
        <p:nvPicPr>
          <p:cNvPr id="3" name="Picture 1" descr="http://www.thaiall.com/handbill/badgenius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86300" y="1600200"/>
            <a:ext cx="28067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ภาพยนตร์ คือ สิ่งที่ สะท้อนสังคม หรือ ชี้นำสังคม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หนังสือพิมพ์ (Newspaper)</a:t>
            </a:r>
          </a:p>
          <a:p>
            <a:pPr lvl="1">
              <a:buAutoNum type="arabicPeriod"/>
            </a:pPr>
            <a:r>
              <a:t>วิทยุกระจายเสียง (Radio)</a:t>
            </a:r>
          </a:p>
          <a:p>
            <a:pPr lvl="1">
              <a:buAutoNum type="arabicPeriod"/>
            </a:pPr>
            <a:r>
              <a:t>โทรทัศน์ (Television)</a:t>
            </a:r>
          </a:p>
          <a:p>
            <a:pPr lvl="1">
              <a:buAutoNum type="arabicPeriod"/>
            </a:pPr>
            <a:r>
              <a:t>ภาพยนตร์ (Movie)</a:t>
            </a:r>
          </a:p>
          <a:p>
            <a:pPr lvl="1">
              <a:buAutoNum type="arabicPeriod"/>
            </a:pPr>
            <a:r>
              <a:t>วารสาร (Journal)</a:t>
            </a:r>
          </a:p>
          <a:p>
            <a:pPr lvl="1">
              <a:buAutoNum type="arabicPeriod"/>
            </a:pPr>
            <a:r>
              <a:t>นิตยสาร (Magazine)</a:t>
            </a:r>
          </a:p>
          <a:p>
            <a:pPr lvl="1">
              <a:buAutoNum type="arabicPeriod"/>
            </a:pPr>
            <a:r>
              <a:t>โปสเตอร์ (Poster)</a:t>
            </a:r>
          </a:p>
          <a:p>
            <a:pPr lvl="1">
              <a:buAutoNum type="arabicPeriod"/>
            </a:pPr>
            <a:r>
              <a:t>เหตุการณ์พิเศษ (Special Event)</a:t>
            </a:r>
          </a:p>
          <a:p>
            <a:pPr lvl="1">
              <a:buAutoNum type="arabicPeriod"/>
            </a:pPr>
            <a:r>
              <a:t>เว็บไซต์ (Website)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E5202C-49BF-4F99-ACE7-423812DCC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ประเภทของสื่อมวลชน [2]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คือ สิ่งพิมพ์ที่เสนอข่าว การเคลื่อนไหวใหม่ ทั้งภายใน และภายนอกประเทศ มีกำหนดการออกที่แน่นอนตายตัว โดยส่วนใหญ่จะออกเป็นรายวัน นอกจากนี้แล้วยังมีหนังสือพิมพ์รายสามวัน รายสัปดาห์ รายปักษ์ และรายเดือน หนังสือพิมพ์มักจะพิมพ์ลงในกระดาษสำหรับพิมพ์หนังสือพิมพ์โดยเฉพาะ ซึ่งมีราคาถูก </a:t>
            </a:r>
            <a:r>
              <a:rPr>
                <a:hlinkClick r:id="rId2"/>
              </a:rPr>
              <a:t>#</a:t>
            </a:r>
          </a:p>
          <a:p>
            <a:pPr marL="0" indent="0">
              <a:buNone/>
            </a:pPr>
            <a:r>
              <a:t>เช่น ไทยรัฐ เดลินิวส์ มติชน คมชัดลึก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0E7A48-4B54-4575-99EA-5703D15A6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หนังสือพิมพ์ (Newspaper)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คือ การแพร่สัญญาณเสียงออกอากาศ โดยใช้คลื่นวิทยุหรือคลื่นแม่เหล็กไฟฟ้า เพื่อส่งสารกระจายออกอากาศไปถึงมวลชนที่อยู่ในถิ่นต่าง ๆ ได้รับโดยตรง </a:t>
            </a:r>
            <a:r>
              <a:rPr>
                <a:hlinkClick r:id="rId2"/>
              </a:rPr>
              <a:t>#</a:t>
            </a:r>
          </a:p>
          <a:p>
            <a:pPr marL="0" indent="0">
              <a:buNone/>
            </a:pPr>
            <a:r>
              <a:t>เช่น คลื่น Seed Radio , อสมท.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193B64-A7EB-4788-8322-416F38977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วิทยุกระจายเสียง (Radio)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คือ โทรทัศน์ เป็นระบบโทรคมนาคมสำหรับการกระจายและรับภาพเคลื่อนไหวและเสียงระยะไกล แล้วยังหมายถึง รายการโทรทัศน์และการแพร่ภาพ คำว่าโทรทัศน์ในภาษาไทย มีที่มาจากคำในภาษาอังกฤษ คือ television เป็นคำผสมจาก tele- “ระยะไกล” และ -vision “การมองเห็น” มักเรียกย่อเป็น TV (ทีวี) </a:t>
            </a:r>
            <a:r>
              <a:rPr>
                <a:hlinkClick r:id="rId2"/>
              </a:rPr>
              <a:t>#</a:t>
            </a:r>
          </a:p>
          <a:p>
            <a:pPr marL="0" indent="0">
              <a:buNone/>
            </a:pPr>
            <a:r>
              <a:rPr b="1"/>
              <a:t>วิทยุโทรทัศน์</a:t>
            </a:r>
            <a:r>
              <a:t> หมายถึง กระบวนการถ่ายถอดเสียงและภาพ โดยวิธีเปลี่ยนคลื่นวิทยุ ซึ่งเป็นคลื่นเสียงและภาพเป็นคลื่นแม่เหล็กไฟฟ้าออกสู่อากาศ หรือส่งเสียงและภาพทางสาย เพื่อส่งสารไปถึงมวลชนที่อยู่ในถิ่นต่าง ๆ โดยตรง เป็นการส่งสัญญาณไฟฟ้าของภาพ และเสียงในเวลาเดียวกัน </a:t>
            </a:r>
            <a:r>
              <a:rPr>
                <a:hlinkClick r:id="rId3"/>
              </a:rPr>
              <a:t>#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28B7CF-4936-4FA7-B466-C39B5D839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โทรทัศน์ (Television)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คือ กระบวนการบันทึกภาพด้วยฟิล์ม แล้วนำออกฉายให้เห็นภาพเคลื่อนไหว ภาพที่ปรากฏบนฟิล์มภาพยนตร์หลังจากผ่านกระบวนการถ่ายทำแล้วเป็นเพียงภาพนิ่งจำนวนมาก ที่มีอิริยาบถ หรือแสดงอาการเคลื่อนไหวเปลี่ยนแปลงไปทีละน้อยต่อเนื่องกันเป็นช่วง ๆ ตามเรื่องราวที่ได้รับการถ่ายทำและตัดต่อมา ซึ่งอาจเป็นเรื่องราวหรือเหตุการณ์ที่เกิดขึ้นจริง หรือเป็นการแสดงให้เหมือนจริง หรืออาจเป็นการแสดงและสร้างภาพจากจินตนาการของผู้สร้างก็ได้ </a:t>
            </a:r>
            <a:r>
              <a:rPr>
                <a:hlinkClick r:id="rId2"/>
              </a:rPr>
              <a:t>#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992842-9E66-4240-8077-BB1DF4BCF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ภาพยนตร์ (Movie)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คือ สิ่งพิมพ์เป็นเล่มกำหนดออกเป็นประจำในระยะสัปดาห์ ปักษ์ เดือน หรือรายปี มักจะมุ่งให้ความรู้เชิงวิชาการแก่ผู้อ่านเป็นส่วนรวม หรือเฉพาะกลุ่ม </a:t>
            </a:r>
            <a:r>
              <a:rPr>
                <a:hlinkClick r:id="rId2"/>
              </a:rPr>
              <a:t>วิษณุ สุวรรณเพิ่ม, 2531 : 12</a:t>
            </a:r>
          </a:p>
          <a:p>
            <a:pPr marL="0" indent="0">
              <a:buNone/>
            </a:pPr>
            <a:r>
              <a:rPr b="1"/>
              <a:t>วารสาร</a:t>
            </a:r>
            <a:r>
              <a:t>เป็นแหล่งข้อมูลที่ให้ความรู้ใหม่ และทันสมัย ไม่ว่าจะเป็นผลของการค้นคว้าวิจัย ทฤษฎี และการค้นพบใหม่ แนวโน้ม ความคิดเห็น ข่าว ข้อมูลทางสถิติ ประกาศ จดหมายโต้ตอบ การโฆษณาผลิตภัณฑ์หรือบริการ และอื่น ๆ</a:t>
            </a:r>
          </a:p>
          <a:p>
            <a:pPr marL="0" indent="0">
              <a:buNone/>
            </a:pPr>
            <a:r>
              <a:t>นอกจากคำว่า Periodical และ Serial แล้ว คำว่า Journal หมายถึง วารสารวิชาการ ส่วนคำว่า Magazine หมายถึง วารสารบันเทิงหรือวารสารทั่วไป </a:t>
            </a:r>
            <a:r>
              <a:rPr>
                <a:hlinkClick r:id="rId3"/>
              </a:rPr>
              <a:t>#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DC07D-5C0B-486B-A9FF-33871DB71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วารสาร (Journal)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สิ่งพิมพ์ที่พิมพ์เผยแพร่เป็นฉบับต่อเนื่องเป็นระยะ สม่ำเสมอ</a:t>
            </a:r>
          </a:p>
          <a:p>
            <a:pPr lvl="1">
              <a:buAutoNum type="arabicPeriod"/>
            </a:pPr>
            <a:r>
              <a:t>ระบุวาระหรือกำหนดออกไว้อย่างแน่นอนล่วงหน้า และไม่ระบุระยะเวลาสิ้นสุด</a:t>
            </a:r>
          </a:p>
          <a:p>
            <a:pPr lvl="1">
              <a:buAutoNum type="arabicPeriod"/>
            </a:pPr>
            <a:r>
              <a:t>กำหนดชื่อเรื่อง (Title) หรือชื่อวารสารเป็นชื่อเดียวโดยตลอด</a:t>
            </a:r>
          </a:p>
          <a:p>
            <a:pPr lvl="1">
              <a:buAutoNum type="arabicPeriod"/>
            </a:pPr>
            <a:r>
              <a:t>ระบุหมายเลขหรือลำดับที่พิมพ์เผยแพร่อย่างเป็นระบบ</a:t>
            </a:r>
          </a:p>
          <a:p>
            <a:pPr lvl="1">
              <a:buAutoNum type="arabicPeriod"/>
            </a:pPr>
            <a:r>
              <a:t>มีเนื้อหาประกอบด้วยบทความหลายบทความในแต่ละฉบับ</a:t>
            </a:r>
          </a:p>
          <a:p>
            <a:pPr lvl="1">
              <a:buAutoNum type="arabicPeriod"/>
            </a:pPr>
            <a:r>
              <a:t>มีผู้แต่งหลายคนรวมอยู่ในฉบับเดียวกัน</a:t>
            </a:r>
          </a:p>
          <a:p>
            <a:pPr lvl="1">
              <a:buAutoNum type="arabicPeriod"/>
            </a:pPr>
            <a:r>
              <a:t>ให้ความรู้ ข้อมูล ข่าวสารที่ใหม่และทันสมัยมากกว่าหนังสือ</a:t>
            </a:r>
          </a:p>
          <a:p>
            <a:pPr lvl="1">
              <a:buAutoNum type="arabicPeriod"/>
            </a:pPr>
            <a:r>
              <a:t>มีเลขมาตรฐานสากลประจำวารสาร (International Standard Serial Number = ISSN)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C6C372-B8A1-4918-868C-2C4419531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วารสาร มีลักษณะดังต่อไปนี้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คือ สิ่งพิมพ์รายคาบที่ออกเป็นระยะสำหรับผู้อ่านทั่วไป มีเนื้อหาหลากหลาย มุ่งทั้งให้ความรู้และความบันเทิง ความรู้มักเป็นไปในลักษณะที่ให้ความรอบรู้ มีการหารายได้จากการโฆษณาและวางขายทั่วไป ผู้อ่านสามารถบอกรับเป็นสมาชิกได้ </a:t>
            </a:r>
            <a:r>
              <a:rPr>
                <a:hlinkClick r:id="rId2"/>
              </a:rPr>
              <a:t>#</a:t>
            </a:r>
          </a:p>
          <a:p>
            <a:pPr marL="0" indent="0">
              <a:buNone/>
            </a:pPr>
            <a:r>
              <a:t>เช่น นิตยสารแพรว นิตยสารสุดสัปดาห์ นิตยสารหญิงไทย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DDC2C1-0D12-4F01-9F1E-560F07FB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6. นิตยสาร (Magazine)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ใบปิด หรือ โปสเตอร์ คือ ภาพขนาดใหญ่พิมพ์บนกระดาษออกแบบ เพื่อใช้ติดหรือแขวนบนผนังหรือกำแพง ใบปิดอาจจะเป็นภาพพิมพ์และภาพเขียน หรืออาจจะเป็นอย่างเดียวอย่างใดอย่างหนึ่งโดยเฉพาะ จุดประสงค์เพื่อการประชาสัมพันธ์ โดยเฉพาะการโฆษณาผลงานวิชาการ งานแสดงศิลปะ งานดนตรี </a:t>
            </a:r>
            <a:r>
              <a:rPr>
                <a:hlinkClick r:id="rId2"/>
              </a:rPr>
              <a:t>#</a:t>
            </a:r>
          </a:p>
          <a:p>
            <a:pPr marL="0" indent="0">
              <a:buNone/>
            </a:pPr>
            <a:r>
              <a:t>เช่น Handbill ที่แจกหน้าโรงหนัง หรือ ป้ายหาเสียงของนักการเมือง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D1EDF6-27AC-4B4A-AFF3-9E0C6D7CA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7. โปสเตอร์ (Poster)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คือ เหตุการณ์ หรือกิจกรรมที่เกิดขึ้นเฉพาะกิจ เช่น ประชุมวิชาการ งานเปิดตัวสินค้า งานแถลงข่าว ที่ไม่ได้เกิดขึ้นเป็นประจำ จึงเป็นที่สนใจเป็นพิเศษ</a:t>
            </a:r>
          </a:p>
          <a:p>
            <a:pPr marL="0" indent="0">
              <a:buNone/>
            </a:pPr>
            <a:r>
              <a:t>เช่น การประชุมวิชาการ NCCIT หรือ IC2IT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AF8AB0-26DA-4F02-AFE4-CBCBBB7C9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8. เหตุการณ์พิเศษ (Special Event)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คือ สื่อนำเสนอข้อมูลบนเครื่องคอมพิวเตอร์ ที่เกิดจากการรวบรวม หน้าเว็บเพจหลายหน้า ซึ่งเชื่อมโยงกันผ่านทางไฮเปอร์ลิงก์ ซึ่งต้องเปิดด้วยโปรแกรมเฉพาะทางที่เรียกว่า Web Browser โดยถูกจัดเก็บไว้ในเวิลด์ไวด์เว็บ และเว็บไซต์นั้นถูกสร้างขึ้นด้วยภาษาทางคอมพิวเตอร์ที่เรียกว่า HTML (Hyper Text Markup Language) และได้มีการพัฒนาและนำภาษาอื่นๆเข้ามาร่วมด้วย เพื่อให้มีความสามารถมากขึ้น เช่น PHP , SQL , Java ฯลฯ </a:t>
            </a:r>
            <a:r>
              <a:rPr>
                <a:hlinkClick r:id="rId2"/>
              </a:rPr>
              <a:t>#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107F8-C897-4337-9508-B53F38EC5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9. เว็บไซต์ (Website)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คือ ข้อความ หรือกลุ่มของข้อความที่ถูกเชื่อมโยงเข้าด้วยกัน โดยการนำเสนอแบบปฏิสัมพันธ์ (Interaction) ด้วยการนำข้อความที่ใช้มาเป็นจุดเชื่อมโยง ซึ่งจะปรากฏในลักษณะที่เด่นกว่าข้อความอื่น เช่น เป็นคำที่ขีดเส้นใต้ หรือคำที่เป็นตัวหนา เป็นต้น</a:t>
            </a:r>
          </a:p>
          <a:p>
            <a:pPr indent="0">
              <a:buNone/>
            </a:pPr>
            <a:r>
              <a:rPr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&lt;b&gt;ยินดีต้อนรับ&lt;/b&gt;
&lt;a href=product.htm&gt;สินค้า&lt;/a&gt;
&lt;a href=company.htm&gt;ติดต่อบริษัท&lt;/a&gt;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12C59B-A705-4D63-A8E5-9F6CDF78A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ไฮเปอร์เท็กซ์ (Hypertext)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C5E69C-6390-4FD8-899A-9C7E8EFA6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839AE5-5158-4F2D-9A9D-11FB1BA2B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รูปแบบเว็บไซต์</a:t>
            </a:r>
          </a:p>
        </p:txBody>
      </p:sp>
      <p:pic>
        <p:nvPicPr>
          <p:cNvPr id="3" name="Picture 1" descr="http://www.thaiall.com/html/structure.gif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81200" y="2235200"/>
            <a:ext cx="8229600" cy="274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เว็บไซต์ก็จะแบ่งได้เป็นหลายโฮมเพจ และมีหลายเว็บเพจ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เทคโนโลยีเกี่ยวกับเสียง (Audio Technology)</a:t>
            </a:r>
          </a:p>
          <a:p>
            <a:pPr lvl="1">
              <a:buAutoNum type="arabicPeriod"/>
            </a:pPr>
            <a:r>
              <a:t>เทคโนโลยีเกี่ยวกับวีดิโอ (Video Technology)</a:t>
            </a:r>
          </a:p>
          <a:p>
            <a:pPr lvl="1">
              <a:buAutoNum type="arabicPeriod"/>
            </a:pPr>
            <a:r>
              <a:t>เทคโนโลยีรูป (Image Technology)</a:t>
            </a:r>
          </a:p>
          <a:p>
            <a:pPr lvl="1">
              <a:buAutoNum type="arabicPeriod"/>
            </a:pPr>
            <a:r>
              <a:t>เทคโนโลยีข้อความ (Text Technology)</a:t>
            </a:r>
          </a:p>
          <a:p>
            <a:pPr lvl="1">
              <a:buAutoNum type="arabicPeriod"/>
            </a:pPr>
            <a:r>
              <a:t>เทคโนโลยีภาพเคลื่อนไหวและภาพสามมิติ (Animation 3D Technology)</a:t>
            </a:r>
          </a:p>
          <a:p>
            <a:pPr lvl="1">
              <a:buAutoNum type="arabicPeriod"/>
            </a:pPr>
            <a:r>
              <a:t>เทคโนโลยีเครื่องมือสร้างสื่อ (Authoring System Technology)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5EDB61-AF2E-4679-8FF9-D1807C3CC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สื่อมัลติมีเดีย [3]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 startAt="7"/>
            </a:pPr>
            <a:r>
              <a:t>เทคโนโลยีการศึกษา (Education System Technology)</a:t>
            </a:r>
          </a:p>
          <a:p>
            <a:pPr lvl="1">
              <a:buAutoNum type="arabicPeriod" startAt="7"/>
            </a:pPr>
            <a:r>
              <a:t>เทคโนโลยีการผลิต (Publishing Technology)</a:t>
            </a:r>
          </a:p>
          <a:p>
            <a:pPr lvl="1">
              <a:buAutoNum type="arabicPeriod" startAt="7"/>
            </a:pPr>
            <a:r>
              <a:t>เทคโนโลยีการกระจาย (Broadcasting &amp; Conferencing)</a:t>
            </a:r>
          </a:p>
          <a:p>
            <a:pPr lvl="1">
              <a:buAutoNum type="arabicPeriod" startAt="7"/>
            </a:pPr>
            <a:r>
              <a:t>เทคโนโลยีการจัดเก็บข้อมูล (Storage Technology)</a:t>
            </a:r>
          </a:p>
          <a:p>
            <a:pPr lvl="1">
              <a:buAutoNum type="arabicPeriod" startAt="7"/>
            </a:pPr>
            <a:r>
              <a:t>เทคโนโลยีไฮเปอร์เท็ก (WWW :&amp; Hyper Text)</a:t>
            </a:r>
          </a:p>
          <a:p>
            <a:pPr lvl="1">
              <a:buAutoNum type="arabicPeriod" startAt="7"/>
            </a:pPr>
            <a:r>
              <a:t>เทคโนโลยีคลังข้อมูล (Media Archives)</a:t>
            </a:r>
          </a:p>
          <a:p>
            <a:pPr lvl="1"/>
            <a:r>
              <a:rPr>
                <a:hlinkClick r:id="rId2"/>
              </a:rPr>
              <a:t>archive.org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6B15A9-332E-4BA4-A4A1-EAC4FDA58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สื่อมัลติมีเดีย (2/2)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3BDA20-F342-4C7B-8667-A632B84E2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720737-7CB3-4F0D-86A2-A5725E0C7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 youtube.com สามารถ download เก็บเข้า Storage</a:t>
            </a:r>
          </a:p>
        </p:txBody>
      </p:sp>
      <p:pic>
        <p:nvPicPr>
          <p:cNvPr id="3" name="Picture 1" descr="http://www.thaiall.com/vdoteach/kritsada_tanpao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05300" y="1600200"/>
            <a:ext cx="35814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คลิ๊ปวีดีโอ ใน </a:t>
            </a:r>
            <a:r>
              <a:rPr>
                <a:hlinkClick r:id="rId3"/>
              </a:rPr>
              <a:t>Playlist</a:t>
            </a:r>
            <a:r>
              <a:t> บน Youtube.com ของ StepPlus Training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F52C94-0FF5-4F20-9EED-09BA40EE2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26F3F9-3275-4C04-9C32-DF40A0A3B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การใช้สื่อการสอนในยุคโควิด-19</a:t>
            </a:r>
          </a:p>
        </p:txBody>
      </p:sp>
      <p:pic>
        <p:nvPicPr>
          <p:cNvPr id="3" name="Picture 1" descr="http://www.thaiall.com/education/teaching_during_covid19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162300" y="1600200"/>
            <a:ext cx="58547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Teaching During Covid-19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 dirty="0" err="1"/>
              <a:t>สื่อสังคมออนไลน์</a:t>
            </a:r>
            <a:r>
              <a:rPr b="1" dirty="0"/>
              <a:t> (Social Media)</a:t>
            </a:r>
            <a:r>
              <a:rPr dirty="0"/>
              <a:t> </a:t>
            </a:r>
            <a:r>
              <a:rPr dirty="0" err="1"/>
              <a:t>หมายถึง</a:t>
            </a:r>
            <a:r>
              <a:rPr dirty="0"/>
              <a:t> </a:t>
            </a:r>
            <a:r>
              <a:rPr dirty="0" err="1"/>
              <a:t>สังคมออนไลน์ที่มีผู้ใช้เป็นผู้สื่อสาร</a:t>
            </a:r>
            <a:r>
              <a:rPr dirty="0"/>
              <a:t> </a:t>
            </a:r>
            <a:r>
              <a:rPr dirty="0" err="1"/>
              <a:t>หรือเขียนเล่าเรื่องราว</a:t>
            </a:r>
            <a:r>
              <a:rPr dirty="0"/>
              <a:t> </a:t>
            </a:r>
            <a:r>
              <a:rPr dirty="0" err="1"/>
              <a:t>เนื้อหา</a:t>
            </a:r>
            <a:r>
              <a:rPr dirty="0"/>
              <a:t> </a:t>
            </a:r>
            <a:r>
              <a:rPr dirty="0" err="1"/>
              <a:t>ประสบการณ์</a:t>
            </a:r>
            <a:r>
              <a:rPr dirty="0"/>
              <a:t> </a:t>
            </a:r>
            <a:r>
              <a:rPr dirty="0" err="1"/>
              <a:t>บทความ</a:t>
            </a:r>
            <a:r>
              <a:rPr dirty="0"/>
              <a:t> </a:t>
            </a:r>
            <a:r>
              <a:rPr dirty="0" err="1"/>
              <a:t>รูปภาพ</a:t>
            </a:r>
            <a:r>
              <a:rPr dirty="0"/>
              <a:t> </a:t>
            </a:r>
            <a:r>
              <a:rPr dirty="0" err="1"/>
              <a:t>และวีดิโอ</a:t>
            </a:r>
            <a:r>
              <a:rPr dirty="0"/>
              <a:t> </a:t>
            </a:r>
            <a:r>
              <a:rPr dirty="0" err="1"/>
              <a:t>ที่ผู้ใช้เขียนขึ้นเอง</a:t>
            </a:r>
            <a:r>
              <a:rPr dirty="0"/>
              <a:t> </a:t>
            </a:r>
            <a:r>
              <a:rPr dirty="0" err="1"/>
              <a:t>ทำขึ้นเอง</a:t>
            </a:r>
            <a:r>
              <a:rPr dirty="0"/>
              <a:t> </a:t>
            </a:r>
            <a:r>
              <a:rPr dirty="0" err="1"/>
              <a:t>หรือพบเจอจากสื่ออื่น</a:t>
            </a:r>
            <a:r>
              <a:rPr dirty="0"/>
              <a:t> ๆ </a:t>
            </a:r>
            <a:r>
              <a:rPr dirty="0" err="1"/>
              <a:t>แล้วนำมาแบ่งปันให้กับผู้อื่นที่อยู่ในเครือข่</a:t>
            </a:r>
            <a:r>
              <a:rPr lang="th-TH" dirty="0"/>
              <a:t>า</a:t>
            </a:r>
            <a:r>
              <a:rPr dirty="0" err="1"/>
              <a:t>ยของตนผ่านทางเครือข่ายสังคมออนไลน์</a:t>
            </a:r>
            <a:r>
              <a:rPr dirty="0"/>
              <a:t> (Social Network) </a:t>
            </a:r>
            <a:r>
              <a:rPr dirty="0" err="1"/>
              <a:t>ที่ให้บริการบนโลกออนไลน์</a:t>
            </a:r>
            <a:r>
              <a:rPr dirty="0"/>
              <a:t> </a:t>
            </a:r>
            <a:r>
              <a:rPr dirty="0" err="1"/>
              <a:t>ปัจจุบันการสื่อสารแบบนี้จะทำผ่านทาง</a:t>
            </a:r>
            <a:r>
              <a:rPr dirty="0"/>
              <a:t> Internet </a:t>
            </a:r>
            <a:r>
              <a:rPr dirty="0" err="1"/>
              <a:t>และโทรศัพท์เคลื่อนที่เท่านั้น</a:t>
            </a:r>
            <a:endParaRPr dirty="0"/>
          </a:p>
          <a:p>
            <a:pPr marL="0" indent="0">
              <a:buNone/>
            </a:pPr>
            <a:r>
              <a:rPr b="1" dirty="0" err="1"/>
              <a:t>เครือข่ายสังคมออนไลน์</a:t>
            </a:r>
            <a:r>
              <a:rPr b="1" dirty="0"/>
              <a:t> (Social network)</a:t>
            </a:r>
            <a:r>
              <a:rPr dirty="0"/>
              <a:t> </a:t>
            </a:r>
            <a:r>
              <a:rPr dirty="0" err="1"/>
              <a:t>หมายถึง</a:t>
            </a:r>
            <a:r>
              <a:rPr dirty="0"/>
              <a:t> </a:t>
            </a:r>
            <a:r>
              <a:rPr dirty="0" err="1"/>
              <a:t>เครือข่ายสังคมออนไลน์</a:t>
            </a:r>
            <a:r>
              <a:rPr dirty="0"/>
              <a:t> </a:t>
            </a:r>
            <a:r>
              <a:rPr dirty="0" err="1"/>
              <a:t>หรือเป็นการบริการที่เชื่อมโยงคนหลายคนเข้าด้วยกัน</a:t>
            </a:r>
            <a:r>
              <a:rPr dirty="0"/>
              <a:t> </a:t>
            </a:r>
            <a:r>
              <a:rPr dirty="0" err="1"/>
              <a:t>โดยผ่านทางเครือข่ายอินเทอร์เน็ต</a:t>
            </a:r>
            <a:r>
              <a:rPr dirty="0"/>
              <a:t> </a:t>
            </a:r>
            <a:r>
              <a:rPr dirty="0" err="1"/>
              <a:t>ทุกคนสามารถติดต่อสื่อสารและรับทราบข้อมูลข่าวสารได้อย่างสะดวก</a:t>
            </a:r>
            <a:r>
              <a:rPr dirty="0"/>
              <a:t> </a:t>
            </a:r>
            <a:r>
              <a:rPr dirty="0" err="1"/>
              <a:t>รวดเร็ว</a:t>
            </a:r>
            <a:endParaRPr dirty="0"/>
          </a:p>
          <a:p>
            <a:pPr lvl="1"/>
            <a:r>
              <a:rPr dirty="0" err="1">
                <a:hlinkClick r:id="rId3"/>
              </a:rPr>
              <a:t>อ่านเพิ่ม</a:t>
            </a:r>
            <a:r>
              <a:rPr dirty="0">
                <a:hlinkClick r:id="rId3"/>
              </a:rPr>
              <a:t> thaiall.com/</a:t>
            </a:r>
            <a:r>
              <a:rPr dirty="0" err="1">
                <a:hlinkClick r:id="rId3"/>
              </a:rPr>
              <a:t>facebook</a:t>
            </a:r>
            <a:endParaRPr dirty="0">
              <a:hlinkClick r:id="rId3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5913C0-CD22-4FE2-8963-AB8FB6D12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สื่อสังคม [4]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Facebook.com บริการโพสต์เรื่องราวสื่อสาร แชทด้วยข้อความ ภาพ วิดีโอ แบ่งกลุ่ม แบ่งเพจ</a:t>
            </a:r>
          </a:p>
          <a:p>
            <a:pPr lvl="1">
              <a:buAutoNum type="arabicPeriod"/>
            </a:pPr>
            <a:r>
              <a:t>Twitter.com บริการโพสต์เรื่องราวสื่อสาร ด้วยข้อความไม่เกิน 140 ตัวอักษร</a:t>
            </a:r>
          </a:p>
          <a:p>
            <a:pPr lvl="1">
              <a:buAutoNum type="arabicPeriod"/>
            </a:pPr>
            <a:r>
              <a:t>Instagram.com บริการโพสต์ภาพ และคลิ๊ปสั้น</a:t>
            </a:r>
          </a:p>
          <a:p>
            <a:pPr lvl="1">
              <a:buAutoNum type="arabicPeriod"/>
            </a:pPr>
            <a:r>
              <a:t>Line.me บริการส่งข้อความ ภาพ คลิ๊ประหว่างเพื่อนบนสมาร์ทโฟน แยกกลุ่ม และมีความเป็นส่วนตัวสูง</a:t>
            </a:r>
          </a:p>
          <a:p>
            <a:pPr lvl="1">
              <a:buAutoNum type="arabicPeriod"/>
            </a:pPr>
            <a:r>
              <a:t>Skype บริการโทรผ่านอินเทอร์เน็ต</a:t>
            </a:r>
          </a:p>
          <a:p>
            <a:pPr lvl="1">
              <a:buAutoNum type="arabicPeriod"/>
            </a:pPr>
            <a:r>
              <a:t>Youtube.com บริการแหล่งคลิ๊ปวีดีโอที่ใหญ่ที่สุด</a:t>
            </a:r>
          </a:p>
          <a:p>
            <a:pPr lvl="1">
              <a:buAutoNum type="arabicPeriod"/>
            </a:pPr>
            <a:r>
              <a:t>Google.com บริการสืบค้น และอีกมาก เช่น Classroom, Photos, Map, Meet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8998F1-E36F-4D7F-9F5E-4E4932ED0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สื่อสังคม (1/3)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988800" cy="5283200"/>
          </a:xfrm>
        </p:spPr>
        <p:txBody>
          <a:bodyPr/>
          <a:lstStyle/>
          <a:p>
            <a:pPr lvl="1">
              <a:buAutoNum type="arabicPeriod" startAt="8"/>
            </a:pPr>
            <a:r>
              <a:rPr dirty="0"/>
              <a:t>Linkedin.com </a:t>
            </a:r>
            <a:r>
              <a:rPr dirty="0" err="1"/>
              <a:t>บริการโพสต์ฝากประวัติ</a:t>
            </a:r>
            <a:r>
              <a:rPr dirty="0"/>
              <a:t> </a:t>
            </a:r>
            <a:r>
              <a:rPr dirty="0" err="1"/>
              <a:t>ประสบการณ์</a:t>
            </a:r>
            <a:r>
              <a:rPr dirty="0"/>
              <a:t> </a:t>
            </a:r>
            <a:r>
              <a:rPr dirty="0" err="1"/>
              <a:t>ความสามารถพิเศษ</a:t>
            </a:r>
            <a:r>
              <a:rPr dirty="0"/>
              <a:t> </a:t>
            </a:r>
            <a:r>
              <a:rPr dirty="0" err="1"/>
              <a:t>มีประโยชน์สำหรับนายจ้าง</a:t>
            </a:r>
            <a:r>
              <a:rPr dirty="0"/>
              <a:t> </a:t>
            </a:r>
            <a:r>
              <a:rPr dirty="0" err="1"/>
              <a:t>และลูกจ้าง</a:t>
            </a:r>
            <a:endParaRPr dirty="0"/>
          </a:p>
          <a:p>
            <a:pPr lvl="1">
              <a:buAutoNum type="arabicPeriod" startAt="8"/>
            </a:pPr>
            <a:r>
              <a:rPr dirty="0"/>
              <a:t>Pinterest.com </a:t>
            </a:r>
            <a:r>
              <a:rPr dirty="0" err="1"/>
              <a:t>บริการโพสต์ภาพ</a:t>
            </a:r>
            <a:r>
              <a:rPr dirty="0"/>
              <a:t> </a:t>
            </a:r>
            <a:r>
              <a:rPr dirty="0" err="1"/>
              <a:t>และวิดีโอ</a:t>
            </a:r>
            <a:r>
              <a:rPr dirty="0"/>
              <a:t> </a:t>
            </a:r>
            <a:r>
              <a:rPr dirty="0" err="1"/>
              <a:t>เชื่อมสื่อที่เกี่ยวข้องกันมาแสดงร่วมกัน</a:t>
            </a:r>
            <a:r>
              <a:rPr dirty="0"/>
              <a:t> </a:t>
            </a:r>
            <a:r>
              <a:rPr dirty="0" err="1"/>
              <a:t>และร่วมแสดงความคิดเห็นได้</a:t>
            </a:r>
            <a:endParaRPr dirty="0"/>
          </a:p>
          <a:p>
            <a:pPr lvl="1">
              <a:buAutoNum type="arabicPeriod" startAt="8"/>
            </a:pPr>
            <a:r>
              <a:rPr dirty="0"/>
              <a:t>Reddit.com </a:t>
            </a:r>
            <a:r>
              <a:rPr dirty="0" err="1"/>
              <a:t>บริการโพสต์เรื่องราว</a:t>
            </a:r>
            <a:r>
              <a:rPr dirty="0"/>
              <a:t> </a:t>
            </a:r>
            <a:r>
              <a:rPr dirty="0" err="1"/>
              <a:t>กระดานถามตอบ</a:t>
            </a:r>
            <a:r>
              <a:rPr dirty="0"/>
              <a:t> </a:t>
            </a:r>
            <a:r>
              <a:rPr dirty="0" err="1"/>
              <a:t>แลกเปลี่ยนตามประเด็นที่สนใจ</a:t>
            </a:r>
            <a:endParaRPr dirty="0"/>
          </a:p>
          <a:p>
            <a:pPr lvl="1">
              <a:buAutoNum type="arabicPeriod" startAt="8"/>
            </a:pPr>
            <a:r>
              <a:rPr dirty="0"/>
              <a:t>Tumbler.com </a:t>
            </a:r>
            <a:r>
              <a:rPr dirty="0" err="1"/>
              <a:t>บริการโพสต์เรื่องราว</a:t>
            </a:r>
            <a:r>
              <a:rPr dirty="0"/>
              <a:t> </a:t>
            </a:r>
            <a:r>
              <a:rPr dirty="0" err="1"/>
              <a:t>พูดคุยและแบ่งปัน</a:t>
            </a:r>
            <a:r>
              <a:rPr dirty="0"/>
              <a:t> </a:t>
            </a:r>
            <a:r>
              <a:rPr dirty="0" err="1"/>
              <a:t>ลักษณะกึ่งบล็อกกึ่งโซเชียล</a:t>
            </a:r>
            <a:endParaRPr dirty="0"/>
          </a:p>
          <a:p>
            <a:pPr lvl="1">
              <a:buAutoNum type="arabicPeriod" startAt="8"/>
            </a:pPr>
            <a:r>
              <a:rPr dirty="0"/>
              <a:t>Foursquare.com </a:t>
            </a:r>
            <a:r>
              <a:rPr dirty="0" err="1"/>
              <a:t>บริการข้อมูลตำแหน่งสถานที่บนพื้นโลก</a:t>
            </a:r>
            <a:endParaRPr dirty="0"/>
          </a:p>
          <a:p>
            <a:pPr lvl="1">
              <a:buAutoNum type="arabicPeriod" startAt="8"/>
            </a:pPr>
            <a:r>
              <a:rPr dirty="0"/>
              <a:t>4Shared.com </a:t>
            </a:r>
            <a:r>
              <a:rPr dirty="0" err="1"/>
              <a:t>บริการแหล่งจัดเก็บแฟ้ม</a:t>
            </a:r>
            <a:r>
              <a:rPr dirty="0"/>
              <a:t> </a:t>
            </a:r>
            <a:r>
              <a:rPr dirty="0" err="1"/>
              <a:t>และสืบค้นได้</a:t>
            </a:r>
            <a:endParaRPr dirty="0"/>
          </a:p>
          <a:p>
            <a:pPr lvl="1">
              <a:buAutoNum type="arabicPeriod" startAt="8"/>
            </a:pPr>
            <a:r>
              <a:rPr dirty="0"/>
              <a:t>Dropbox.com </a:t>
            </a:r>
            <a:r>
              <a:rPr dirty="0" err="1"/>
              <a:t>บริการแหล่งจัดเก็บแฟ้มที่เป็นส่วนตัว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6B4B8A-4F42-44DD-8BC3-597AFE177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สื่อสังคม (2/3)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 startAt="15"/>
            </a:pPr>
            <a:r>
              <a:t>Soundcloud.com บริการเก็บแฟ้มเสียง และแชร์ได้</a:t>
            </a:r>
          </a:p>
          <a:p>
            <a:pPr lvl="1">
              <a:buAutoNum type="arabicPeriod" startAt="15"/>
            </a:pPr>
            <a:r>
              <a:t>Yammer.com บริการสื่อสังคมที่จำกัดเฉพาะคนในองค์กร</a:t>
            </a:r>
          </a:p>
          <a:p>
            <a:pPr lvl="1">
              <a:buAutoNum type="arabicPeriod" startAt="15"/>
            </a:pPr>
            <a:r>
              <a:t>Slideshare.net บริการเผยแพร่สไลด์นำเสนอ</a:t>
            </a:r>
          </a:p>
          <a:p>
            <a:pPr lvl="1">
              <a:buAutoNum type="arabicPeriod" startAt="15"/>
            </a:pPr>
            <a:r>
              <a:t>Scribd.com บริการเผยแพร่อีบุ๊ค รองรับแฟ้มได้หลายรูปแบบ</a:t>
            </a:r>
          </a:p>
          <a:p>
            <a:pPr lvl="1">
              <a:buAutoNum type="arabicPeriod" startAt="15"/>
            </a:pPr>
            <a:r>
              <a:t>issuu.com บริการเผยแพร่อีบุ๊ค แบบพลิ๊กไปทีละหน้าอย่างสวยงาม</a:t>
            </a:r>
          </a:p>
          <a:p>
            <a:pPr lvl="1">
              <a:buAutoNum type="arabicPeriod" startAt="15"/>
            </a:pPr>
            <a:r>
              <a:t>Flipsnack.com บริการเผยแพร่อีบุ๊ค แบบพลิ๊กไปทีละหน้าอย่างสวยงาม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1AE31-7827-421B-817B-598E2CE35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สื่อสังคม (3/3)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Facebook</a:t>
            </a:r>
            <a:r>
              <a:t> คือ เว็บไซต์เครือข่ายสังคม (Social Networking Website) สำหรับติดต่อแลกเปลี่ยนข้อมูลข่าวสารระหว่างสมาชิก เปิดให้ใช้งานเมื่อ 4 ก.พ.47 โดย มาร์ก ซักเคอร์เบิร์ก นักศึกษาจากมหาวิทยาลัยฮาร์เวิร์ด ในช่วงแรกนั้นเฟซบุ๊กเปิดให้ใช้งานเฉพาะในกลุ่มนักศึกษาของมหาวิทยาลัยฮาร์เวิร์ด ซึ่งต่อมาได้ขยายออกไปยังมหาวิทยาลัยทั่วสหรัฐอเมริกา และเปิดให้ขยายไปถึงผู้ใช้ทั่วไปตั้งแต่ 11 ก.ย.49 ชื่อเฟซบุ๊กมาจากชื่อเรียก “เฟซบุ๊ก” ที่จะเป็นหนังสือแจกสำหรับนักศึกษาในช่วงเริ่มเรียนปีแรก ซึ่งมีภาพและชื่อของเพื่อนที่เรียนด้วยกัน มีไว้สำหรับจดจำชื่อคนอื่น จึงเป็นที่มาของชื่อโดเมน facebook.com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41A99D-4630-4DA3-8DDD-CECB7A23C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 ผู้ให้บริการสื่อสังคม (1/4)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Swarm</a:t>
            </a:r>
            <a:r>
              <a:t> คือ สื่อสังคมที่ใช้งานผ่านแอพพลิเคชั่นเช็คอินสถานที่ (Check in) และรีวิวสถานที่ (Review) มีคุณสมบัติสนับสนุนการจัดอันดับในกระดานคะแนนระหว่างกลุ่มเพื่อนของแต่ละคนในแต่ละสัปดาห์ ทุกครั้งที่เช็คอินจะได้รับเหรียญ จำนวนเหรียญแตกต่างตามภาพ และสติกเกอร์ประกอบภาพ ในแต่ละสถานที่ที่มีการเช็คอินบ่อย ผู้ที่เช็คอินบ่อยที่สุดจะได้ตำแหน่งเมเยอร์ หรือเบอร์ 1 ประจำสถานที่นั้น การจัดอันดับเมเยอร์เกิดขึ้นระหว่างสมาชิกในระบบทั้งหมด ซึ่งแอพนี้ต้องเปิดคุณสมบัติบอกตำแหน่ง (GPS : Global Positioning System)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E6CD7B-A731-477D-AB65-915296E20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 ผู้ให้บริการสื่อสังคม (2/4)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Foursquare</a:t>
            </a:r>
            <a:r>
              <a:t> คือ สื่อสังคมที่ใช้งานผ่านแอพพลิเคชั่นบันทึกที่กินที่เที่ยว และใช้ค้นหาสถานที่ เบอร์โทร พร้อมมีความคิดเห็นของผู้คน (ทิป) มีการแนะนำสถานที่ใกล้เคียง มีข้อมูลราคา ยอดไลท์ รายชื่อเพื่อนที่เคยไป ใช้เปรียบเทียบ ประกอบการตัดสินใจได้ เชื่อม Check-in กับ Swarm ได้ สามารถเพิ่มทิปที่เป็นบันทึก โพสต์ภาพและแชร์ไป Facebook หรือ Twitter ได้ ซึ่งแอพนี้ต้องเปิดคุณสมบัติบอกตำแหน่ง (GPS : Global Positioning System)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EABF5D-9573-419C-BB09-566BE0FDD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 ผู้ให้บริการสื่อสังคม (3/4)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Line</a:t>
            </a:r>
            <a:r>
              <a:t> คือ แอพพลิเคชั่นที่ผสมผสานบริการ Messaging และ Voice Over IP เป็นแอพพลิชั่นที่สามารถแชท สร้างกลุ่ม ส่งข้อความ โพสต์รูปภาพ หรือโทรคุยกันแบบเสียงได้ โดยไม่ต้องเสียเงินเพิ่มเมื่อใช้บริการอินเทอร์เน็ตความเร็วสูง หรือเชื่อมต่อเครือข่ายไร้สาย สามารถใช้งานได้ทั้งบนอุปกรณ์เคลื่อนที่ และเครื่องคอมพิวเตอร์</a:t>
            </a:r>
          </a:p>
          <a:p>
            <a:pPr lvl="1"/>
            <a:r>
              <a:rPr>
                <a:hlinkClick r:id="rId3"/>
              </a:rPr>
              <a:t>อ่านเพิ่ม thaiall.com/line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B2258B-AA0F-4217-8483-58A8E1626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 ผู้ให้บริการสื่อสังคม (4/4)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3000"/>
              </a:spcBef>
              <a:buNone/>
            </a:pPr>
            <a:r>
              <a:rPr b="1"/>
              <a:t>ข้อได้เปรียบ (Advantage)</a:t>
            </a:r>
          </a:p>
          <a:p>
            <a:pPr lvl="1"/>
            <a:r>
              <a:t>มีเพื่อนเพิ่มขึ้น (Friends)</a:t>
            </a:r>
          </a:p>
          <a:p>
            <a:pPr lvl="1"/>
            <a:r>
              <a:t>มีเวทีแลกเปลี่ยนเรียนรู้ (Learning Exchange)</a:t>
            </a:r>
          </a:p>
          <a:p>
            <a:pPr lvl="1"/>
            <a:r>
              <a:t>รับข้อมูลข่าวสารเพิ่มขึ้น (News)</a:t>
            </a:r>
          </a:p>
          <a:p>
            <a:pPr lvl="1"/>
            <a:r>
              <a:t>ใช้เป็นช่องทางส่งเสริมการเผยแพร่ข้อมูลข่าวสาร (Publication)</a:t>
            </a:r>
          </a:p>
          <a:p>
            <a:pPr lvl="1"/>
            <a:r>
              <a:t>พัฒนาทักษะการเขียน (Writing development)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D60885-A4C0-4176-B247-2A4E63F8D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ผลกระทบของสื่อสังคม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3000"/>
              </a:spcBef>
              <a:buNone/>
            </a:pPr>
            <a:r>
              <a:rPr b="1"/>
              <a:t>ข้อเสียเปรียบ (Disadvantage)</a:t>
            </a:r>
          </a:p>
          <a:p>
            <a:pPr lvl="1"/>
            <a:r>
              <a:t>มีเวลาให้กับโลกแห่งความเป็นจริงลดลง (Reduce time in real life)</a:t>
            </a:r>
          </a:p>
          <a:p>
            <a:pPr lvl="1"/>
            <a:r>
              <a:t>ได้รับข้อมูลข่าวสารมากเกินไป (Over data)</a:t>
            </a:r>
          </a:p>
          <a:p>
            <a:pPr lvl="1"/>
            <a:r>
              <a:t>อาจได้รับข้อมูลข่าวสารที่บิดเบือนจากความเป็นจริงโดยง่าย (Fake data)</a:t>
            </a:r>
          </a:p>
          <a:p>
            <a:pPr lvl="1"/>
            <a:r>
              <a:t>ใช้มากเกินไปจะเป็นผลเสียต่อสุขภาพ (Effect health)</a:t>
            </a:r>
          </a:p>
          <a:p>
            <a:pPr lvl="1"/>
            <a:r>
              <a:t>เข้าไปอยู่ในความเสี่ยงต่อการละเมิดลิขสิทธิ (Copyright infringement)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4EB92-1009-42C6-82EE-94C725695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ผลกระทบของสื่อสังคม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สมรรถนะดิจิทัล (Digital Competencies)</a:t>
            </a:r>
            <a:r>
              <a:t> คือ ความรู้ ความสามารถ และทักษะการใช้ เข้าใจและสร้างสื่อดิจิทัลที่จำเป็นสำหรับทักษะการเรียนรู้ในศตวรรษที่ 21 แนวคิดการศึกษาไทย 4.0 และกรอบการผลิตและพัฒนากำลังคนเพื่อรองรับดิจิทัลเพื่อเศรษฐกิจและสังคม</a:t>
            </a:r>
          </a:p>
          <a:p>
            <a:pPr lvl="1"/>
            <a:r>
              <a:rPr>
                <a:hlinkClick r:id="rId2"/>
              </a:rPr>
              <a:t>อ่านเพิ่ม thaiall.com/tec/digital_competencies.htm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1A424-4FFE-4A8A-A4C8-047BD9E2A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สมรรถนะดิจิทัล [5]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ระดับที่จำเป็น</a:t>
            </a:r>
          </a:p>
          <a:p>
            <a:pPr marL="1270000" indent="0">
              <a:buNone/>
            </a:pPr>
            <a:r>
              <a:rPr sz="2000"/>
              <a:t>1.1 สามารถใช้เครื่องมือต่าง ๆ เพื่อสืบค้นข้อมูลที่เกี่ยวข้อง รู้วิธีใช้ตัวกรองเพื่อจำกัดผลลัพธ์ (เช่น การค้นหารูปภาพ วิดีโอ หรือสื่อรูปแบบอื่น ๆ) 1.2 รู้วิธีการตรวจสอบความน่าเชื่อถือของแหล่งข้อมูลต่าง ๆ 1.3 รู้วิธีการจัดระบบ และแบ่งปันทรัพยากร (เช่น เครื่องมือ bookmarking) และตระหนักถึงประเด็นต่าง ๆ เรื่องลิขสิทธิ์และประเด็นการคัดลอกผลงาน</a:t>
            </a:r>
          </a:p>
          <a:p>
            <a:pPr lvl="1"/>
            <a:r>
              <a:t>ระดับสูง</a:t>
            </a:r>
          </a:p>
          <a:p>
            <a:pPr marL="1270000" indent="0">
              <a:buNone/>
            </a:pPr>
            <a:r>
              <a:rPr sz="2000"/>
              <a:t>1.4 สามารถใช้เครื่องมือสืบค้นขั้นสูงสำหรับระบบห้องสมุดและแหล่งเก็บข้อมูลออนไลน์ได้อย่างชำนาญ และติดตามข้อมูลหรือทรัพยากรเฉพาะด้านได้ เข้าใจข้อจำกัดด้านลิขสิทธิ์ ตระหนักถึงสิทธิรูปแบบอื่น ๆ เช่น ครีเอทีฟคอมมอนส์ (Creative Commons) และสามารถ (หรือรู้วิธี) เผยแพร่ และแบ่งปันสิ่งต่าง ๆ ทางออนไลน์ได้อย่างมีประสิทธิภาพและประสิทธิผล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67951E-A3D5-4AF4-9431-B378F02C0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การสืบค้นและการใช้งาน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ระดับที่จำเป็น</a:t>
            </a:r>
          </a:p>
          <a:p>
            <a:pPr marL="1270000" indent="0">
              <a:buNone/>
            </a:pPr>
            <a:r>
              <a:rPr sz="2000"/>
              <a:t>2.1 สามารถผลิต (และได้ผลิต) สื่อดิจิทัล เช่น กราฟิก คลิปวีดีโอหรือคลิปเสียง และการบันทึกภาพหน้าจอ เป็นต้น 2.2 สามารถเรียนรู้หลักการพื้นฐานได้ตามคำแนะนำและสามารถทดลองทำได้</a:t>
            </a:r>
          </a:p>
          <a:p>
            <a:pPr lvl="1"/>
            <a:r>
              <a:t>ระดับสูง</a:t>
            </a:r>
          </a:p>
          <a:p>
            <a:pPr marL="1270000" indent="0">
              <a:buNone/>
            </a:pPr>
            <a:r>
              <a:rPr sz="2000"/>
              <a:t>2.3 สามารถผลิต (และได้ผลิต) ทรัพยากรดิจิทัลและมัลติมีเดีย เพื่อวัตถุประสงค์ที่หลากหลาย รวมถึงการนำเสนอในรูปแบบอินโฟกราฟิก เสียง และวิดีโอ ฯลฯ รวมทั้งรู้แหล่งที่มาและปรับแต่ง อาทิ แหล่งทรัพยากรการศึกษาแบบเปิด (Open Education Resource (OER) ) 2.4 มีประสบการณ์การใช้เครื่องมือสร้างสรรค์ และแก้ไขสื่อแบบปฏิสัมพันธ์โต้ตอบ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59FCB-CA69-4BA6-B675-3ADE8B0C8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การสร้างสรรค์และนวัตกรรม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ระดับที่จำเป็น</a:t>
            </a:r>
          </a:p>
          <a:p>
            <a:pPr marL="1270000" indent="0">
              <a:buNone/>
            </a:pPr>
            <a:r>
              <a:rPr sz="2000"/>
              <a:t>3.1 ตระหนักถึงประเด็นความปลอดภัยออนไลน์ รวมถึงการปกป้องข้อมูลและภาพลักษณ์ส่วนตน 3.2 ใช้คุณลักษณะด้านความปลอดภัย เช่น ซอฟต์แวร์ต้านไวรัส และการตั้งค่าความมั่นคงปลอดภัยบนอุปกรณ์ รวมทั้งข้อมูลส่วนตัวบนสื่อสังคมออนไลน์ 3.3 รู้จักสิ่งจำเป็นพื้นฐานสำหรับการป้องกันข้อมูล 3.4 ระมัดระวังและไตร่ตรองในการแบ่งปันข้อมูลกับผู้อื่น และในการมีปฏิสัมพันธ์กับคนอื่น ๆ ทางออนไลน์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7C8437-76E3-4CF9-8E98-4DEB6044C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เอกลักษณ์และคุณภาพชีวิต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ระดับที่จำเป็น</a:t>
            </a:r>
          </a:p>
          <a:p>
            <a:pPr marL="1270000" indent="0">
              <a:buNone/>
            </a:pPr>
            <a:r>
              <a:rPr sz="2000"/>
              <a:t>4.1 สามารถใช้เทคโนโลยีที่หลากหลายอย่างสะดวกสบายในการเรียนรู้ 4.2 สามารถติดตั้งและใช้ซอฟต์แวร์ รวมถึงแอพพลิเคชั่นที่เป็นประโยชน์บนอุปกรณ์ส่วนตัวทั้งโทรศัพท์มือถือหรือแท็บเล็ต เพื่อช่วยในการรวบรวมและจัดระเบียบบันทึกข้อมูลในการใช้งานส่วนตน</a:t>
            </a:r>
          </a:p>
          <a:p>
            <a:pPr lvl="1"/>
            <a:r>
              <a:t>ระดับสูง</a:t>
            </a:r>
          </a:p>
          <a:p>
            <a:pPr marL="1270000" indent="0">
              <a:buNone/>
            </a:pPr>
            <a:r>
              <a:rPr sz="2000"/>
              <a:t>4.3 สามารถใช้เทคโนโลยีในการเรียนรู้ได้อย่างมั่นใจ รวมทั้งเครื่องมือสำหรับการอ้างอิง การผลิตงานนำเสนอ การเชื่อมโยงและการแบ่งปันความคิด และแหล่งทรัพยากรการเรียนรู้ สามารถใช้เทคโนโลยีช่วยทดสอบความก้าวหน้าในการเรียนรู้และความเข้าใจเรื่องที่ศึกษา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FF00CD-F72C-46E9-89DE-8D098F564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การสอนหรือการเรียนรู้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ระดับที่จำเป็น</a:t>
            </a:r>
          </a:p>
          <a:p>
            <a:pPr marL="1270000" indent="0">
              <a:buNone/>
            </a:pPr>
            <a:r>
              <a:rPr sz="2000"/>
              <a:t>5.1 สามารถใช้เทคโนโลยีดิจิทัลที่หลากหลายได้อย่างคุ้นเคย และใช้คำศัพท์เฉพาะได้พอสมควร</a:t>
            </a:r>
          </a:p>
          <a:p>
            <a:pPr lvl="1"/>
            <a:r>
              <a:t>ระดับสูง</a:t>
            </a:r>
          </a:p>
          <a:p>
            <a:pPr marL="1270000" indent="0">
              <a:buNone/>
            </a:pPr>
            <a:r>
              <a:rPr sz="2000"/>
              <a:t>5.2 สามารถติดตามความก้าวหน้าของเทคโนโลยีอุบัติใหม่ อาทิ กรีนเทคโนโลยี (Green technology) เอนเนอจีเซฟวิ่ง (Energy saving) และสามารถนำมาใช้งานได้อย่างมีประสิทธิภาพและประสิทธิผล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ABEDFD-253D-40D5-894C-B1AF35EFB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เครื่องมือและเทคโนโลยี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ระดับที่จำเป็น</a:t>
            </a:r>
          </a:p>
          <a:p>
            <a:pPr marL="1270000" indent="0">
              <a:buNone/>
            </a:pPr>
            <a:r>
              <a:rPr sz="2000"/>
              <a:t>6.1 สามารถใช้เครื่องมือที่หลากหลายได้อย่างสะดวกสบายเพื่อการสนทนาและทำงานร่วมกับผู้อื่นแบบออนไลน์ รวมถึงการแบ่งปันเอกสารและหรือข้อคิดเห็น การประชุมทางไกล (video-conferencing) และการเข้าร่วมสัมมนาผ่านเว็บไซต์ การสัมมนาผ่านเครื่องมือและช่องทางที่หลากหลาย</a:t>
            </a:r>
          </a:p>
          <a:p>
            <a:pPr lvl="1"/>
            <a:r>
              <a:rPr b="1"/>
              <a:t>ระดับที่จำเป็น</a:t>
            </a:r>
            <a:r>
              <a:t> หมายถึง ทักษะพื้นฐานสำหรับคุณวุฒิระดับปริญญาตรีทุกหลักสูตร</a:t>
            </a:r>
          </a:p>
          <a:p>
            <a:pPr lvl="1"/>
            <a:r>
              <a:rPr b="1"/>
              <a:t>ระดับสูง</a:t>
            </a:r>
            <a:r>
              <a:t> หมายถึง ทักษะเพิ่มเติมขั้นสูงที่เข้มข้นขึ้นสำหรับคุณวุฒิระดับปริญญาตรี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2FB780-6CA3-4F7B-9524-1F6845698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6. การติดต่อสื่อสารและการประสานงาน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Literacy</a:t>
            </a:r>
            <a:r>
              <a:t> แปลว่า การรู้หนังสือ , การอ่านออกเขียนได้</a:t>
            </a:r>
          </a:p>
          <a:p>
            <a:pPr marL="0" indent="0">
              <a:buNone/>
            </a:pPr>
            <a:r>
              <a:t>ทักษะความเข้าใจและใช้เทคโนโลยีดิจิทัล หรือ Digital literacy หมายถึง ทักษะในการนำเครื่องมือ อุปกรณ์ และเทคโนโลยีดิจิทัลที่มีอยู่ในปัจจุบัน อาทิ คอมพิวเตอร์ โทรศัพท์ แทปเลต โปรแกรมคอมพิวเตอร์ และสื่อออนไลน์ มาใช้ให้เกิดประโยชน์สูงสุด ในการสื่อสาร การปฏิบัติงาน และการทำงานร่วมกัน หรือใช้เพื่อพัฒนากระบวนการทำงาน หรือระบบงานในองค์กรให้มีความทันสมัยและมีประสิทธิภาพ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6973F1-B725-4D89-A43D-E130C9FFF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literacy คืออะไร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การใช้ (Use)</a:t>
            </a:r>
          </a:p>
          <a:p>
            <a:pPr lvl="1">
              <a:buAutoNum type="arabicPeriod"/>
            </a:pPr>
            <a:r>
              <a:t>เข้าใจ (Understand)</a:t>
            </a:r>
          </a:p>
          <a:p>
            <a:pPr lvl="1">
              <a:buAutoNum type="arabicPeriod"/>
            </a:pPr>
            <a:r>
              <a:t>การสร้าง (Create)</a:t>
            </a:r>
          </a:p>
          <a:p>
            <a:pPr lvl="1">
              <a:buAutoNum type="arabicPeriod"/>
            </a:pPr>
            <a:r>
              <a:t>เข้าถึง (Access) เทคโนโลยีดิจิทัล ได้อย่างมีประสิทธิภาพ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F42803-1E5F-49A6-92CB-DB15B68F5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ทักษะดังกล่าวครอบคลุมความสามารถ 4 มิติ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AutoNum type="arabicPeriod"/>
            </a:pPr>
            <a:r>
              <a:t>การใช้งานคอมพิวเตอร์</a:t>
            </a:r>
          </a:p>
          <a:p>
            <a:pPr lvl="1">
              <a:buAutoNum type="arabicPeriod"/>
            </a:pPr>
            <a:r>
              <a:t>การใช้งานอินเทอร์เน็ต</a:t>
            </a:r>
          </a:p>
          <a:p>
            <a:pPr lvl="1">
              <a:buAutoNum type="arabicPeriod"/>
            </a:pPr>
            <a:r>
              <a:t>การใช้งานเพื่อความมั่นคงปลอดภัย (Cloud, Net Cafe)</a:t>
            </a:r>
          </a:p>
          <a:p>
            <a:pPr lvl="1">
              <a:buAutoNum type="arabicPeriod"/>
            </a:pPr>
            <a:r>
              <a:t>การใช้โปรแกรมประมวลคำ</a:t>
            </a:r>
          </a:p>
          <a:p>
            <a:pPr lvl="1">
              <a:buAutoNum type="arabicPeriod"/>
            </a:pPr>
            <a:r>
              <a:t>การใช้โปรแกรมตารางคำนวณ</a:t>
            </a:r>
          </a:p>
          <a:p>
            <a:pPr lvl="1">
              <a:buAutoNum type="arabicPeriod"/>
            </a:pPr>
            <a:r>
              <a:t>การใช้โปรแกรมนำเสนองาน</a:t>
            </a:r>
          </a:p>
          <a:p>
            <a:pPr lvl="1">
              <a:buAutoNum type="arabicPeriod"/>
            </a:pPr>
            <a:r>
              <a:t>การใช้โปรแกรมสร้างสื่อดิจิทัล</a:t>
            </a:r>
          </a:p>
          <a:p>
            <a:pPr lvl="1">
              <a:buAutoNum type="arabicPeriod"/>
            </a:pPr>
            <a:r>
              <a:t>การทำงานร่วมกันแบบออนไลน์</a:t>
            </a:r>
          </a:p>
          <a:p>
            <a:pPr lvl="1">
              <a:buAutoNum type="arabicPeriod"/>
            </a:pPr>
            <a:r>
              <a:t>การใช้ดิจิทัลเพื่อความมั่นคงปลอดภัย (ID Card, Password)</a:t>
            </a:r>
          </a:p>
          <a:p>
            <a:pPr lvl="1"/>
            <a:r>
              <a:rPr>
                <a:hlinkClick r:id="rId2"/>
              </a:rPr>
              <a:t>แผนภาพ Digital literacy โดย สำนักงาน ก.พ.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B9F050-65F3-4009-918C-80ED48579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ทักษะความเข้าใจและใช้เทคโนโลยีดิจิทัล 9 ด้าน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7964E9-1B27-4854-802B-C1F3BAB64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9505F9-AE53-4707-95B9-F8162F68B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literacy โดย สำนักงาน ก.พ.</a:t>
            </a:r>
          </a:p>
        </p:txBody>
      </p:sp>
      <p:pic>
        <p:nvPicPr>
          <p:cNvPr id="3" name="Picture 1" descr="http://www.thaiall.com/tec/data_literacy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22700" y="1600200"/>
            <a:ext cx="45466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ทักษะความเข้าใจและใช้เทคโนโลยีดิจิทัล 9 ด้าน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3000"/>
              </a:spcBef>
              <a:buNone/>
            </a:pPr>
            <a:r>
              <a:rPr b="1"/>
              <a:t>การแบ่งประเภทของสื่อ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ประเภทของสื่อมวลชน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สื่อมัลติมีเดีย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สื่อสังคม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สมรรถนะดิจิทัล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B2FEE8-3401-4869-93B2-F2F5388C1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สรุป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จงทำแบบทดสอบ Pretest และ Posttest</a:t>
            </a:r>
          </a:p>
          <a:p>
            <a:pPr lvl="1"/>
            <a:r>
              <a:t>ข้อใดคือสื่อธรรมชาติ</a:t>
            </a:r>
          </a:p>
          <a:p>
            <a:pPr lvl="1"/>
            <a:r>
              <a:t>ข้อใดคือสื่อมนุษย์</a:t>
            </a:r>
          </a:p>
          <a:p>
            <a:pPr lvl="1"/>
            <a:r>
              <a:t>ข้อใดคือสื่อสิ่งพิมพ์</a:t>
            </a:r>
          </a:p>
          <a:p>
            <a:pPr lvl="1"/>
            <a:r>
              <a:t>ข้อใดคือสื่ออิเล็กทรอนิกส์</a:t>
            </a:r>
          </a:p>
          <a:p>
            <a:pPr lvl="1"/>
            <a:r>
              <a:t>ข้อใดคือสื่อภายในบุคคล</a:t>
            </a:r>
          </a:p>
          <a:p>
            <a:pPr lvl="1"/>
            <a:r>
              <a:t>ข้อใดคือสื่อระหว่างบุคคล</a:t>
            </a:r>
          </a:p>
          <a:p>
            <a:pPr lvl="1"/>
            <a:r>
              <a:t>ข้อใดคือสื่อสารมวลชน</a:t>
            </a:r>
          </a:p>
          <a:p>
            <a:pPr lvl="1"/>
            <a:r>
              <a:t>ข้อใดไม่ใช่ลักษณะของหนังสือพิมพ์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2AE669-9D3C-4646-B190-135C4F294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งานมอบหมาย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t>ข้อใดไม่ใช่ลักษณะของวารสาร</a:t>
            </a:r>
          </a:p>
          <a:p>
            <a:pPr lvl="1"/>
            <a:r>
              <a:t>ข้อใดไม่เกี่ยวกับเว็บไซต์</a:t>
            </a:r>
          </a:p>
          <a:p>
            <a:pPr lvl="1"/>
            <a:r>
              <a:t>ข้อใดไม่เกี่ยวกับสื่อมัลติมีเดีย</a:t>
            </a:r>
          </a:p>
          <a:p>
            <a:pPr lvl="1"/>
            <a:r>
              <a:t>ข้อใดคือสื่อสังคม</a:t>
            </a:r>
          </a:p>
          <a:p>
            <a:pPr lvl="1"/>
            <a:r>
              <a:t>ข้อใดคือลักษณะของ Facebook.com</a:t>
            </a:r>
          </a:p>
          <a:p>
            <a:pPr lvl="1"/>
            <a:r>
              <a:t>ข้อใดคือลักษณะของ </a:t>
            </a:r>
            <a:r>
              <a:rPr>
                <a:hlinkClick r:id="rId2"/>
              </a:rPr>
              <a:t>Swarm</a:t>
            </a:r>
          </a:p>
          <a:p>
            <a:pPr lvl="1"/>
            <a:r>
              <a:t>ข้อใดคือลักษณะของ </a:t>
            </a:r>
            <a:r>
              <a:rPr>
                <a:hlinkClick r:id="rId3"/>
              </a:rPr>
              <a:t>Line</a:t>
            </a:r>
          </a:p>
          <a:p>
            <a:pPr lvl="1"/>
            <a:r>
              <a:t>ข้อได้เปรียบของสื่อสังคมไม่ใช่ข้อใด</a:t>
            </a:r>
          </a:p>
          <a:p>
            <a:pPr lvl="1"/>
            <a:r>
              <a:t>ข้อเสียเปรียบของสื่อสังคมไม่ใช่ข้อใด</a:t>
            </a:r>
          </a:p>
          <a:p>
            <a:pPr lvl="1"/>
            <a:r>
              <a:t>ข้อใดไม่ใช่สมรรถนะดิจิทัล</a:t>
            </a:r>
          </a:p>
          <a:p>
            <a:pPr lvl="1"/>
            <a:r>
              <a:t>ข้อใดไม่ใช่ทักษะในสมรรถนะดิจิทัล</a:t>
            </a:r>
          </a:p>
          <a:p>
            <a:pPr lvl="1"/>
            <a:r>
              <a:t>Digital literacy คืออะไร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152F90-5B49-4530-9866-8219C0223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งานมอบหมาย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274136DD-E004-451C-8871-048EA643E1C8}" vid="{8797D681-581F-4CF0-9B87-B80061C92118}"/>
    </a:ext>
  </a:extLst>
</a:theme>
</file>

<file path=ppt/theme/theme2.xml><?xml version="1.0" encoding="utf-8"?>
<a:theme xmlns:a="http://schemas.openxmlformats.org/drawingml/2006/main" name="topic_1_0to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opic_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opic_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opic_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opic_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opic_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opic_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opic_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opic_9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tec1001_00</Template>
  <TotalTime>89</TotalTime>
  <Words>3564</Words>
  <Application>Microsoft Office PowerPoint</Application>
  <PresentationFormat>แบบจอกว้าง</PresentationFormat>
  <Paragraphs>315</Paragraphs>
  <Slides>52</Slides>
  <Notes>12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10</vt:i4>
      </vt:variant>
      <vt:variant>
        <vt:lpstr>ชื่อเรื่องสไลด์</vt:lpstr>
      </vt:variant>
      <vt:variant>
        <vt:i4>52</vt:i4>
      </vt:variant>
    </vt:vector>
  </HeadingPairs>
  <TitlesOfParts>
    <vt:vector size="67" baseType="lpstr">
      <vt:lpstr>Calibri</vt:lpstr>
      <vt:lpstr>Courier New</vt:lpstr>
      <vt:lpstr>Chulabhorn Likit Text</vt:lpstr>
      <vt:lpstr>TH SarabunPSK</vt:lpstr>
      <vt:lpstr>Arial</vt:lpstr>
      <vt:lpstr>Theme1</vt:lpstr>
      <vt:lpstr>topic_1_0to9</vt:lpstr>
      <vt:lpstr>topic_1</vt:lpstr>
      <vt:lpstr>topic_2</vt:lpstr>
      <vt:lpstr>topic_3</vt:lpstr>
      <vt:lpstr>topic_4</vt:lpstr>
      <vt:lpstr>topic_5</vt:lpstr>
      <vt:lpstr>topic_6</vt:lpstr>
      <vt:lpstr>topic_7</vt:lpstr>
      <vt:lpstr>topic_99</vt:lpstr>
      <vt:lpstr>หน่วยที่ 2 การรู้เท่าทันสื่อและสารสนเทศ</vt:lpstr>
      <vt:lpstr>วัตถุประสงค์การเรียน</vt:lpstr>
      <vt:lpstr>สิ่งที่คาดหวัง</vt:lpstr>
      <vt:lpstr>การแบ่งประเภทของสื่อ ตามลักษณะของสื่อ [1]</vt:lpstr>
      <vt:lpstr>ตัวอย่าง ต้นไม้ หรือสัตว์ในธรรมชาติ</vt:lpstr>
      <vt:lpstr>ตัวอย่างสื่อมนุษย์</vt:lpstr>
      <vt:lpstr>ตัวอย่าง สิ่งพิมพ์</vt:lpstr>
      <vt:lpstr>ตัวอย่าง สื่ออิเล็กทรอนิกส์</vt:lpstr>
      <vt:lpstr>ตัวอย่างสื่อระคน เช่น วัตถุจารึก สื่อพื้นบ้าน Street Art</vt:lpstr>
      <vt:lpstr>การแบ่งประเภทของสื่อ ตามรูปแบบและสถานการณ์การสื่อสาร</vt:lpstr>
      <vt:lpstr>ตัวอย่าง Audio-Visual Media</vt:lpstr>
      <vt:lpstr>ประเภทของสื่อมวลชน [2]</vt:lpstr>
      <vt:lpstr>1. หนังสือพิมพ์ (Newspaper)</vt:lpstr>
      <vt:lpstr>2. วิทยุกระจายเสียง (Radio)</vt:lpstr>
      <vt:lpstr>3. โทรทัศน์ (Television)</vt:lpstr>
      <vt:lpstr>4. ภาพยนตร์ (Movie)</vt:lpstr>
      <vt:lpstr>5. วารสาร (Journal)</vt:lpstr>
      <vt:lpstr>วารสาร มีลักษณะดังต่อไปนี้</vt:lpstr>
      <vt:lpstr>6. นิตยสาร (Magazine)</vt:lpstr>
      <vt:lpstr>7. โปสเตอร์ (Poster)</vt:lpstr>
      <vt:lpstr>8. เหตุการณ์พิเศษ (Special Event)</vt:lpstr>
      <vt:lpstr>9. เว็บไซต์ (Website)</vt:lpstr>
      <vt:lpstr>ไฮเปอร์เท็กซ์ (Hypertext)</vt:lpstr>
      <vt:lpstr>รูปแบบเว็บไซต์</vt:lpstr>
      <vt:lpstr>สื่อมัลติมีเดีย [3]</vt:lpstr>
      <vt:lpstr>สื่อมัลติมีเดีย (2/2)</vt:lpstr>
      <vt:lpstr>ตัวอย่าง youtube.com สามารถ download เก็บเข้า Storage</vt:lpstr>
      <vt:lpstr>การใช้สื่อการสอนในยุคโควิด-19</vt:lpstr>
      <vt:lpstr>สื่อสังคม [4]</vt:lpstr>
      <vt:lpstr>สื่อสังคม (1/3)</vt:lpstr>
      <vt:lpstr>สื่อสังคม (2/3)</vt:lpstr>
      <vt:lpstr>สื่อสังคม (3/3)</vt:lpstr>
      <vt:lpstr>ตัวอย่าง ผู้ให้บริการสื่อสังคม (1/4)</vt:lpstr>
      <vt:lpstr>ตัวอย่าง ผู้ให้บริการสื่อสังคม (2/4)</vt:lpstr>
      <vt:lpstr>ตัวอย่าง ผู้ให้บริการสื่อสังคม (3/4)</vt:lpstr>
      <vt:lpstr>ตัวอย่าง ผู้ให้บริการสื่อสังคม (4/4)</vt:lpstr>
      <vt:lpstr>ผลกระทบของสื่อสังคม</vt:lpstr>
      <vt:lpstr>ผลกระทบของสื่อสังคม</vt:lpstr>
      <vt:lpstr>สมรรถนะดิจิทัล [5]</vt:lpstr>
      <vt:lpstr>1. การสืบค้นและการใช้งาน</vt:lpstr>
      <vt:lpstr>2. การสร้างสรรค์และนวัตกรรม</vt:lpstr>
      <vt:lpstr>3. เอกลักษณ์และคุณภาพชีวิต</vt:lpstr>
      <vt:lpstr>4. การสอนหรือการเรียนรู้</vt:lpstr>
      <vt:lpstr>5. เครื่องมือและเทคโนโลยี</vt:lpstr>
      <vt:lpstr>6. การติดต่อสื่อสารและการประสานงาน</vt:lpstr>
      <vt:lpstr>Digital literacy คืออะไร</vt:lpstr>
      <vt:lpstr>ทักษะดังกล่าวครอบคลุมความสามารถ 4 มิติ</vt:lpstr>
      <vt:lpstr>ทักษะความเข้าใจและใช้เทคโนโลยีดิจิทัล 9 ด้าน</vt:lpstr>
      <vt:lpstr>Digital literacy โดย สำนักงาน ก.พ.</vt:lpstr>
      <vt:lpstr>สรุป</vt:lpstr>
      <vt:lpstr>งานมอบหมาย</vt:lpstr>
      <vt:lpstr>งานมอบหมาย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สื่อและเทคโนโลยีสารสนเทศ</dc:title>
  <dc:creator/>
  <cp:keywords/>
  <cp:lastModifiedBy>บุรินทร์ รุจจนพันธุ์</cp:lastModifiedBy>
  <cp:revision>22</cp:revision>
  <dcterms:created xsi:type="dcterms:W3CDTF">2020-06-07T00:13:27Z</dcterms:created>
  <dcterms:modified xsi:type="dcterms:W3CDTF">2022-08-04T08:19:17Z</dcterms:modified>
</cp:coreProperties>
</file>