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sldIdLst>
    <p:sldId id="256" r:id="rId2"/>
    <p:sldId id="404" r:id="rId3"/>
    <p:sldId id="355" r:id="rId4"/>
    <p:sldId id="387" r:id="rId5"/>
    <p:sldId id="376" r:id="rId6"/>
    <p:sldId id="372" r:id="rId7"/>
    <p:sldId id="389" r:id="rId8"/>
    <p:sldId id="390" r:id="rId9"/>
    <p:sldId id="391" r:id="rId10"/>
    <p:sldId id="392" r:id="rId11"/>
    <p:sldId id="393" r:id="rId12"/>
    <p:sldId id="394" r:id="rId13"/>
    <p:sldId id="395" r:id="rId14"/>
    <p:sldId id="396" r:id="rId15"/>
    <p:sldId id="397" r:id="rId16"/>
    <p:sldId id="398" r:id="rId17"/>
    <p:sldId id="399" r:id="rId18"/>
    <p:sldId id="347" r:id="rId19"/>
    <p:sldId id="348" r:id="rId20"/>
    <p:sldId id="356" r:id="rId21"/>
    <p:sldId id="346" r:id="rId22"/>
    <p:sldId id="357" r:id="rId23"/>
    <p:sldId id="350" r:id="rId24"/>
    <p:sldId id="344" r:id="rId25"/>
    <p:sldId id="379" r:id="rId26"/>
    <p:sldId id="378" r:id="rId27"/>
    <p:sldId id="360" r:id="rId28"/>
    <p:sldId id="380" r:id="rId29"/>
    <p:sldId id="364" r:id="rId30"/>
    <p:sldId id="370" r:id="rId31"/>
    <p:sldId id="365" r:id="rId32"/>
    <p:sldId id="366" r:id="rId33"/>
    <p:sldId id="377" r:id="rId34"/>
    <p:sldId id="374" r:id="rId35"/>
    <p:sldId id="359" r:id="rId36"/>
    <p:sldId id="351" r:id="rId37"/>
    <p:sldId id="371" r:id="rId38"/>
    <p:sldId id="383" r:id="rId39"/>
    <p:sldId id="362" r:id="rId40"/>
    <p:sldId id="384" r:id="rId41"/>
    <p:sldId id="367" r:id="rId42"/>
    <p:sldId id="388" r:id="rId43"/>
    <p:sldId id="385" r:id="rId44"/>
    <p:sldId id="352" r:id="rId45"/>
    <p:sldId id="345" r:id="rId46"/>
    <p:sldId id="386" r:id="rId47"/>
    <p:sldId id="381" r:id="rId48"/>
    <p:sldId id="361" r:id="rId49"/>
    <p:sldId id="400" r:id="rId50"/>
    <p:sldId id="358" r:id="rId51"/>
    <p:sldId id="375" r:id="rId52"/>
    <p:sldId id="401" r:id="rId53"/>
    <p:sldId id="402" r:id="rId54"/>
    <p:sldId id="403" r:id="rId55"/>
  </p:sldIdLst>
  <p:sldSz cx="12192000" cy="6858000"/>
  <p:notesSz cx="6735763" cy="9866313"/>
  <p:photoAlbum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96" y="5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830" cy="495029"/>
          </a:xfrm>
          <a:prstGeom prst="rect">
            <a:avLst/>
          </a:prstGeom>
        </p:spPr>
        <p:txBody>
          <a:bodyPr vert="horz" lIns="94864" tIns="47433" rIns="94864" bIns="47433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15375" y="0"/>
            <a:ext cx="2918830" cy="495029"/>
          </a:xfrm>
          <a:prstGeom prst="rect">
            <a:avLst/>
          </a:prstGeom>
        </p:spPr>
        <p:txBody>
          <a:bodyPr vert="horz" lIns="94864" tIns="47433" rIns="94864" bIns="47433" rtlCol="0"/>
          <a:lstStyle>
            <a:lvl1pPr algn="r">
              <a:defRPr sz="1200"/>
            </a:lvl1pPr>
          </a:lstStyle>
          <a:p>
            <a:fld id="{7E18941A-F27F-49CE-BECE-EEBBB8E4120B}" type="datetimeFigureOut">
              <a:rPr lang="th-TH" smtClean="0"/>
              <a:t>18/04/62</a:t>
            </a:fld>
            <a:endParaRPr lang="th-TH"/>
          </a:p>
        </p:txBody>
      </p:sp>
      <p:sp>
        <p:nvSpPr>
          <p:cNvPr id="4" name="ตัวแทนรูปบนสไลด์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8200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64" tIns="47433" rIns="94864" bIns="47433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4864" tIns="47433" rIns="94864" bIns="47433" rtlCol="0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1" y="9371286"/>
            <a:ext cx="2918830" cy="495028"/>
          </a:xfrm>
          <a:prstGeom prst="rect">
            <a:avLst/>
          </a:prstGeom>
        </p:spPr>
        <p:txBody>
          <a:bodyPr vert="horz" lIns="94864" tIns="47433" rIns="94864" bIns="47433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5"/>
          </p:nvPr>
        </p:nvSpPr>
        <p:spPr>
          <a:xfrm>
            <a:off x="3815375" y="9371286"/>
            <a:ext cx="2918830" cy="495028"/>
          </a:xfrm>
          <a:prstGeom prst="rect">
            <a:avLst/>
          </a:prstGeom>
        </p:spPr>
        <p:txBody>
          <a:bodyPr vert="horz" lIns="94864" tIns="47433" rIns="94864" bIns="47433" rtlCol="0" anchor="b"/>
          <a:lstStyle>
            <a:lvl1pPr algn="r">
              <a:defRPr sz="1200"/>
            </a:lvl1pPr>
          </a:lstStyle>
          <a:p>
            <a:fld id="{D80324FF-0B75-434C-BD4C-2B7D3BD5E61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235681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F66CBFB6-54C2-45C2-BEBB-302D768C70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id="{6BB9ADE3-CBDE-41F7-B7ED-127F951445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542C8A1D-2F51-431D-A3F2-332FFAE19D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1B021-30A1-42D8-B9E7-BFB8F5C67205}" type="datetime1">
              <a:rPr lang="th-TH" smtClean="0"/>
              <a:t>18/04/62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FABD589D-B772-448E-9251-D362FD35A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63571889-709A-46C7-94AB-DCCE401E5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356351"/>
            <a:ext cx="2743200" cy="501650"/>
          </a:xfrm>
        </p:spPr>
        <p:txBody>
          <a:bodyPr/>
          <a:lstStyle>
            <a:lvl1pPr>
              <a:defRPr sz="2000" b="1">
                <a:latin typeface="TH SarabunPSK" panose="020B0500040200020003" pitchFamily="34" charset="-34"/>
                <a:cs typeface="TH SarabunPSK" panose="020B0500040200020003" pitchFamily="34" charset="-34"/>
              </a:defRPr>
            </a:lvl1pPr>
          </a:lstStyle>
          <a:p>
            <a:fld id="{1CA40D7E-594A-4EE7-B451-32D643457E0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01089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6C3BFBDF-7DE9-4952-B95E-1032C7B90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1A54F86B-0ED4-49A2-BBC4-1EA290D8AF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FA8F4659-4B47-4C52-98D7-CD0FB1721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65001-CF85-465B-A148-8B832346F034}" type="datetime1">
              <a:rPr lang="th-TH" smtClean="0"/>
              <a:t>18/04/62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2FF29CA3-53CF-4346-9B98-7FAF56AC1B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40B3B28C-04CC-4F26-B688-C6AD550C3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40D7E-594A-4EE7-B451-32D643457E0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91914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F6D8DE73-C9EF-40B2-8AD3-54A9807C4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7135AD83-F596-4BEE-8F9A-313CB39D4C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636602A0-E9E3-48CA-8B00-6324C95F9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719A9-4171-4DC5-884B-3A95EF601EBE}" type="datetime1">
              <a:rPr lang="th-TH" smtClean="0"/>
              <a:t>18/04/62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2A9EFBE4-3C1C-4BEA-93D3-8076605F0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AB941871-2B4B-4875-B4B0-DB6276832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40D7E-594A-4EE7-B451-32D643457E0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07110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63B203B9-5FEB-4D0F-84CE-1AEC4F1C6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C6E0761E-1981-4672-9C9A-89C76F6039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475C2AF8-FA17-4849-B074-7003468563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D998AA69-A383-4F11-B56E-72E0A7F863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358BD-00F4-44AE-BA4C-548D1CCF46F4}" type="datetime1">
              <a:rPr lang="th-TH" smtClean="0"/>
              <a:t>18/04/62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FBDA2438-215C-4B1B-81C7-D8BD18D31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030758F6-62E6-42E8-A03E-2198B4A54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40D7E-594A-4EE7-B451-32D643457E0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37249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4E866936-F905-416A-B000-1DE323F6E9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C7862A78-5911-4A9D-8B44-F681383562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278D292D-3D73-4D46-A5CD-481199E317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ข้อความ 4">
            <a:extLst>
              <a:ext uri="{FF2B5EF4-FFF2-40B4-BE49-F238E27FC236}">
                <a16:creationId xmlns:a16="http://schemas.microsoft.com/office/drawing/2014/main" id="{F66462EF-055D-4F1A-B13F-715789CED6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24E31E15-206A-4454-A9D4-F6C7BE9C12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แทนวันที่ 6">
            <a:extLst>
              <a:ext uri="{FF2B5EF4-FFF2-40B4-BE49-F238E27FC236}">
                <a16:creationId xmlns:a16="http://schemas.microsoft.com/office/drawing/2014/main" id="{6625CDAA-9FE5-427F-AA1C-CBE084B87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CE16B-A0A8-4BA1-A01B-847B5D4C0247}" type="datetime1">
              <a:rPr lang="th-TH" smtClean="0"/>
              <a:t>18/04/62</a:t>
            </a:fld>
            <a:endParaRPr lang="th-TH"/>
          </a:p>
        </p:txBody>
      </p:sp>
      <p:sp>
        <p:nvSpPr>
          <p:cNvPr id="8" name="ตัวแทนท้ายกระดาษ 7">
            <a:extLst>
              <a:ext uri="{FF2B5EF4-FFF2-40B4-BE49-F238E27FC236}">
                <a16:creationId xmlns:a16="http://schemas.microsoft.com/office/drawing/2014/main" id="{3CA675AA-0F3B-498C-AE9B-E708102FD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สไลด์ 8">
            <a:extLst>
              <a:ext uri="{FF2B5EF4-FFF2-40B4-BE49-F238E27FC236}">
                <a16:creationId xmlns:a16="http://schemas.microsoft.com/office/drawing/2014/main" id="{897A756A-9B68-4DB5-8DE1-2B20D8AE0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40D7E-594A-4EE7-B451-32D643457E0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46373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98BCEBD2-4CB4-42B5-B784-FFB59A174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วันที่ 2">
            <a:extLst>
              <a:ext uri="{FF2B5EF4-FFF2-40B4-BE49-F238E27FC236}">
                <a16:creationId xmlns:a16="http://schemas.microsoft.com/office/drawing/2014/main" id="{A52828A8-E256-4264-B301-AB558B0475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D6833-F096-4D43-927A-966EB7706577}" type="datetime1">
              <a:rPr lang="th-TH" smtClean="0"/>
              <a:t>18/04/62</a:t>
            </a:fld>
            <a:endParaRPr lang="th-TH"/>
          </a:p>
        </p:txBody>
      </p:sp>
      <p:sp>
        <p:nvSpPr>
          <p:cNvPr id="4" name="ตัวแทนท้ายกระดาษ 3">
            <a:extLst>
              <a:ext uri="{FF2B5EF4-FFF2-40B4-BE49-F238E27FC236}">
                <a16:creationId xmlns:a16="http://schemas.microsoft.com/office/drawing/2014/main" id="{178C6C69-9279-4E94-91B6-87B7CFA8E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FC2ACCB2-488D-42BD-9232-9617C2A2F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40D7E-594A-4EE7-B451-32D643457E0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99821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>
            <a:extLst>
              <a:ext uri="{FF2B5EF4-FFF2-40B4-BE49-F238E27FC236}">
                <a16:creationId xmlns:a16="http://schemas.microsoft.com/office/drawing/2014/main" id="{35079A77-EA50-497E-9688-B8E7EEDD2B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E02E6-0FB8-4CE0-BD59-FBEECC72E400}" type="datetime1">
              <a:rPr lang="th-TH" smtClean="0"/>
              <a:t>18/04/62</a:t>
            </a:fld>
            <a:endParaRPr lang="th-TH"/>
          </a:p>
        </p:txBody>
      </p:sp>
      <p:sp>
        <p:nvSpPr>
          <p:cNvPr id="3" name="ตัวแทนท้ายกระดาษ 2">
            <a:extLst>
              <a:ext uri="{FF2B5EF4-FFF2-40B4-BE49-F238E27FC236}">
                <a16:creationId xmlns:a16="http://schemas.microsoft.com/office/drawing/2014/main" id="{228E84DE-0EDD-4812-B74F-711B586DF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4D667332-2DD3-4638-89BE-A5AEA6FC5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40D7E-594A-4EE7-B451-32D643457E0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66643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2BEBDB93-6C29-48E1-BC5A-821A67AF1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3BA10D74-7FA9-430A-A62C-E7F89F77CD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9E7FE31A-382E-4DD0-8284-078C5E4CF1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38BA7600-8E12-4F8E-8C8A-51314732C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4402-BA45-4C9C-8C27-394EDCB490AB}" type="datetime1">
              <a:rPr lang="th-TH" smtClean="0"/>
              <a:t>18/04/62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FA1C036D-6FD8-4528-A33D-9D880BA3A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383A080E-D418-458D-BADD-D20E672E2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40D7E-594A-4EE7-B451-32D643457E0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03805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AE309ACB-4C06-4509-94F7-BFFFD74D3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รูปภาพ 2">
            <a:extLst>
              <a:ext uri="{FF2B5EF4-FFF2-40B4-BE49-F238E27FC236}">
                <a16:creationId xmlns:a16="http://schemas.microsoft.com/office/drawing/2014/main" id="{DE262DF2-A7F4-47CE-B1A2-A78B7AE777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8DDB7F69-4F3E-4C21-BFEB-14741104E3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7F2B50BE-7411-4FF6-8AD2-1DDFB1852A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135C2-90BD-45C4-8E9C-257D5E3EA270}" type="datetime1">
              <a:rPr lang="th-TH" smtClean="0"/>
              <a:t>18/04/62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BE158714-C7B1-4F0B-9B1A-1C9C28EF0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5227E7E6-BA06-470A-A3F3-A47872F07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40D7E-594A-4EE7-B451-32D643457E0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496317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86D3CDC3-C9D5-4FE7-BBB3-20784F0F7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D11279C5-1EAF-443F-8059-E7EB927D7F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7D7491B8-5960-4A08-B656-7B81C8310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B9DFC-8038-4BD9-A510-C3E3EA25AFA9}" type="datetime1">
              <a:rPr lang="th-TH" smtClean="0"/>
              <a:t>18/04/62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BC7F9C2B-022F-4D67-A9F6-5E5BDE4B9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092B1581-83CA-4FFF-BE93-77F9B04CD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40D7E-594A-4EE7-B451-32D643457E0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09318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>
            <a:extLst>
              <a:ext uri="{FF2B5EF4-FFF2-40B4-BE49-F238E27FC236}">
                <a16:creationId xmlns:a16="http://schemas.microsoft.com/office/drawing/2014/main" id="{559EBAAE-CB8D-445A-9ABA-82A1DBB4E6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CB8E7B97-44E1-467D-A099-A91AADC623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84866D43-5F24-4E64-B26C-FAE64A6920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3B146-81E6-48E6-9713-0DC5CF2DB0F5}" type="datetime1">
              <a:rPr lang="th-TH" smtClean="0"/>
              <a:t>18/04/62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53F9E8C2-BE9A-44DF-987E-47285BC4C8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4B4CFD30-05C0-48D4-893A-F0E397011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40D7E-594A-4EE7-B451-32D643457E0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55746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>
            <a:extLst>
              <a:ext uri="{FF2B5EF4-FFF2-40B4-BE49-F238E27FC236}">
                <a16:creationId xmlns:a16="http://schemas.microsoft.com/office/drawing/2014/main" id="{CF2BC992-14E2-4D0A-B0D2-CE5018A64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98CD82E7-9B75-460B-BB40-425BF462FE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17B42CAF-2F61-45C6-9837-29E83BDAEA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57990-04C6-4E3A-BDEB-581F01ACEB76}" type="datetime1">
              <a:rPr lang="th-TH" smtClean="0"/>
              <a:t>18/04/62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800E4EFB-14A7-4232-8300-1BDA5FE02E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AECC7084-04DE-4C71-A8ED-EBC2E06490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8800" y="6176963"/>
            <a:ext cx="2743200" cy="6810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 b="1">
                <a:solidFill>
                  <a:schemeClr val="tx1">
                    <a:tint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defRPr>
            </a:lvl1pPr>
          </a:lstStyle>
          <a:p>
            <a:fld id="{1CA40D7E-594A-4EE7-B451-32D643457E0F}" type="slidenum">
              <a:rPr lang="th-TH" smtClean="0"/>
              <a:pPr/>
              <a:t>‹#›</a:t>
            </a:fld>
            <a:endParaRPr lang="th-TH"/>
          </a:p>
        </p:txBody>
      </p:sp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0B5D3218-653E-46A2-B42D-889E1E516775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53" y="57944"/>
            <a:ext cx="607400" cy="614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2301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d1TkEH7Jn70" TargetMode="External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lineatth.line.me/register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jpe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21E489C0-FFCB-4802-BFE3-56B5620E75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72337"/>
            <a:ext cx="12192000" cy="1240827"/>
          </a:xfrm>
        </p:spPr>
        <p:txBody>
          <a:bodyPr>
            <a:normAutofit/>
          </a:bodyPr>
          <a:lstStyle/>
          <a:p>
            <a:r>
              <a:rPr lang="en-US" sz="72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OFFICIAL LINE ACCOUNT</a:t>
            </a:r>
            <a:endParaRPr lang="th-TH" sz="7200" b="1" dirty="0">
              <a:solidFill>
                <a:srgbClr val="FFFF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id="{F2CA3315-16BF-4A29-B5BA-94EB4D156C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413164"/>
            <a:ext cx="12192000" cy="4999367"/>
          </a:xfrm>
        </p:spPr>
        <p:txBody>
          <a:bodyPr>
            <a:normAutofit fontScale="92500" lnSpcReduction="10000"/>
          </a:bodyPr>
          <a:lstStyle/>
          <a:p>
            <a:r>
              <a:rPr 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การสร้างสไลด์ขั้นตอนการใช้โปรแกรมจากอัลบั้มภาพ </a:t>
            </a:r>
          </a:p>
          <a:p>
            <a:r>
              <a:rPr 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ด้วย </a:t>
            </a:r>
            <a:r>
              <a:rPr lang="en-US" sz="3600" b="1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MS </a:t>
            </a:r>
            <a:r>
              <a:rPr lang="en-US" sz="3600" b="1" i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Powerpoint</a:t>
            </a:r>
            <a:endParaRPr lang="en-US" sz="3600" b="1" i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ได้ </a:t>
            </a:r>
            <a:r>
              <a:rPr lang="en-US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capture </a:t>
            </a:r>
            <a:r>
              <a:rPr 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ภาพการทำงานบน </a:t>
            </a:r>
            <a:r>
              <a:rPr lang="en-US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Smart phone </a:t>
            </a:r>
            <a:r>
              <a:rPr 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ได้ 40 กว่าภาพ</a:t>
            </a:r>
          </a:p>
          <a:p>
            <a:r>
              <a:rPr 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เพื่อเล่าขั้นตอนการสร้าง </a:t>
            </a:r>
            <a:r>
              <a:rPr lang="en-US" sz="3600" b="1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Official Line Account </a:t>
            </a:r>
            <a:r>
              <a:rPr 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สำหรับร้านอาหาร องค์กร แบรนด์ หรือบุคคล</a:t>
            </a:r>
          </a:p>
          <a:p>
            <a:r>
              <a:rPr 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การส่งภาพเข้า </a:t>
            </a:r>
            <a:r>
              <a:rPr lang="en-US" sz="3600" b="1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MS </a:t>
            </a:r>
            <a:r>
              <a:rPr lang="en-US" sz="3600" b="1" i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Powerpoint</a:t>
            </a:r>
            <a:r>
              <a:rPr lang="en-US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ทำได้ง่ายด้วยการกด</a:t>
            </a:r>
          </a:p>
          <a:p>
            <a:r>
              <a:rPr lang="en-US" sz="5200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Menu, Insert, Album (</a:t>
            </a:r>
            <a:r>
              <a:rPr lang="th-TH" sz="5200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อัลบั้มรูป)</a:t>
            </a:r>
          </a:p>
          <a:p>
            <a:r>
              <a:rPr 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ก็จะสร้าง </a:t>
            </a:r>
            <a:r>
              <a:rPr lang="en-US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Slide </a:t>
            </a:r>
            <a:r>
              <a:rPr 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ชุดใหม่ มีปกว่า "</a:t>
            </a:r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อัลบั้มรูป</a:t>
            </a:r>
            <a:r>
              <a:rPr 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"</a:t>
            </a:r>
          </a:p>
          <a:p>
            <a:r>
              <a:rPr 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หากต้องการแก้ไขก็เลือก "</a:t>
            </a:r>
            <a:r>
              <a:rPr lang="th-TH" sz="43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แก้ไขอัลบั้มรูป</a:t>
            </a:r>
            <a:r>
              <a:rPr 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" แล้ว "</a:t>
            </a:r>
            <a:r>
              <a:rPr lang="th-TH" sz="43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อัพเดท</a:t>
            </a:r>
            <a:r>
              <a:rPr 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" เพื่อจัดการได้ง่าย</a:t>
            </a:r>
          </a:p>
          <a:p>
            <a:r>
              <a:rPr lang="th-TH" sz="2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ปรับปรุง 18 เมษายน 2562</a:t>
            </a:r>
          </a:p>
          <a:p>
            <a:endParaRPr lang="th-TH" sz="36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endParaRPr lang="th-TH" sz="36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endParaRPr lang="th-TH" sz="36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endParaRPr lang="th-TH" sz="36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D5D9F518-0935-4C29-8A1D-C0D17EC28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40D7E-594A-4EE7-B451-32D643457E0F}" type="slidenum">
              <a:rPr lang="th-TH" smtClean="0"/>
              <a:pPr/>
              <a:t>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43789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21E489C0-FFCB-4802-BFE3-56B5620E75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72337"/>
            <a:ext cx="12192000" cy="1521501"/>
          </a:xfrm>
        </p:spPr>
        <p:txBody>
          <a:bodyPr>
            <a:normAutofit/>
          </a:bodyPr>
          <a:lstStyle/>
          <a:p>
            <a:r>
              <a:rPr lang="th-TH" sz="72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อยู่อย่าง</a:t>
            </a:r>
            <a:r>
              <a:rPr lang="th-TH" sz="9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จงรัก </a:t>
            </a:r>
            <a:r>
              <a:rPr lang="th-TH" sz="72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ตายอย่าง</a:t>
            </a:r>
            <a:r>
              <a:rPr lang="th-TH" sz="9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ภักดี</a:t>
            </a:r>
            <a:endParaRPr lang="th-TH" sz="72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id="{F2CA3315-16BF-4A29-B5BA-94EB4D156C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959429"/>
            <a:ext cx="6495803" cy="3099459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Social Media </a:t>
            </a:r>
            <a:r>
              <a:rPr 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ที่ใช้สร้างความภักดีต่อ </a:t>
            </a:r>
            <a:r>
              <a:rPr lang="en-US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Product </a:t>
            </a:r>
          </a:p>
          <a:p>
            <a:r>
              <a:rPr lang="en-US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Line </a:t>
            </a:r>
            <a:r>
              <a:rPr 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น่าจะเป็นเครื่องมือที่น่าจับตามองที่สุด</a:t>
            </a:r>
          </a:p>
          <a:p>
            <a:r>
              <a:rPr lang="th-TH" sz="3600" b="1" i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ความภักดีในตราสินค้า (</a:t>
            </a:r>
            <a:r>
              <a:rPr lang="en-US" sz="3600" b="1" i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Brand Loyalty)</a:t>
            </a:r>
          </a:p>
          <a:p>
            <a:r>
              <a:rPr lang="th-TH" sz="6000" b="1" i="1" dirty="0">
                <a:solidFill>
                  <a:srgbClr val="92D05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ทำให้เกิดการซื้อซ้ำ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D5D9F518-0935-4C29-8A1D-C0D17EC28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40D7E-594A-4EE7-B451-32D643457E0F}" type="slidenum">
              <a:rPr lang="th-TH" smtClean="0"/>
              <a:pPr/>
              <a:t>2</a:t>
            </a:fld>
            <a:endParaRPr lang="th-TH"/>
          </a:p>
        </p:txBody>
      </p:sp>
      <p:pic>
        <p:nvPicPr>
          <p:cNvPr id="1026" name="Picture 2" descr="Image result for à¸ à¸±à¸à¸à¸´à¹à¸à¸µà¸à¹à¸­à¸ªà¸´à¸à¸à¹à¸²">
            <a:extLst>
              <a:ext uri="{FF2B5EF4-FFF2-40B4-BE49-F238E27FC236}">
                <a16:creationId xmlns:a16="http://schemas.microsoft.com/office/drawing/2014/main" id="{4F96EE1E-A420-408B-A979-8DFB47E062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11369">
            <a:off x="6174451" y="1898845"/>
            <a:ext cx="5270713" cy="4134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607E7E13-8C50-402E-AA34-D3E0FB403B8B}"/>
              </a:ext>
            </a:extLst>
          </p:cNvPr>
          <p:cNvSpPr/>
          <p:nvPr/>
        </p:nvSpPr>
        <p:spPr>
          <a:xfrm>
            <a:off x="0" y="6201986"/>
            <a:ext cx="81702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https://www.youtube.com/watch?v=d1TkEH7Jn70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690623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 descr="56119794_10157282528102272_102273998930313216_n">
            <a:extLst>
              <a:ext uri="{FF2B5EF4-FFF2-40B4-BE49-F238E27FC236}">
                <a16:creationId xmlns:a16="http://schemas.microsoft.com/office/drawing/2014/main" id="{46B1F812-10ED-4490-B723-A3CBC13AD73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4239" y="0"/>
            <a:ext cx="9144000" cy="6858000"/>
          </a:xfrm>
          <a:prstGeom prst="rect">
            <a:avLst/>
          </a:prstGeom>
        </p:spPr>
      </p:pic>
      <p:sp>
        <p:nvSpPr>
          <p:cNvPr id="3" name="คำบรรยายภาพ: วงรี 2">
            <a:extLst>
              <a:ext uri="{FF2B5EF4-FFF2-40B4-BE49-F238E27FC236}">
                <a16:creationId xmlns:a16="http://schemas.microsoft.com/office/drawing/2014/main" id="{C8743215-522A-4DF7-B13E-F31532701B4E}"/>
              </a:ext>
            </a:extLst>
          </p:cNvPr>
          <p:cNvSpPr/>
          <p:nvPr/>
        </p:nvSpPr>
        <p:spPr>
          <a:xfrm>
            <a:off x="330530" y="724395"/>
            <a:ext cx="3819895" cy="3550722"/>
          </a:xfrm>
          <a:prstGeom prst="wedgeEllipseCallout">
            <a:avLst>
              <a:gd name="adj1" fmla="val 96678"/>
              <a:gd name="adj2" fmla="val 43159"/>
            </a:avLst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54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นี่ คือ สิ่งที่มี</a:t>
            </a:r>
          </a:p>
          <a:p>
            <a:pPr algn="ctr"/>
            <a:r>
              <a:rPr lang="th-TH" sz="54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สินค้าของเรา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51E3DF52-6B65-4242-9707-054FCB5DF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40D7E-594A-4EE7-B451-32D643457E0F}" type="slidenum">
              <a:rPr lang="th-TH" smtClean="0"/>
              <a:t>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040240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 descr="56673132_10157283814732272_101473644659605504_o">
            <a:extLst>
              <a:ext uri="{FF2B5EF4-FFF2-40B4-BE49-F238E27FC236}">
                <a16:creationId xmlns:a16="http://schemas.microsoft.com/office/drawing/2014/main" id="{32DC42FC-D85B-4FEC-8FFA-AAF036127BF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025" y="0"/>
            <a:ext cx="3338513" cy="6858000"/>
          </a:xfrm>
          <a:prstGeom prst="rect">
            <a:avLst/>
          </a:prstGeom>
        </p:spPr>
      </p:pic>
      <p:sp>
        <p:nvSpPr>
          <p:cNvPr id="3" name="คำบรรยายภาพ: วงรี 2">
            <a:extLst>
              <a:ext uri="{FF2B5EF4-FFF2-40B4-BE49-F238E27FC236}">
                <a16:creationId xmlns:a16="http://schemas.microsoft.com/office/drawing/2014/main" id="{ADEF4FC1-7022-460D-A103-3E21A0F954AB}"/>
              </a:ext>
            </a:extLst>
          </p:cNvPr>
          <p:cNvSpPr/>
          <p:nvPr/>
        </p:nvSpPr>
        <p:spPr>
          <a:xfrm>
            <a:off x="4581876" y="973778"/>
            <a:ext cx="6949064" cy="5308270"/>
          </a:xfrm>
          <a:prstGeom prst="wedgeEllipseCallout">
            <a:avLst>
              <a:gd name="adj1" fmla="val -69808"/>
              <a:gd name="adj2" fmla="val -10703"/>
            </a:avLst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66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มีบัญชี มีเพจไท</a:t>
            </a:r>
            <a:r>
              <a:rPr lang="th-TH" sz="6600" dirty="0" err="1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ม์</a:t>
            </a:r>
            <a:r>
              <a:rPr lang="th-TH" sz="66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ไลน์</a:t>
            </a:r>
          </a:p>
          <a:p>
            <a:pPr algn="ctr"/>
            <a:r>
              <a:rPr lang="th-TH" sz="66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ไว้แชร์ข้อมูลสินค้า</a:t>
            </a:r>
          </a:p>
          <a:p>
            <a:pPr algn="ctr"/>
            <a:r>
              <a:rPr lang="th-TH" sz="66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ไว้ติดต่อกับลูกค้า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73CD3DD3-0AFB-46B1-BD75-6F7E33471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40D7E-594A-4EE7-B451-32D643457E0F}" type="slidenum">
              <a:rPr lang="th-TH" smtClean="0"/>
              <a:t>4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496900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 descr="56363595_10157283936757272_667655857323900928_o">
            <a:extLst>
              <a:ext uri="{FF2B5EF4-FFF2-40B4-BE49-F238E27FC236}">
                <a16:creationId xmlns:a16="http://schemas.microsoft.com/office/drawing/2014/main" id="{E219B0A6-2751-4A77-ACA4-DF5CB8EC320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8381" y="11875"/>
            <a:ext cx="3338513" cy="6858000"/>
          </a:xfrm>
          <a:prstGeom prst="rect">
            <a:avLst/>
          </a:prstGeom>
        </p:spPr>
      </p:pic>
      <p:sp>
        <p:nvSpPr>
          <p:cNvPr id="3" name="คำบรรยายภาพ: วงรี 2">
            <a:extLst>
              <a:ext uri="{FF2B5EF4-FFF2-40B4-BE49-F238E27FC236}">
                <a16:creationId xmlns:a16="http://schemas.microsoft.com/office/drawing/2014/main" id="{9B88CCF9-E91A-4E7C-A3DA-2D16CA2FB208}"/>
              </a:ext>
            </a:extLst>
          </p:cNvPr>
          <p:cNvSpPr/>
          <p:nvPr/>
        </p:nvSpPr>
        <p:spPr>
          <a:xfrm>
            <a:off x="5082639" y="736271"/>
            <a:ext cx="6768935" cy="4096986"/>
          </a:xfrm>
          <a:prstGeom prst="wedgeEllipseCallout">
            <a:avLst>
              <a:gd name="adj1" fmla="val -59494"/>
              <a:gd name="adj2" fmla="val 18271"/>
            </a:avLst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4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เช่น </a:t>
            </a:r>
            <a:r>
              <a:rPr lang="th-TH" sz="60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มีข้อมูลสินค้า</a:t>
            </a:r>
          </a:p>
          <a:p>
            <a:pPr algn="ctr"/>
            <a:r>
              <a:rPr lang="th-TH" sz="44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ส่งรายการสินค้าใหม่</a:t>
            </a:r>
          </a:p>
          <a:p>
            <a:pPr algn="ctr"/>
            <a:r>
              <a:rPr lang="th-TH" sz="44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ให้กับลูกค้า และพูดคุยกัน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687071B7-7218-42A7-9112-7610FD8E3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40D7E-594A-4EE7-B451-32D643457E0F}" type="slidenum">
              <a:rPr lang="th-TH" smtClean="0"/>
              <a:t>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052653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9FD1BD4F-CC26-427C-8AD0-4E91F4D10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40D7E-594A-4EE7-B451-32D643457E0F}" type="slidenum">
              <a:rPr lang="th-TH" smtClean="0"/>
              <a:t>6</a:t>
            </a:fld>
            <a:endParaRPr lang="th-TH"/>
          </a:p>
        </p:txBody>
      </p:sp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36CAEFE3-5419-4B2D-9E9D-6385CCE6F7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740" y="0"/>
            <a:ext cx="5813404" cy="6858000"/>
          </a:xfrm>
          <a:prstGeom prst="rect">
            <a:avLst/>
          </a:prstGeom>
        </p:spPr>
      </p:pic>
      <p:sp>
        <p:nvSpPr>
          <p:cNvPr id="2" name="สี่เหลี่ยมผืนผ้า: มุมมน 1">
            <a:extLst>
              <a:ext uri="{FF2B5EF4-FFF2-40B4-BE49-F238E27FC236}">
                <a16:creationId xmlns:a16="http://schemas.microsoft.com/office/drawing/2014/main" id="{9936962F-3CAA-401E-9D81-99145FC7932C}"/>
              </a:ext>
            </a:extLst>
          </p:cNvPr>
          <p:cNvSpPr/>
          <p:nvPr/>
        </p:nvSpPr>
        <p:spPr>
          <a:xfrm>
            <a:off x="2256312" y="4239491"/>
            <a:ext cx="1531917" cy="57001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คำบรรยายภาพ: วงรี 2">
            <a:extLst>
              <a:ext uri="{FF2B5EF4-FFF2-40B4-BE49-F238E27FC236}">
                <a16:creationId xmlns:a16="http://schemas.microsoft.com/office/drawing/2014/main" id="{20732F1E-DF3D-43AB-8FDF-5E7CDF3FA12D}"/>
              </a:ext>
            </a:extLst>
          </p:cNvPr>
          <p:cNvSpPr/>
          <p:nvPr/>
        </p:nvSpPr>
        <p:spPr>
          <a:xfrm>
            <a:off x="4928260" y="2339439"/>
            <a:ext cx="7065818" cy="3479470"/>
          </a:xfrm>
          <a:prstGeom prst="wedgeEllipseCallout">
            <a:avLst>
              <a:gd name="adj1" fmla="val -68634"/>
              <a:gd name="adj2" fmla="val 14044"/>
            </a:avLst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54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เช่น</a:t>
            </a:r>
          </a:p>
          <a:p>
            <a:pPr algn="ctr"/>
            <a:r>
              <a:rPr lang="th-TH" sz="54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มีพนักงานหลายคน</a:t>
            </a:r>
          </a:p>
          <a:p>
            <a:pPr algn="ctr"/>
            <a:r>
              <a:rPr lang="th-TH" sz="54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มาช่วยกัน ไม่ใช่ดูคนเดียว</a:t>
            </a:r>
          </a:p>
        </p:txBody>
      </p:sp>
    </p:spTree>
    <p:extLst>
      <p:ext uri="{BB962C8B-B14F-4D97-AF65-F5344CB8AC3E}">
        <p14:creationId xmlns:p14="http://schemas.microsoft.com/office/powerpoint/2010/main" val="34776585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มายเลขสไลด์ 1">
            <a:extLst>
              <a:ext uri="{FF2B5EF4-FFF2-40B4-BE49-F238E27FC236}">
                <a16:creationId xmlns:a16="http://schemas.microsoft.com/office/drawing/2014/main" id="{4A165A13-D939-45CB-8102-706C864B9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40D7E-594A-4EE7-B451-32D643457E0F}" type="slidenum">
              <a:rPr lang="th-TH" smtClean="0"/>
              <a:t>7</a:t>
            </a:fld>
            <a:endParaRPr lang="th-TH"/>
          </a:p>
        </p:txBody>
      </p:sp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F92BFEA6-FFD3-4A51-96EE-73EC68E04D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152" y="637785"/>
            <a:ext cx="6258798" cy="5582429"/>
          </a:xfrm>
          <a:prstGeom prst="rect">
            <a:avLst/>
          </a:prstGeom>
        </p:spPr>
      </p:pic>
      <p:sp>
        <p:nvSpPr>
          <p:cNvPr id="6" name="วงรี 5">
            <a:extLst>
              <a:ext uri="{FF2B5EF4-FFF2-40B4-BE49-F238E27FC236}">
                <a16:creationId xmlns:a16="http://schemas.microsoft.com/office/drawing/2014/main" id="{181E2926-732F-466F-B6F6-8972688743DC}"/>
              </a:ext>
            </a:extLst>
          </p:cNvPr>
          <p:cNvSpPr/>
          <p:nvPr/>
        </p:nvSpPr>
        <p:spPr>
          <a:xfrm>
            <a:off x="3990110" y="1579418"/>
            <a:ext cx="724394" cy="28500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คำบรรยายภาพ: วงรี 6">
            <a:extLst>
              <a:ext uri="{FF2B5EF4-FFF2-40B4-BE49-F238E27FC236}">
                <a16:creationId xmlns:a16="http://schemas.microsoft.com/office/drawing/2014/main" id="{79E96CBC-58BA-469E-B75A-2C57103357EA}"/>
              </a:ext>
            </a:extLst>
          </p:cNvPr>
          <p:cNvSpPr/>
          <p:nvPr/>
        </p:nvSpPr>
        <p:spPr>
          <a:xfrm>
            <a:off x="3467595" y="2196936"/>
            <a:ext cx="8597735" cy="2660073"/>
          </a:xfrm>
          <a:prstGeom prst="wedgeEllipseCallout">
            <a:avLst>
              <a:gd name="adj1" fmla="val -38549"/>
              <a:gd name="adj2" fmla="val -64145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เพื่อนเพิ่มเราเป็นเพื่อผ่าน </a:t>
            </a:r>
            <a:r>
              <a:rPr lang="en-US" sz="40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Line ID</a:t>
            </a:r>
          </a:p>
          <a:p>
            <a:pPr algn="ctr"/>
            <a:r>
              <a:rPr lang="th-TH" sz="40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ทุกคนก็ควรมี </a:t>
            </a:r>
            <a:r>
              <a:rPr lang="en-US" sz="40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Line ID </a:t>
            </a:r>
            <a:r>
              <a:rPr lang="th-TH" sz="40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จะได้เพิ่มกันและกัน</a:t>
            </a:r>
          </a:p>
          <a:p>
            <a:pPr algn="ctr"/>
            <a:r>
              <a:rPr lang="th-TH" sz="40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เช่น ของผมคือ </a:t>
            </a:r>
            <a:r>
              <a:rPr lang="en-US" sz="4000" dirty="0" err="1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thaiall</a:t>
            </a:r>
            <a:endParaRPr lang="th-TH" sz="4000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5087513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มายเลขสไลด์ 1">
            <a:extLst>
              <a:ext uri="{FF2B5EF4-FFF2-40B4-BE49-F238E27FC236}">
                <a16:creationId xmlns:a16="http://schemas.microsoft.com/office/drawing/2014/main" id="{3FB822DC-CA8B-40FA-B422-02ADD7BB7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40D7E-594A-4EE7-B451-32D643457E0F}" type="slidenum">
              <a:rPr lang="th-TH" smtClean="0"/>
              <a:t>8</a:t>
            </a:fld>
            <a:endParaRPr lang="th-TH"/>
          </a:p>
        </p:txBody>
      </p:sp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291750D9-4E70-4F48-8115-6D50607F50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128" y="37627"/>
            <a:ext cx="8173591" cy="6782747"/>
          </a:xfrm>
          <a:prstGeom prst="rect">
            <a:avLst/>
          </a:prstGeom>
        </p:spPr>
      </p:pic>
      <p:sp>
        <p:nvSpPr>
          <p:cNvPr id="4" name="คำบรรยายภาพ: วงรี 3">
            <a:extLst>
              <a:ext uri="{FF2B5EF4-FFF2-40B4-BE49-F238E27FC236}">
                <a16:creationId xmlns:a16="http://schemas.microsoft.com/office/drawing/2014/main" id="{A17965F6-99F2-46C7-8E96-3AE4FAD1D6BD}"/>
              </a:ext>
            </a:extLst>
          </p:cNvPr>
          <p:cNvSpPr/>
          <p:nvPr/>
        </p:nvSpPr>
        <p:spPr>
          <a:xfrm>
            <a:off x="142504" y="3303341"/>
            <a:ext cx="4615476" cy="3360930"/>
          </a:xfrm>
          <a:prstGeom prst="wedgeEllipseCallout">
            <a:avLst>
              <a:gd name="adj1" fmla="val 51571"/>
              <a:gd name="adj2" fmla="val -14591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ทุกคนก็ควรผูก</a:t>
            </a:r>
          </a:p>
          <a:p>
            <a:pPr algn="ctr"/>
            <a:r>
              <a:rPr lang="en-US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Email </a:t>
            </a:r>
            <a:r>
              <a:rPr lang="th-TH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เข้ากับ </a:t>
            </a:r>
            <a:r>
              <a:rPr lang="en-US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Line</a:t>
            </a:r>
          </a:p>
          <a:p>
            <a:pPr algn="ctr"/>
            <a:r>
              <a:rPr lang="th-TH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แล้วค่อยลงทะเบียน</a:t>
            </a:r>
          </a:p>
          <a:p>
            <a:pPr algn="ctr"/>
            <a:r>
              <a:rPr lang="th-TH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เลือก </a:t>
            </a:r>
            <a:r>
              <a:rPr lang="en-US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Package</a:t>
            </a:r>
            <a:endParaRPr lang="th-TH" sz="40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cxnSp>
        <p:nvCxnSpPr>
          <p:cNvPr id="6" name="ลูกศรเชื่อมต่อแบบตรง 5">
            <a:extLst>
              <a:ext uri="{FF2B5EF4-FFF2-40B4-BE49-F238E27FC236}">
                <a16:creationId xmlns:a16="http://schemas.microsoft.com/office/drawing/2014/main" id="{09026E8E-EC5B-4782-9BE6-004B377FEDA7}"/>
              </a:ext>
            </a:extLst>
          </p:cNvPr>
          <p:cNvCxnSpPr>
            <a:cxnSpLocks/>
          </p:cNvCxnSpPr>
          <p:nvPr/>
        </p:nvCxnSpPr>
        <p:spPr>
          <a:xfrm flipV="1">
            <a:off x="5676405" y="3170712"/>
            <a:ext cx="1520042" cy="93815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ลูกศรเชื่อมต่อแบบตรง 7">
            <a:extLst>
              <a:ext uri="{FF2B5EF4-FFF2-40B4-BE49-F238E27FC236}">
                <a16:creationId xmlns:a16="http://schemas.microsoft.com/office/drawing/2014/main" id="{1C41F480-5303-4A54-B95E-18D97A80F949}"/>
              </a:ext>
            </a:extLst>
          </p:cNvPr>
          <p:cNvCxnSpPr>
            <a:cxnSpLocks/>
          </p:cNvCxnSpPr>
          <p:nvPr/>
        </p:nvCxnSpPr>
        <p:spPr>
          <a:xfrm>
            <a:off x="7645733" y="3035134"/>
            <a:ext cx="306779" cy="13557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ลูกศรเชื่อมต่อแบบตรง 10">
            <a:extLst>
              <a:ext uri="{FF2B5EF4-FFF2-40B4-BE49-F238E27FC236}">
                <a16:creationId xmlns:a16="http://schemas.microsoft.com/office/drawing/2014/main" id="{B3512517-2F21-428D-8412-C94DFC726D1C}"/>
              </a:ext>
            </a:extLst>
          </p:cNvPr>
          <p:cNvCxnSpPr>
            <a:cxnSpLocks/>
          </p:cNvCxnSpPr>
          <p:nvPr/>
        </p:nvCxnSpPr>
        <p:spPr>
          <a:xfrm>
            <a:off x="9037122" y="3187534"/>
            <a:ext cx="843148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สี่เหลี่ยมผืนผ้า: มุมมน 14">
            <a:extLst>
              <a:ext uri="{FF2B5EF4-FFF2-40B4-BE49-F238E27FC236}">
                <a16:creationId xmlns:a16="http://schemas.microsoft.com/office/drawing/2014/main" id="{295A1A55-5597-43A5-B079-31A125D7D5EC}"/>
              </a:ext>
            </a:extLst>
          </p:cNvPr>
          <p:cNvSpPr/>
          <p:nvPr/>
        </p:nvSpPr>
        <p:spPr>
          <a:xfrm>
            <a:off x="6531429" y="5866410"/>
            <a:ext cx="831272" cy="46313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820210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มายเลขสไลด์ 1">
            <a:extLst>
              <a:ext uri="{FF2B5EF4-FFF2-40B4-BE49-F238E27FC236}">
                <a16:creationId xmlns:a16="http://schemas.microsoft.com/office/drawing/2014/main" id="{A8D9B4EC-3B10-4C0D-884B-C52C830FD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40D7E-594A-4EE7-B451-32D643457E0F}" type="slidenum">
              <a:rPr lang="th-TH" smtClean="0"/>
              <a:t>9</a:t>
            </a:fld>
            <a:endParaRPr lang="th-TH"/>
          </a:p>
        </p:txBody>
      </p: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5792ADAC-C7A3-4E82-BFA2-502F9F9AF0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753668" cy="6858000"/>
          </a:xfrm>
          <a:prstGeom prst="rect">
            <a:avLst/>
          </a:prstGeom>
        </p:spPr>
      </p:pic>
      <p:sp>
        <p:nvSpPr>
          <p:cNvPr id="3" name="คำบรรยายภาพ: วงรี 2">
            <a:extLst>
              <a:ext uri="{FF2B5EF4-FFF2-40B4-BE49-F238E27FC236}">
                <a16:creationId xmlns:a16="http://schemas.microsoft.com/office/drawing/2014/main" id="{17A67876-0332-41DC-8555-6774D9F5F804}"/>
              </a:ext>
            </a:extLst>
          </p:cNvPr>
          <p:cNvSpPr/>
          <p:nvPr/>
        </p:nvSpPr>
        <p:spPr>
          <a:xfrm>
            <a:off x="7315200" y="3657600"/>
            <a:ext cx="4876800" cy="3087585"/>
          </a:xfrm>
          <a:prstGeom prst="wedgeEllipseCallout">
            <a:avLst>
              <a:gd name="adj1" fmla="val -133827"/>
              <a:gd name="adj2" fmla="val -75231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ฟรี - ส่งได้ 1000 ข้อความ</a:t>
            </a:r>
          </a:p>
          <a:p>
            <a:pPr algn="ctr"/>
            <a:r>
              <a:rPr lang="th-TH" sz="32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โพสต์บน </a:t>
            </a:r>
            <a:r>
              <a:rPr lang="en-US" sz="32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Timeline </a:t>
            </a:r>
            <a:r>
              <a:rPr lang="th-TH" sz="32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ได้ 4</a:t>
            </a:r>
          </a:p>
          <a:p>
            <a:pPr algn="ctr"/>
            <a:r>
              <a:rPr lang="th-TH" sz="32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และตอบข้อความสมาชิกไม่ได้</a:t>
            </a:r>
          </a:p>
        </p:txBody>
      </p:sp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F23AA3DC-002D-4925-B079-BA058657AC19}"/>
              </a:ext>
            </a:extLst>
          </p:cNvPr>
          <p:cNvSpPr/>
          <p:nvPr/>
        </p:nvSpPr>
        <p:spPr>
          <a:xfrm>
            <a:off x="8243372" y="1990943"/>
            <a:ext cx="35318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https://lineatth.line.me/register</a:t>
            </a:r>
            <a:endParaRPr lang="th-TH" sz="2000" dirty="0"/>
          </a:p>
        </p:txBody>
      </p:sp>
    </p:spTree>
    <p:extLst>
      <p:ext uri="{BB962C8B-B14F-4D97-AF65-F5344CB8AC3E}">
        <p14:creationId xmlns:p14="http://schemas.microsoft.com/office/powerpoint/2010/main" val="22170092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มายเลขสไลด์ 1">
            <a:extLst>
              <a:ext uri="{FF2B5EF4-FFF2-40B4-BE49-F238E27FC236}">
                <a16:creationId xmlns:a16="http://schemas.microsoft.com/office/drawing/2014/main" id="{3A5A5A36-7653-4DC4-9649-9D29DBF2E4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40D7E-594A-4EE7-B451-32D643457E0F}" type="slidenum">
              <a:rPr lang="th-TH" smtClean="0"/>
              <a:t>10</a:t>
            </a:fld>
            <a:endParaRPr lang="th-TH"/>
          </a:p>
        </p:txBody>
      </p:sp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C10BDDC7-BDBE-4F65-B2C8-85F5075A76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909" y="0"/>
            <a:ext cx="4554279" cy="6858000"/>
          </a:xfrm>
          <a:prstGeom prst="rect">
            <a:avLst/>
          </a:prstGeom>
        </p:spPr>
      </p:pic>
      <p:sp>
        <p:nvSpPr>
          <p:cNvPr id="4" name="คำบรรยายภาพ: วงรี 3">
            <a:extLst>
              <a:ext uri="{FF2B5EF4-FFF2-40B4-BE49-F238E27FC236}">
                <a16:creationId xmlns:a16="http://schemas.microsoft.com/office/drawing/2014/main" id="{0E82BD01-ADD3-4CEB-88A1-429AE1089826}"/>
              </a:ext>
            </a:extLst>
          </p:cNvPr>
          <p:cNvSpPr/>
          <p:nvPr/>
        </p:nvSpPr>
        <p:spPr>
          <a:xfrm>
            <a:off x="5949538" y="2624447"/>
            <a:ext cx="6115792" cy="4120738"/>
          </a:xfrm>
          <a:prstGeom prst="wedgeEllipseCallout">
            <a:avLst>
              <a:gd name="adj1" fmla="val -61782"/>
              <a:gd name="adj2" fmla="val 20551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เพิ่มเพื่อน</a:t>
            </a:r>
          </a:p>
          <a:p>
            <a:pPr algn="ctr"/>
            <a:r>
              <a:rPr lang="en-US" sz="48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Line@ for business</a:t>
            </a:r>
            <a:endParaRPr lang="th-TH" sz="48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/>
            <a:r>
              <a:rPr lang="th-TH" sz="4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เตรียมทำ </a:t>
            </a:r>
            <a:r>
              <a:rPr lang="en-US" sz="4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Business</a:t>
            </a:r>
          </a:p>
          <a:p>
            <a:pPr algn="ctr"/>
            <a:r>
              <a:rPr lang="th-TH" sz="4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ผ่าน </a:t>
            </a:r>
            <a:r>
              <a:rPr lang="en-US" sz="4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Line </a:t>
            </a:r>
            <a:r>
              <a:rPr lang="th-TH" sz="4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กัน</a:t>
            </a:r>
          </a:p>
        </p:txBody>
      </p:sp>
    </p:spTree>
    <p:extLst>
      <p:ext uri="{BB962C8B-B14F-4D97-AF65-F5344CB8AC3E}">
        <p14:creationId xmlns:p14="http://schemas.microsoft.com/office/powerpoint/2010/main" val="13320969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มายเลขสไลด์ 1">
            <a:extLst>
              <a:ext uri="{FF2B5EF4-FFF2-40B4-BE49-F238E27FC236}">
                <a16:creationId xmlns:a16="http://schemas.microsoft.com/office/drawing/2014/main" id="{6C577849-E800-4A40-9123-6B9D00B01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40D7E-594A-4EE7-B451-32D643457E0F}" type="slidenum">
              <a:rPr lang="th-TH" smtClean="0"/>
              <a:t>11</a:t>
            </a:fld>
            <a:endParaRPr lang="th-TH"/>
          </a:p>
        </p:txBody>
      </p:sp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89795773-9519-46A4-AA4E-CF7B1CA491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43" y="77490"/>
            <a:ext cx="8545118" cy="3172268"/>
          </a:xfrm>
          <a:prstGeom prst="rect">
            <a:avLst/>
          </a:prstGeom>
        </p:spPr>
      </p:pic>
      <p:sp>
        <p:nvSpPr>
          <p:cNvPr id="4" name="คำบรรยายภาพ: วงรี 3">
            <a:extLst>
              <a:ext uri="{FF2B5EF4-FFF2-40B4-BE49-F238E27FC236}">
                <a16:creationId xmlns:a16="http://schemas.microsoft.com/office/drawing/2014/main" id="{480801B5-86A3-4203-977E-4B044483DECA}"/>
              </a:ext>
            </a:extLst>
          </p:cNvPr>
          <p:cNvSpPr/>
          <p:nvPr/>
        </p:nvSpPr>
        <p:spPr>
          <a:xfrm>
            <a:off x="882128" y="2824255"/>
            <a:ext cx="5058889" cy="3693226"/>
          </a:xfrm>
          <a:prstGeom prst="wedgeEllipseCallout">
            <a:avLst>
              <a:gd name="adj1" fmla="val -42928"/>
              <a:gd name="adj2" fmla="val -5619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เปิดบัญชีธุรกิจ</a:t>
            </a:r>
          </a:p>
          <a:p>
            <a:pPr algn="ctr"/>
            <a:r>
              <a:rPr lang="th-TH" sz="32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เช่น </a:t>
            </a:r>
            <a:r>
              <a:rPr lang="en-US" sz="32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BNK48, </a:t>
            </a:r>
            <a:r>
              <a:rPr lang="th-TH" sz="32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ผ้าขาวม้า</a:t>
            </a:r>
            <a:r>
              <a:rPr lang="en-US" sz="32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, </a:t>
            </a:r>
            <a:endParaRPr lang="th-TH" sz="3200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/>
            <a:r>
              <a:rPr lang="th-TH" sz="32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กัญชาเพื่อสุขภาพ</a:t>
            </a:r>
          </a:p>
        </p:txBody>
      </p:sp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2144EFD3-C54B-4F99-BA11-002B5199EB20}"/>
              </a:ext>
            </a:extLst>
          </p:cNvPr>
          <p:cNvSpPr/>
          <p:nvPr/>
        </p:nvSpPr>
        <p:spPr>
          <a:xfrm>
            <a:off x="6382442" y="743919"/>
            <a:ext cx="5349775" cy="608308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th-TH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ตัวอย่าง ผลิตภัณฑ์เกษตรแปรรูป</a:t>
            </a:r>
          </a:p>
          <a:p>
            <a:r>
              <a:rPr lang="th-TH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- ขนมปั้นขลิบ มะขามแช่อิ่ม</a:t>
            </a:r>
          </a:p>
          <a:p>
            <a:r>
              <a:rPr lang="th-TH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- ขิงผงสำเร็จรูป</a:t>
            </a:r>
          </a:p>
          <a:p>
            <a:r>
              <a:rPr lang="th-TH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- หมูสวรรค์</a:t>
            </a:r>
          </a:p>
          <a:p>
            <a:r>
              <a:rPr lang="th-TH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- ข้าว</a:t>
            </a:r>
            <a:r>
              <a:rPr lang="th-TH" sz="3600" b="1" dirty="0" err="1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แต๋น</a:t>
            </a:r>
            <a:r>
              <a:rPr lang="th-TH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กล้วยตาก น้ำส้มเกลี้ยง</a:t>
            </a:r>
          </a:p>
          <a:p>
            <a:r>
              <a:rPr lang="th-TH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- กล้วยตาก</a:t>
            </a:r>
          </a:p>
          <a:p>
            <a:r>
              <a:rPr lang="th-TH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- ถั่วเคลือบ</a:t>
            </a:r>
          </a:p>
          <a:p>
            <a:r>
              <a:rPr lang="th-TH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- เห็ดสวรรค์ แหนมเห็ด ข้าวเกรียบเห็ด</a:t>
            </a:r>
          </a:p>
          <a:p>
            <a:r>
              <a:rPr lang="th-TH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- ขนมทองพับ ทองม้วนสด</a:t>
            </a:r>
          </a:p>
          <a:p>
            <a:r>
              <a:rPr lang="th-TH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- แปรรูปจิ้งหรีด ข้าวเกรียบ น้ำพริก</a:t>
            </a:r>
          </a:p>
          <a:p>
            <a:r>
              <a:rPr lang="th-TH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- สับปะรดกวน</a:t>
            </a:r>
          </a:p>
          <a:p>
            <a:endParaRPr lang="th-TH" sz="36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/>
            <a:endParaRPr lang="th-TH" sz="3600" b="1" dirty="0"/>
          </a:p>
        </p:txBody>
      </p:sp>
    </p:spTree>
    <p:extLst>
      <p:ext uri="{BB962C8B-B14F-4D97-AF65-F5344CB8AC3E}">
        <p14:creationId xmlns:p14="http://schemas.microsoft.com/office/powerpoint/2010/main" val="16972823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มายเลขสไลด์ 1">
            <a:extLst>
              <a:ext uri="{FF2B5EF4-FFF2-40B4-BE49-F238E27FC236}">
                <a16:creationId xmlns:a16="http://schemas.microsoft.com/office/drawing/2014/main" id="{8ED2C755-9BE4-4848-B4D0-A92DAF1F3C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40D7E-594A-4EE7-B451-32D643457E0F}" type="slidenum">
              <a:rPr lang="th-TH" smtClean="0"/>
              <a:t>12</a:t>
            </a:fld>
            <a:endParaRPr lang="th-TH"/>
          </a:p>
        </p:txBody>
      </p:sp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38164F6E-739B-4A7E-B6E3-7341C8D784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99" y="42390"/>
            <a:ext cx="8688012" cy="6773220"/>
          </a:xfrm>
          <a:prstGeom prst="rect">
            <a:avLst/>
          </a:prstGeom>
        </p:spPr>
      </p:pic>
      <p:sp>
        <p:nvSpPr>
          <p:cNvPr id="5" name="สี่เหลี่ยมผืนผ้า: มุมมน 4">
            <a:extLst>
              <a:ext uri="{FF2B5EF4-FFF2-40B4-BE49-F238E27FC236}">
                <a16:creationId xmlns:a16="http://schemas.microsoft.com/office/drawing/2014/main" id="{DA56A694-D547-4FFC-878C-7E919B542AC5}"/>
              </a:ext>
            </a:extLst>
          </p:cNvPr>
          <p:cNvSpPr/>
          <p:nvPr/>
        </p:nvSpPr>
        <p:spPr>
          <a:xfrm>
            <a:off x="4457204" y="3727644"/>
            <a:ext cx="2346551" cy="81335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" name="คำบรรยายภาพ: วงรี 3">
            <a:extLst>
              <a:ext uri="{FF2B5EF4-FFF2-40B4-BE49-F238E27FC236}">
                <a16:creationId xmlns:a16="http://schemas.microsoft.com/office/drawing/2014/main" id="{DEC1C925-05A2-4FB9-B745-D6215A74FE6C}"/>
              </a:ext>
            </a:extLst>
          </p:cNvPr>
          <p:cNvSpPr/>
          <p:nvPr/>
        </p:nvSpPr>
        <p:spPr>
          <a:xfrm>
            <a:off x="5424407" y="650929"/>
            <a:ext cx="6654393" cy="3419631"/>
          </a:xfrm>
          <a:prstGeom prst="wedgeEllipseCallout">
            <a:avLst>
              <a:gd name="adj1" fmla="val -37900"/>
              <a:gd name="adj2" fmla="val 48635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บอกว่า ธุรกิจ</a:t>
            </a:r>
          </a:p>
          <a:p>
            <a:pPr algn="ctr"/>
            <a:r>
              <a:rPr lang="th-TH" sz="4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ของเราคืออะไร</a:t>
            </a:r>
          </a:p>
          <a:p>
            <a:pPr algn="ctr"/>
            <a:r>
              <a:rPr lang="th-TH" sz="4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ให้โลกได้รู้ เพื่อมาเป็นลูกค้า</a:t>
            </a:r>
          </a:p>
          <a:p>
            <a:pPr algn="ctr"/>
            <a:r>
              <a:rPr lang="en-US" sz="4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Public</a:t>
            </a:r>
            <a:endParaRPr lang="th-TH" sz="44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3777414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มายเลขสไลด์ 1">
            <a:extLst>
              <a:ext uri="{FF2B5EF4-FFF2-40B4-BE49-F238E27FC236}">
                <a16:creationId xmlns:a16="http://schemas.microsoft.com/office/drawing/2014/main" id="{EDDDF81D-5B39-4091-A2C2-0C2F923CC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40D7E-594A-4EE7-B451-32D643457E0F}" type="slidenum">
              <a:rPr lang="th-TH" smtClean="0"/>
              <a:t>13</a:t>
            </a:fld>
            <a:endParaRPr lang="th-TH"/>
          </a:p>
        </p:txBody>
      </p:sp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5040F3C5-B979-45BC-BBA1-085E3E11E1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24" y="0"/>
            <a:ext cx="5762682" cy="6858000"/>
          </a:xfrm>
          <a:prstGeom prst="rect">
            <a:avLst/>
          </a:prstGeom>
        </p:spPr>
      </p:pic>
      <p:sp>
        <p:nvSpPr>
          <p:cNvPr id="4" name="คำบรรยายภาพ: วงรี 3">
            <a:extLst>
              <a:ext uri="{FF2B5EF4-FFF2-40B4-BE49-F238E27FC236}">
                <a16:creationId xmlns:a16="http://schemas.microsoft.com/office/drawing/2014/main" id="{C97871B1-4AB5-4C8C-822B-CC5846BB1968}"/>
              </a:ext>
            </a:extLst>
          </p:cNvPr>
          <p:cNvSpPr/>
          <p:nvPr/>
        </p:nvSpPr>
        <p:spPr>
          <a:xfrm>
            <a:off x="5581402" y="1149834"/>
            <a:ext cx="6507273" cy="3042156"/>
          </a:xfrm>
          <a:prstGeom prst="wedgeEllipseCallout">
            <a:avLst>
              <a:gd name="adj1" fmla="val -93453"/>
              <a:gd name="adj2" fmla="val 77843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ยังไม่แน่ใจ</a:t>
            </a:r>
          </a:p>
          <a:p>
            <a:pPr algn="ctr"/>
            <a:r>
              <a:rPr lang="th-TH" sz="32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ก็ใช้ของฟรี </a:t>
            </a:r>
            <a:r>
              <a:rPr lang="en-US" sz="32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Free </a:t>
            </a:r>
            <a:r>
              <a:rPr lang="th-TH" sz="32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ก่อน</a:t>
            </a:r>
          </a:p>
          <a:p>
            <a:pPr algn="ctr"/>
            <a:r>
              <a:rPr lang="th-TH" sz="32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แน่ใจแล้วค่อยจ่าย 198 ต่อเดือน </a:t>
            </a:r>
            <a:r>
              <a:rPr lang="en-US" sz="32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Starter</a:t>
            </a:r>
            <a:endParaRPr lang="th-TH" sz="3200" b="1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/>
            <a:r>
              <a:rPr lang="th-TH" sz="32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มั่นใจก็จ่าย 998 ต่อเดือน </a:t>
            </a:r>
            <a:r>
              <a:rPr lang="en-US" sz="32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Basic</a:t>
            </a:r>
            <a:endParaRPr lang="th-TH" sz="3200" b="1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/>
            <a:r>
              <a:rPr lang="th-TH" sz="32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คล</a:t>
            </a:r>
            <a:r>
              <a:rPr lang="th-TH" sz="3200" dirty="0" err="1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ิ๊ก</a:t>
            </a:r>
            <a:r>
              <a:rPr lang="th-TH" sz="32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ว่า เห็นด้วยกับข้อตกลงด้วย</a:t>
            </a:r>
          </a:p>
        </p:txBody>
      </p:sp>
    </p:spTree>
    <p:extLst>
      <p:ext uri="{BB962C8B-B14F-4D97-AF65-F5344CB8AC3E}">
        <p14:creationId xmlns:p14="http://schemas.microsoft.com/office/powerpoint/2010/main" val="25716331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มายเลขสไลด์ 1">
            <a:extLst>
              <a:ext uri="{FF2B5EF4-FFF2-40B4-BE49-F238E27FC236}">
                <a16:creationId xmlns:a16="http://schemas.microsoft.com/office/drawing/2014/main" id="{C811D489-C9AD-4658-9051-FD1A1538D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40D7E-594A-4EE7-B451-32D643457E0F}" type="slidenum">
              <a:rPr lang="th-TH" smtClean="0"/>
              <a:t>14</a:t>
            </a:fld>
            <a:endParaRPr lang="th-TH"/>
          </a:p>
        </p:txBody>
      </p:sp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D2324633-454C-4D00-8C69-D8EFAECCE8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64" y="0"/>
            <a:ext cx="6204015" cy="6858000"/>
          </a:xfrm>
          <a:prstGeom prst="rect">
            <a:avLst/>
          </a:prstGeom>
        </p:spPr>
      </p:pic>
      <p:sp>
        <p:nvSpPr>
          <p:cNvPr id="4" name="คำบรรยายภาพ: วงรี 3">
            <a:extLst>
              <a:ext uri="{FF2B5EF4-FFF2-40B4-BE49-F238E27FC236}">
                <a16:creationId xmlns:a16="http://schemas.microsoft.com/office/drawing/2014/main" id="{2C2111D4-A378-45B5-B4A6-BBFF0F31D943}"/>
              </a:ext>
            </a:extLst>
          </p:cNvPr>
          <p:cNvSpPr/>
          <p:nvPr/>
        </p:nvSpPr>
        <p:spPr>
          <a:xfrm>
            <a:off x="5581403" y="1149834"/>
            <a:ext cx="6187044" cy="3042156"/>
          </a:xfrm>
          <a:prstGeom prst="wedgeEllipseCallout">
            <a:avLst>
              <a:gd name="adj1" fmla="val -39902"/>
              <a:gd name="adj2" fmla="val 109852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54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ยืนยัน</a:t>
            </a:r>
          </a:p>
          <a:p>
            <a:pPr algn="ctr"/>
            <a:r>
              <a:rPr lang="th-TH" sz="54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ก็กดสร้าง </a:t>
            </a:r>
            <a:r>
              <a:rPr lang="en-US" sz="54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Line@</a:t>
            </a:r>
          </a:p>
          <a:p>
            <a:pPr algn="ctr"/>
            <a:r>
              <a:rPr lang="th-TH" sz="54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ไปเลย</a:t>
            </a:r>
          </a:p>
        </p:txBody>
      </p:sp>
    </p:spTree>
    <p:extLst>
      <p:ext uri="{BB962C8B-B14F-4D97-AF65-F5344CB8AC3E}">
        <p14:creationId xmlns:p14="http://schemas.microsoft.com/office/powerpoint/2010/main" val="17586243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มายเลขสไลด์ 1">
            <a:extLst>
              <a:ext uri="{FF2B5EF4-FFF2-40B4-BE49-F238E27FC236}">
                <a16:creationId xmlns:a16="http://schemas.microsoft.com/office/drawing/2014/main" id="{FDFF870E-F104-4D45-8E81-94425B6B1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40D7E-594A-4EE7-B451-32D643457E0F}" type="slidenum">
              <a:rPr lang="th-TH" smtClean="0"/>
              <a:t>15</a:t>
            </a:fld>
            <a:endParaRPr lang="th-TH"/>
          </a:p>
        </p:txBody>
      </p:sp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50580412-9705-4FDD-8B93-F836D8107D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384" y="117539"/>
            <a:ext cx="4971429" cy="2390476"/>
          </a:xfrm>
          <a:prstGeom prst="rect">
            <a:avLst/>
          </a:prstGeom>
        </p:spPr>
      </p:pic>
      <p:sp>
        <p:nvSpPr>
          <p:cNvPr id="4" name="คำบรรยายภาพ: วงรี 3">
            <a:extLst>
              <a:ext uri="{FF2B5EF4-FFF2-40B4-BE49-F238E27FC236}">
                <a16:creationId xmlns:a16="http://schemas.microsoft.com/office/drawing/2014/main" id="{B1B7B883-0800-41CD-828C-DF7A0BC26C1B}"/>
              </a:ext>
            </a:extLst>
          </p:cNvPr>
          <p:cNvSpPr/>
          <p:nvPr/>
        </p:nvSpPr>
        <p:spPr>
          <a:xfrm>
            <a:off x="5784572" y="117539"/>
            <a:ext cx="6187044" cy="3042156"/>
          </a:xfrm>
          <a:prstGeom prst="wedgeEllipseCallout">
            <a:avLst>
              <a:gd name="adj1" fmla="val -84721"/>
              <a:gd name="adj2" fmla="val 15398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Line </a:t>
            </a:r>
            <a:r>
              <a:rPr lang="th-TH" sz="32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ขอบคุณเรา</a:t>
            </a:r>
          </a:p>
          <a:p>
            <a:pPr algn="ctr"/>
            <a:r>
              <a:rPr lang="th-TH" sz="32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คิดว่าเดี๋ยวเราก็คงพอใจ</a:t>
            </a:r>
          </a:p>
          <a:p>
            <a:pPr algn="ctr"/>
            <a:r>
              <a:rPr lang="th-TH" sz="32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ทดลองใช้แล้ว ก็คงยินดีจ่าย</a:t>
            </a:r>
          </a:p>
          <a:p>
            <a:pPr algn="ctr"/>
            <a:r>
              <a:rPr lang="th-TH" sz="32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เดือนละ 198 บาท เป็นการเริ่มต้น</a:t>
            </a:r>
            <a:endParaRPr lang="en-US" sz="3200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/>
            <a:endParaRPr lang="th-TH" sz="3200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F8A4A91E-07D1-40BC-BEAB-3C8AB43904F1}"/>
              </a:ext>
            </a:extLst>
          </p:cNvPr>
          <p:cNvSpPr/>
          <p:nvPr/>
        </p:nvSpPr>
        <p:spPr>
          <a:xfrm>
            <a:off x="143188" y="3890075"/>
            <a:ext cx="11651021" cy="283859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th-TH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ถ้าคิดว่า มีกลุ่มเป้าหมาย </a:t>
            </a:r>
          </a:p>
          <a:p>
            <a:r>
              <a:rPr lang="th-TH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เราก็สมัคร </a:t>
            </a:r>
            <a:r>
              <a:rPr lang="en-US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Line@ for Business </a:t>
            </a:r>
            <a:r>
              <a:rPr lang="th-TH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หรือ </a:t>
            </a:r>
            <a:r>
              <a:rPr lang="en-US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LINE OFFICIAL ACCOUNT</a:t>
            </a:r>
          </a:p>
          <a:p>
            <a:pPr lvl="1"/>
            <a:r>
              <a:rPr lang="th-TH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- จะได้มีบัญชีที่น่าเชื่อถือ </a:t>
            </a:r>
          </a:p>
          <a:p>
            <a:pPr lvl="1"/>
            <a:r>
              <a:rPr lang="th-TH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- จะได้ส่งข้อความถึงลูกค้าที่ </a:t>
            </a:r>
            <a:r>
              <a:rPr lang="en-US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Add </a:t>
            </a:r>
            <a:r>
              <a:rPr lang="th-TH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เราแล้วได้โดยง่าย</a:t>
            </a:r>
          </a:p>
          <a:p>
            <a:pPr lvl="1"/>
            <a:r>
              <a:rPr lang="th-TH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- จะได้มี </a:t>
            </a:r>
            <a:r>
              <a:rPr lang="en-US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Time line </a:t>
            </a:r>
            <a:r>
              <a:rPr lang="th-TH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ไว้บอกเล่าข้อมูลใหม่</a:t>
            </a:r>
            <a:endParaRPr lang="th-TH" sz="3600" b="1" dirty="0"/>
          </a:p>
        </p:txBody>
      </p:sp>
    </p:spTree>
    <p:extLst>
      <p:ext uri="{BB962C8B-B14F-4D97-AF65-F5344CB8AC3E}">
        <p14:creationId xmlns:p14="http://schemas.microsoft.com/office/powerpoint/2010/main" val="20129023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มายเลขสไลด์ 1">
            <a:extLst>
              <a:ext uri="{FF2B5EF4-FFF2-40B4-BE49-F238E27FC236}">
                <a16:creationId xmlns:a16="http://schemas.microsoft.com/office/drawing/2014/main" id="{5C131EB4-E075-43BE-8DD4-89A6D8AF6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40D7E-594A-4EE7-B451-32D643457E0F}" type="slidenum">
              <a:rPr lang="th-TH" smtClean="0"/>
              <a:t>16</a:t>
            </a:fld>
            <a:endParaRPr lang="th-TH"/>
          </a:p>
        </p:txBody>
      </p:sp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049D163A-0A8F-4726-A3BD-C9F119DD11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049" y="471857"/>
            <a:ext cx="6761905" cy="5914286"/>
          </a:xfrm>
          <a:prstGeom prst="rect">
            <a:avLst/>
          </a:prstGeom>
        </p:spPr>
      </p:pic>
      <p:sp>
        <p:nvSpPr>
          <p:cNvPr id="4" name="คำบรรยายภาพ: วงรี 3">
            <a:extLst>
              <a:ext uri="{FF2B5EF4-FFF2-40B4-BE49-F238E27FC236}">
                <a16:creationId xmlns:a16="http://schemas.microsoft.com/office/drawing/2014/main" id="{AC9BDB15-1129-4B29-AB3B-789CC1494F0C}"/>
              </a:ext>
            </a:extLst>
          </p:cNvPr>
          <p:cNvSpPr/>
          <p:nvPr/>
        </p:nvSpPr>
        <p:spPr>
          <a:xfrm>
            <a:off x="5264780" y="1149834"/>
            <a:ext cx="6761905" cy="3042156"/>
          </a:xfrm>
          <a:prstGeom prst="wedgeEllipseCallout">
            <a:avLst>
              <a:gd name="adj1" fmla="val -81724"/>
              <a:gd name="adj2" fmla="val -25636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บัญชีใหม่ </a:t>
            </a:r>
            <a:r>
              <a:rPr lang="en-US" sz="32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Free package</a:t>
            </a:r>
            <a:endParaRPr lang="th-TH" sz="3200" b="1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/>
            <a:r>
              <a:rPr lang="th-TH" sz="32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ก็จะมีหน้าตาแบบนี้</a:t>
            </a:r>
          </a:p>
          <a:p>
            <a:pPr algn="ctr"/>
            <a:r>
              <a:rPr lang="th-TH" sz="32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สำหรับ บริษัท ร้าน หรือ องค์กร</a:t>
            </a:r>
          </a:p>
          <a:p>
            <a:pPr algn="ctr"/>
            <a:r>
              <a:rPr lang="th-TH" sz="32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ช่วยกันเป็น แอดม</a:t>
            </a:r>
            <a:r>
              <a:rPr lang="th-TH" sz="3200" dirty="0" err="1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ินห</a:t>
            </a:r>
            <a:r>
              <a:rPr lang="th-TH" sz="32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ลัก หรือแอดม</a:t>
            </a:r>
            <a:r>
              <a:rPr lang="th-TH" sz="3200" dirty="0" err="1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ินร</a:t>
            </a:r>
            <a:r>
              <a:rPr lang="th-TH" sz="32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อง</a:t>
            </a:r>
          </a:p>
        </p:txBody>
      </p:sp>
    </p:spTree>
    <p:extLst>
      <p:ext uri="{BB962C8B-B14F-4D97-AF65-F5344CB8AC3E}">
        <p14:creationId xmlns:p14="http://schemas.microsoft.com/office/powerpoint/2010/main" val="42202765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มายเลขสไลด์ 1">
            <a:extLst>
              <a:ext uri="{FF2B5EF4-FFF2-40B4-BE49-F238E27FC236}">
                <a16:creationId xmlns:a16="http://schemas.microsoft.com/office/drawing/2014/main" id="{A7EAC8AA-57A6-4C95-8A17-0AA90C403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40D7E-594A-4EE7-B451-32D643457E0F}" type="slidenum">
              <a:rPr lang="th-TH" smtClean="0"/>
              <a:t>17</a:t>
            </a:fld>
            <a:endParaRPr lang="th-TH"/>
          </a:p>
        </p:txBody>
      </p:sp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7DC97B87-F102-4803-BF6C-A0C985A639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404" y="1124241"/>
            <a:ext cx="6323809" cy="2685714"/>
          </a:xfrm>
          <a:prstGeom prst="rect">
            <a:avLst/>
          </a:prstGeom>
        </p:spPr>
      </p:pic>
      <p:sp>
        <p:nvSpPr>
          <p:cNvPr id="4" name="คำบรรยายภาพ: วงรี 3">
            <a:extLst>
              <a:ext uri="{FF2B5EF4-FFF2-40B4-BE49-F238E27FC236}">
                <a16:creationId xmlns:a16="http://schemas.microsoft.com/office/drawing/2014/main" id="{5FC741A1-DB4B-44F7-838F-9A756797E229}"/>
              </a:ext>
            </a:extLst>
          </p:cNvPr>
          <p:cNvSpPr/>
          <p:nvPr/>
        </p:nvSpPr>
        <p:spPr>
          <a:xfrm>
            <a:off x="3347635" y="1983784"/>
            <a:ext cx="8508568" cy="4678274"/>
          </a:xfrm>
          <a:prstGeom prst="wedgeEllipseCallout">
            <a:avLst>
              <a:gd name="adj1" fmla="val -59816"/>
              <a:gd name="adj2" fmla="val -30177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Line </a:t>
            </a:r>
            <a:r>
              <a:rPr lang="th-TH" sz="4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เตรียมให้เรามีได้หลายบัญชี</a:t>
            </a:r>
          </a:p>
          <a:p>
            <a:pPr algn="ctr"/>
            <a:r>
              <a:rPr lang="th-TH" sz="4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ขายรถ</a:t>
            </a:r>
          </a:p>
          <a:p>
            <a:pPr algn="ctr"/>
            <a:r>
              <a:rPr lang="th-TH" sz="4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ขายบ้าน</a:t>
            </a:r>
          </a:p>
          <a:p>
            <a:pPr algn="ctr"/>
            <a:r>
              <a:rPr lang="th-TH" sz="4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ขายผ้าขาวม้า</a:t>
            </a:r>
          </a:p>
          <a:p>
            <a:pPr algn="ctr"/>
            <a:r>
              <a:rPr lang="th-TH" sz="4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ขายเยอะไปหมด ก็ได้</a:t>
            </a:r>
          </a:p>
        </p:txBody>
      </p:sp>
    </p:spTree>
    <p:extLst>
      <p:ext uri="{BB962C8B-B14F-4D97-AF65-F5344CB8AC3E}">
        <p14:creationId xmlns:p14="http://schemas.microsoft.com/office/powerpoint/2010/main" val="31884225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มายเลขสไลด์ 1">
            <a:extLst>
              <a:ext uri="{FF2B5EF4-FFF2-40B4-BE49-F238E27FC236}">
                <a16:creationId xmlns:a16="http://schemas.microsoft.com/office/drawing/2014/main" id="{C1961D0C-4A72-46C0-9314-60BB53DFD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40D7E-594A-4EE7-B451-32D643457E0F}" type="slidenum">
              <a:rPr lang="th-TH" smtClean="0"/>
              <a:t>18</a:t>
            </a:fld>
            <a:endParaRPr lang="th-TH"/>
          </a:p>
        </p:txBody>
      </p:sp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7C48C62E-39E5-4137-9717-D6DCBE140B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497" y="303088"/>
            <a:ext cx="4610743" cy="4563112"/>
          </a:xfrm>
          <a:prstGeom prst="rect">
            <a:avLst/>
          </a:prstGeom>
        </p:spPr>
      </p:pic>
      <p:sp>
        <p:nvSpPr>
          <p:cNvPr id="4" name="คำบรรยายภาพ: วงรี 3">
            <a:extLst>
              <a:ext uri="{FF2B5EF4-FFF2-40B4-BE49-F238E27FC236}">
                <a16:creationId xmlns:a16="http://schemas.microsoft.com/office/drawing/2014/main" id="{3498E18A-C52F-4D49-BBCE-848D5F64EA9F}"/>
              </a:ext>
            </a:extLst>
          </p:cNvPr>
          <p:cNvSpPr/>
          <p:nvPr/>
        </p:nvSpPr>
        <p:spPr>
          <a:xfrm>
            <a:off x="4618495" y="1007390"/>
            <a:ext cx="7454685" cy="5350371"/>
          </a:xfrm>
          <a:prstGeom prst="wedgeEllipseCallout">
            <a:avLst>
              <a:gd name="adj1" fmla="val -72078"/>
              <a:gd name="adj2" fmla="val -18792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เข้าบริหาร</a:t>
            </a:r>
          </a:p>
          <a:p>
            <a:pPr algn="ctr"/>
            <a:r>
              <a:rPr lang="th-TH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ก็ให้เข้าผ่านเว็บ มีเรื่องต้องทำเยอะ</a:t>
            </a:r>
          </a:p>
          <a:p>
            <a:pPr algn="ctr"/>
            <a:r>
              <a:rPr lang="en-US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http://admin-official.line.me</a:t>
            </a:r>
            <a:endParaRPr lang="th-TH" sz="40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3997959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 descr="55823732_10157282523437272_8345736770322694144_o">
            <a:extLst>
              <a:ext uri="{FF2B5EF4-FFF2-40B4-BE49-F238E27FC236}">
                <a16:creationId xmlns:a16="http://schemas.microsoft.com/office/drawing/2014/main" id="{437F2C26-7AD2-4305-B9AA-7A1B40BD17B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8650"/>
            <a:ext cx="12192000" cy="56007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87528E90-C416-41FF-A358-04E895E6A3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40D7E-594A-4EE7-B451-32D643457E0F}" type="slidenum">
              <a:rPr lang="th-TH" smtClean="0"/>
              <a:t>19</a:t>
            </a:fld>
            <a:endParaRPr lang="th-TH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D74EECF4-48B3-4490-8B1C-0628ABC997B1}"/>
              </a:ext>
            </a:extLst>
          </p:cNvPr>
          <p:cNvSpPr/>
          <p:nvPr/>
        </p:nvSpPr>
        <p:spPr>
          <a:xfrm>
            <a:off x="7113321" y="232475"/>
            <a:ext cx="4820374" cy="4137645"/>
          </a:xfrm>
          <a:prstGeom prst="wedgeEllipseCallout">
            <a:avLst>
              <a:gd name="adj1" fmla="val -109097"/>
              <a:gd name="adj2" fmla="val 83224"/>
            </a:avLst>
          </a:prstGeom>
          <a:solidFill>
            <a:schemeClr val="tx1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คล</a:t>
            </a:r>
            <a:r>
              <a:rPr lang="th-TH" sz="4000" b="1" dirty="0" err="1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ิ๊ก</a:t>
            </a:r>
            <a:r>
              <a:rPr lang="th-TH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เลือกบัญชีตรงนี้</a:t>
            </a:r>
          </a:p>
          <a:p>
            <a:pPr algn="ctr"/>
            <a:r>
              <a:rPr lang="th-TH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เคยสร้างบัญชีไว้แล้วนี่</a:t>
            </a:r>
          </a:p>
        </p:txBody>
      </p:sp>
    </p:spTree>
    <p:extLst>
      <p:ext uri="{BB962C8B-B14F-4D97-AF65-F5344CB8AC3E}">
        <p14:creationId xmlns:p14="http://schemas.microsoft.com/office/powerpoint/2010/main" val="11293212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 descr="56140511_10157282523112272_2845302334794235904_o">
            <a:extLst>
              <a:ext uri="{FF2B5EF4-FFF2-40B4-BE49-F238E27FC236}">
                <a16:creationId xmlns:a16="http://schemas.microsoft.com/office/drawing/2014/main" id="{262F6441-E5F4-49FC-B33F-8FE1276924E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63" y="0"/>
            <a:ext cx="3338513" cy="6858000"/>
          </a:xfrm>
          <a:prstGeom prst="rect">
            <a:avLst/>
          </a:prstGeom>
        </p:spPr>
      </p:pic>
      <p:sp>
        <p:nvSpPr>
          <p:cNvPr id="3" name="คำบรรยายภาพ: วงรี 2">
            <a:extLst>
              <a:ext uri="{FF2B5EF4-FFF2-40B4-BE49-F238E27FC236}">
                <a16:creationId xmlns:a16="http://schemas.microsoft.com/office/drawing/2014/main" id="{0063B187-84E4-429A-BF6B-FE8C0EE9CBB2}"/>
              </a:ext>
            </a:extLst>
          </p:cNvPr>
          <p:cNvSpPr/>
          <p:nvPr/>
        </p:nvSpPr>
        <p:spPr>
          <a:xfrm>
            <a:off x="4014062" y="2247254"/>
            <a:ext cx="8028122" cy="4334719"/>
          </a:xfrm>
          <a:prstGeom prst="wedgeEllipseCallout">
            <a:avLst>
              <a:gd name="adj1" fmla="val -77705"/>
              <a:gd name="adj2" fmla="val -46511"/>
            </a:avLst>
          </a:prstGeom>
          <a:solidFill>
            <a:schemeClr val="tx1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เข้า </a:t>
            </a:r>
            <a:r>
              <a:rPr lang="en-US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admin-official.line.me</a:t>
            </a:r>
          </a:p>
          <a:p>
            <a:pPr algn="ctr"/>
            <a:r>
              <a:rPr lang="th-TH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ผ่าน </a:t>
            </a:r>
            <a:r>
              <a:rPr lang="en-US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browser </a:t>
            </a:r>
            <a:r>
              <a:rPr lang="th-TH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บน </a:t>
            </a:r>
            <a:r>
              <a:rPr lang="en-US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smartphone </a:t>
            </a:r>
            <a:r>
              <a:rPr lang="th-TH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ก็ได้</a:t>
            </a:r>
          </a:p>
          <a:p>
            <a:pPr algn="ctr"/>
            <a:r>
              <a:rPr lang="th-TH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แต่ตัวเล็กไปหน่อยนะครับ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73CC0A5B-B5D2-4791-904D-09E94790E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40D7E-594A-4EE7-B451-32D643457E0F}" type="slidenum">
              <a:rPr lang="th-TH" smtClean="0"/>
              <a:t>20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788859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line_manager">
            <a:extLst>
              <a:ext uri="{FF2B5EF4-FFF2-40B4-BE49-F238E27FC236}">
                <a16:creationId xmlns:a16="http://schemas.microsoft.com/office/drawing/2014/main" id="{1F411503-1A40-43C6-9B20-F33975400D3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450" y="0"/>
            <a:ext cx="10069513" cy="6858000"/>
          </a:xfrm>
          <a:prstGeom prst="rect">
            <a:avLst/>
          </a:prstGeom>
        </p:spPr>
      </p:pic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3AB9058B-1B2D-4218-A033-5A8D15AB438B}"/>
              </a:ext>
            </a:extLst>
          </p:cNvPr>
          <p:cNvSpPr/>
          <p:nvPr/>
        </p:nvSpPr>
        <p:spPr>
          <a:xfrm>
            <a:off x="3456122" y="2006930"/>
            <a:ext cx="7469178" cy="2363190"/>
          </a:xfrm>
          <a:prstGeom prst="wedgeEllipseCallout">
            <a:avLst>
              <a:gd name="adj1" fmla="val -38358"/>
              <a:gd name="adj2" fmla="val 120583"/>
            </a:avLst>
          </a:prstGeom>
          <a:solidFill>
            <a:schemeClr val="tx1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หากเข้าไปใส่ภาพประจำตัว สำเร็จ</a:t>
            </a:r>
          </a:p>
          <a:p>
            <a:pPr algn="ctr"/>
            <a:r>
              <a:rPr lang="th-TH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ก็จะเห็นภาพแบบนี้</a:t>
            </a:r>
          </a:p>
        </p:txBody>
      </p:sp>
      <p:sp>
        <p:nvSpPr>
          <p:cNvPr id="2" name="ตัวแทนหมายเลขสไลด์ 1">
            <a:extLst>
              <a:ext uri="{FF2B5EF4-FFF2-40B4-BE49-F238E27FC236}">
                <a16:creationId xmlns:a16="http://schemas.microsoft.com/office/drawing/2014/main" id="{B87D4DCB-23BC-4606-A700-8D4C6B310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40D7E-594A-4EE7-B451-32D643457E0F}" type="slidenum">
              <a:rPr lang="th-TH" smtClean="0"/>
              <a:t>21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526085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 descr="56157725_10157282523667272_5662587391030853632_n">
            <a:extLst>
              <a:ext uri="{FF2B5EF4-FFF2-40B4-BE49-F238E27FC236}">
                <a16:creationId xmlns:a16="http://schemas.microsoft.com/office/drawing/2014/main" id="{48884468-A71C-4DB8-889E-FAF3952B50F7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91"/>
          <a:stretch/>
        </p:blipFill>
        <p:spPr>
          <a:xfrm>
            <a:off x="304800" y="1"/>
            <a:ext cx="8892592" cy="6858000"/>
          </a:xfrm>
          <a:prstGeom prst="rect">
            <a:avLst/>
          </a:prstGeom>
        </p:spPr>
      </p:pic>
      <p:sp>
        <p:nvSpPr>
          <p:cNvPr id="3" name="คำบรรยายภาพ: วงรี 2">
            <a:extLst>
              <a:ext uri="{FF2B5EF4-FFF2-40B4-BE49-F238E27FC236}">
                <a16:creationId xmlns:a16="http://schemas.microsoft.com/office/drawing/2014/main" id="{1EC1CE53-3AE8-48E2-AA70-D6F6EE507112}"/>
              </a:ext>
            </a:extLst>
          </p:cNvPr>
          <p:cNvSpPr/>
          <p:nvPr/>
        </p:nvSpPr>
        <p:spPr>
          <a:xfrm>
            <a:off x="5439905" y="1306284"/>
            <a:ext cx="6447295" cy="2778827"/>
          </a:xfrm>
          <a:prstGeom prst="wedgeEllipseCallout">
            <a:avLst>
              <a:gd name="adj1" fmla="val -111367"/>
              <a:gd name="adj2" fmla="val 63750"/>
            </a:avLst>
          </a:prstGeom>
          <a:solidFill>
            <a:schemeClr val="tx1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มีอะไร</a:t>
            </a:r>
          </a:p>
          <a:p>
            <a:pPr algn="ctr"/>
            <a:r>
              <a:rPr lang="th-TH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ให้เข้าไปทำหลาย ๆ อย่าง</a:t>
            </a:r>
          </a:p>
          <a:p>
            <a:pPr algn="ctr"/>
            <a:r>
              <a:rPr lang="th-TH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คล</a:t>
            </a:r>
            <a:r>
              <a:rPr lang="th-TH" sz="3600" b="1" dirty="0" err="1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ิ๊ก</a:t>
            </a:r>
            <a:r>
              <a:rPr lang="th-TH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จากเมนูทางซ้ายได้เลย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4B429926-9C0C-4834-B4E5-E02120117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40D7E-594A-4EE7-B451-32D643457E0F}" type="slidenum">
              <a:rPr lang="th-TH" smtClean="0"/>
              <a:t>22</a:t>
            </a:fld>
            <a:endParaRPr lang="th-TH"/>
          </a:p>
        </p:txBody>
      </p:sp>
      <p:sp>
        <p:nvSpPr>
          <p:cNvPr id="5" name="สี่เหลี่ยมผืนผ้า: มุมมน 4">
            <a:extLst>
              <a:ext uri="{FF2B5EF4-FFF2-40B4-BE49-F238E27FC236}">
                <a16:creationId xmlns:a16="http://schemas.microsoft.com/office/drawing/2014/main" id="{93A9E670-DFB0-407E-8E0A-9757C0E0CEB3}"/>
              </a:ext>
            </a:extLst>
          </p:cNvPr>
          <p:cNvSpPr/>
          <p:nvPr/>
        </p:nvSpPr>
        <p:spPr>
          <a:xfrm>
            <a:off x="382290" y="3208302"/>
            <a:ext cx="1400015" cy="249507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883150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 descr="55892382_10157282523702272_3408327055006236672_n">
            <a:extLst>
              <a:ext uri="{FF2B5EF4-FFF2-40B4-BE49-F238E27FC236}">
                <a16:creationId xmlns:a16="http://schemas.microsoft.com/office/drawing/2014/main" id="{7FA8372B-7C6D-44E6-9377-47BFBA376563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09"/>
          <a:stretch/>
        </p:blipFill>
        <p:spPr>
          <a:xfrm>
            <a:off x="541317" y="35098"/>
            <a:ext cx="8540690" cy="6822902"/>
          </a:xfrm>
          <a:prstGeom prst="rect">
            <a:avLst/>
          </a:prstGeom>
        </p:spPr>
      </p:pic>
      <p:sp>
        <p:nvSpPr>
          <p:cNvPr id="3" name="คำบรรยายภาพ: วงรี 2">
            <a:extLst>
              <a:ext uri="{FF2B5EF4-FFF2-40B4-BE49-F238E27FC236}">
                <a16:creationId xmlns:a16="http://schemas.microsoft.com/office/drawing/2014/main" id="{50C47932-4A4A-4C2A-BF00-345FB2D2E46C}"/>
              </a:ext>
            </a:extLst>
          </p:cNvPr>
          <p:cNvSpPr/>
          <p:nvPr/>
        </p:nvSpPr>
        <p:spPr>
          <a:xfrm>
            <a:off x="6521861" y="3952068"/>
            <a:ext cx="5120291" cy="2742596"/>
          </a:xfrm>
          <a:prstGeom prst="wedgeEllipseCallout">
            <a:avLst>
              <a:gd name="adj1" fmla="val -148351"/>
              <a:gd name="adj2" fmla="val -34237"/>
            </a:avLst>
          </a:prstGeom>
          <a:solidFill>
            <a:schemeClr val="tx1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ใช้บริการ โพสต์ใหม่</a:t>
            </a:r>
          </a:p>
          <a:p>
            <a:pPr algn="ctr"/>
            <a:r>
              <a:rPr lang="th-TH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ส่งข้อความเข้า </a:t>
            </a:r>
            <a:r>
              <a:rPr lang="en-US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timeline</a:t>
            </a:r>
            <a:endParaRPr lang="th-TH" sz="36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81336CFA-1F5E-4787-AEB8-08E14AFE8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40D7E-594A-4EE7-B451-32D643457E0F}" type="slidenum">
              <a:rPr lang="th-TH" smtClean="0"/>
              <a:t>23</a:t>
            </a:fld>
            <a:endParaRPr lang="th-TH"/>
          </a:p>
        </p:txBody>
      </p:sp>
      <p:sp>
        <p:nvSpPr>
          <p:cNvPr id="5" name="สี่เหลี่ยมผืนผ้า: มุมมน 4">
            <a:extLst>
              <a:ext uri="{FF2B5EF4-FFF2-40B4-BE49-F238E27FC236}">
                <a16:creationId xmlns:a16="http://schemas.microsoft.com/office/drawing/2014/main" id="{71F906CD-1324-4533-88A8-2B49B0C3370C}"/>
              </a:ext>
            </a:extLst>
          </p:cNvPr>
          <p:cNvSpPr/>
          <p:nvPr/>
        </p:nvSpPr>
        <p:spPr>
          <a:xfrm>
            <a:off x="580845" y="4138048"/>
            <a:ext cx="829502" cy="2789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สี่เหลี่ยมผืนผ้า: มุมมน 5">
            <a:extLst>
              <a:ext uri="{FF2B5EF4-FFF2-40B4-BE49-F238E27FC236}">
                <a16:creationId xmlns:a16="http://schemas.microsoft.com/office/drawing/2014/main" id="{5A086D53-306E-4A09-9458-57C359C94207}"/>
              </a:ext>
            </a:extLst>
          </p:cNvPr>
          <p:cNvSpPr/>
          <p:nvPr/>
        </p:nvSpPr>
        <p:spPr>
          <a:xfrm>
            <a:off x="3951165" y="3072540"/>
            <a:ext cx="829502" cy="2789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79239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 descr="55640037_10157282523762272_3785499787176968192_n">
            <a:extLst>
              <a:ext uri="{FF2B5EF4-FFF2-40B4-BE49-F238E27FC236}">
                <a16:creationId xmlns:a16="http://schemas.microsoft.com/office/drawing/2014/main" id="{9237498E-6EBE-4B2B-B8F0-6F354CD5437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9100" y="0"/>
            <a:ext cx="6273800" cy="6858000"/>
          </a:xfrm>
          <a:prstGeom prst="rect">
            <a:avLst/>
          </a:prstGeom>
        </p:spPr>
      </p:pic>
      <p:sp>
        <p:nvSpPr>
          <p:cNvPr id="4" name="คำบรรยายภาพ: วงรี 3">
            <a:extLst>
              <a:ext uri="{FF2B5EF4-FFF2-40B4-BE49-F238E27FC236}">
                <a16:creationId xmlns:a16="http://schemas.microsoft.com/office/drawing/2014/main" id="{4F36BEBF-13E6-469A-9B1D-26EE0F85338C}"/>
              </a:ext>
            </a:extLst>
          </p:cNvPr>
          <p:cNvSpPr/>
          <p:nvPr/>
        </p:nvSpPr>
        <p:spPr>
          <a:xfrm>
            <a:off x="7208322" y="2945080"/>
            <a:ext cx="4037611" cy="2363190"/>
          </a:xfrm>
          <a:prstGeom prst="wedgeEllipseCallout">
            <a:avLst>
              <a:gd name="adj1" fmla="val -131504"/>
              <a:gd name="adj2" fmla="val 3038"/>
            </a:avLst>
          </a:prstGeom>
          <a:solidFill>
            <a:schemeClr val="tx1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เลือก </a:t>
            </a:r>
            <a:r>
              <a:rPr lang="en-US" sz="32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Text</a:t>
            </a:r>
          </a:p>
          <a:p>
            <a:pPr algn="ctr"/>
            <a:r>
              <a:rPr lang="th-TH" sz="32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พิมพ์ </a:t>
            </a:r>
            <a:r>
              <a:rPr lang="en-US" sz="32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Hello world!</a:t>
            </a:r>
          </a:p>
          <a:p>
            <a:pPr algn="ctr"/>
            <a:r>
              <a:rPr lang="th-TH" sz="32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แล้วสั่งโพสต์</a:t>
            </a:r>
          </a:p>
        </p:txBody>
      </p:sp>
      <p:sp>
        <p:nvSpPr>
          <p:cNvPr id="3" name="ตัวแทนหมายเลขสไลด์ 2">
            <a:extLst>
              <a:ext uri="{FF2B5EF4-FFF2-40B4-BE49-F238E27FC236}">
                <a16:creationId xmlns:a16="http://schemas.microsoft.com/office/drawing/2014/main" id="{A6157377-F08B-4B35-916B-C813F2FF5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40D7E-594A-4EE7-B451-32D643457E0F}" type="slidenum">
              <a:rPr lang="th-TH" smtClean="0"/>
              <a:t>24</a:t>
            </a:fld>
            <a:endParaRPr lang="th-TH"/>
          </a:p>
        </p:txBody>
      </p:sp>
      <p:sp>
        <p:nvSpPr>
          <p:cNvPr id="5" name="สี่เหลี่ยมผืนผ้า: มุมมน 4">
            <a:extLst>
              <a:ext uri="{FF2B5EF4-FFF2-40B4-BE49-F238E27FC236}">
                <a16:creationId xmlns:a16="http://schemas.microsoft.com/office/drawing/2014/main" id="{09C6A5A7-3C67-43B2-A2E5-D8513AA67FC6}"/>
              </a:ext>
            </a:extLst>
          </p:cNvPr>
          <p:cNvSpPr/>
          <p:nvPr/>
        </p:nvSpPr>
        <p:spPr>
          <a:xfrm>
            <a:off x="4254209" y="5215279"/>
            <a:ext cx="829502" cy="2789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498173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 descr="56451927_10157282523827272_7331812579351724032_n">
            <a:extLst>
              <a:ext uri="{FF2B5EF4-FFF2-40B4-BE49-F238E27FC236}">
                <a16:creationId xmlns:a16="http://schemas.microsoft.com/office/drawing/2014/main" id="{56A190F2-8894-4903-9843-D5A1946644F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4913" y="0"/>
            <a:ext cx="7240587" cy="6858000"/>
          </a:xfrm>
          <a:prstGeom prst="rect">
            <a:avLst/>
          </a:prstGeom>
        </p:spPr>
      </p:pic>
      <p:sp>
        <p:nvSpPr>
          <p:cNvPr id="3" name="คำบรรยายภาพ: วงรี 2">
            <a:extLst>
              <a:ext uri="{FF2B5EF4-FFF2-40B4-BE49-F238E27FC236}">
                <a16:creationId xmlns:a16="http://schemas.microsoft.com/office/drawing/2014/main" id="{0BEF1E5D-258A-47C1-907D-B0255A273348}"/>
              </a:ext>
            </a:extLst>
          </p:cNvPr>
          <p:cNvSpPr/>
          <p:nvPr/>
        </p:nvSpPr>
        <p:spPr>
          <a:xfrm>
            <a:off x="5142017" y="3265715"/>
            <a:ext cx="2683822" cy="2363190"/>
          </a:xfrm>
          <a:prstGeom prst="wedgeEllipseCallout">
            <a:avLst>
              <a:gd name="adj1" fmla="val -43354"/>
              <a:gd name="adj2" fmla="val -44198"/>
            </a:avLst>
          </a:prstGeom>
          <a:solidFill>
            <a:schemeClr val="tx1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บันทึกไว้ที่นี่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7E91F8F8-AF19-48B5-AE7E-CF9E5AC7B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40D7E-594A-4EE7-B451-32D643457E0F}" type="slidenum">
              <a:rPr lang="th-TH" smtClean="0"/>
              <a:t>25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469756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 descr="56446512_10157282524517272_6284719154817662976_n">
            <a:extLst>
              <a:ext uri="{FF2B5EF4-FFF2-40B4-BE49-F238E27FC236}">
                <a16:creationId xmlns:a16="http://schemas.microsoft.com/office/drawing/2014/main" id="{CE0D7C38-9F89-4E31-A3A7-C98A5F023C1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sp>
        <p:nvSpPr>
          <p:cNvPr id="3" name="คำบรรยายภาพ: วงรี 2">
            <a:extLst>
              <a:ext uri="{FF2B5EF4-FFF2-40B4-BE49-F238E27FC236}">
                <a16:creationId xmlns:a16="http://schemas.microsoft.com/office/drawing/2014/main" id="{80A5EB4C-0A95-4ADF-825F-E84DF98E0763}"/>
              </a:ext>
            </a:extLst>
          </p:cNvPr>
          <p:cNvSpPr/>
          <p:nvPr/>
        </p:nvSpPr>
        <p:spPr>
          <a:xfrm>
            <a:off x="5533901" y="190005"/>
            <a:ext cx="6543303" cy="3238995"/>
          </a:xfrm>
          <a:prstGeom prst="wedgeEllipseCallout">
            <a:avLst>
              <a:gd name="adj1" fmla="val -27331"/>
              <a:gd name="adj2" fmla="val 116419"/>
            </a:avLst>
          </a:prstGeom>
          <a:solidFill>
            <a:schemeClr val="tx1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อีกบริการที่เด่น</a:t>
            </a:r>
          </a:p>
          <a:p>
            <a:pPr algn="ctr"/>
            <a:r>
              <a:rPr lang="th-TH" sz="32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คือ </a:t>
            </a:r>
            <a:r>
              <a:rPr lang="th-TH" sz="32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ส่งข้อมูลใหม่ หรือ สินค้าล่าสุด</a:t>
            </a:r>
          </a:p>
          <a:p>
            <a:pPr algn="ctr"/>
            <a:r>
              <a:rPr lang="th-TH" sz="32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ให้กับสมาชิกที่เคยขอเป็นเพื่อนกับเรา</a:t>
            </a:r>
          </a:p>
          <a:p>
            <a:pPr algn="ctr"/>
            <a:r>
              <a:rPr lang="th-TH" sz="32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ถ้าเราสวย หล่อ เป็นดารา</a:t>
            </a:r>
          </a:p>
          <a:p>
            <a:pPr algn="ctr"/>
            <a:r>
              <a:rPr lang="th-TH" sz="32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แฟนคลับจะเพียบที่รอให้เราคุยด้วย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A5383DC7-2D96-4BFC-95A6-CA16A4512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40D7E-594A-4EE7-B451-32D643457E0F}" type="slidenum">
              <a:rPr lang="th-TH" smtClean="0"/>
              <a:t>26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768140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 descr="56169807_10157282528172272_2719657026509602816_n">
            <a:extLst>
              <a:ext uri="{FF2B5EF4-FFF2-40B4-BE49-F238E27FC236}">
                <a16:creationId xmlns:a16="http://schemas.microsoft.com/office/drawing/2014/main" id="{3900143F-AB22-4C8C-A7B7-E356C2110E5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884" y="714448"/>
            <a:ext cx="5315919" cy="531591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คำบรรยายภาพ: วงรี 2">
            <a:extLst>
              <a:ext uri="{FF2B5EF4-FFF2-40B4-BE49-F238E27FC236}">
                <a16:creationId xmlns:a16="http://schemas.microsoft.com/office/drawing/2014/main" id="{F2F98E1C-CA25-49F3-B6CE-51822501E2C0}"/>
              </a:ext>
            </a:extLst>
          </p:cNvPr>
          <p:cNvSpPr/>
          <p:nvPr/>
        </p:nvSpPr>
        <p:spPr>
          <a:xfrm>
            <a:off x="7197436" y="821409"/>
            <a:ext cx="4476007" cy="5718875"/>
          </a:xfrm>
          <a:prstGeom prst="wedgeEllipseCallout">
            <a:avLst>
              <a:gd name="adj1" fmla="val -96975"/>
              <a:gd name="adj2" fmla="val -4953"/>
            </a:avLst>
          </a:prstGeom>
          <a:solidFill>
            <a:schemeClr val="tx1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โลโก้</a:t>
            </a:r>
          </a:p>
          <a:p>
            <a:pPr algn="ctr"/>
            <a:r>
              <a:rPr lang="th-TH" sz="4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ขนาด 150 *150</a:t>
            </a:r>
          </a:p>
          <a:p>
            <a:pPr algn="ctr"/>
            <a:r>
              <a:rPr lang="en-US" sz="4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.PNG</a:t>
            </a:r>
          </a:p>
          <a:p>
            <a:pPr algn="ctr"/>
            <a:r>
              <a:rPr lang="th-TH" sz="4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เรื่องภาพมี 3 แบบ</a:t>
            </a:r>
          </a:p>
          <a:p>
            <a:pPr algn="ctr"/>
            <a:r>
              <a:rPr lang="th-TH" sz="4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</a:t>
            </a:r>
            <a:r>
              <a:rPr lang="en-US" sz="4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  <a:r>
              <a:rPr lang="th-TH" sz="4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โลโก้ 2</a:t>
            </a:r>
            <a:r>
              <a:rPr lang="en-US" sz="4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  <a:r>
              <a:rPr lang="th-TH" sz="4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ภาพปก</a:t>
            </a:r>
          </a:p>
          <a:p>
            <a:pPr algn="ctr"/>
            <a:r>
              <a:rPr lang="en-US" sz="4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3)</a:t>
            </a:r>
            <a:r>
              <a:rPr lang="th-TH" sz="4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ภาพโปรไฟล์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38C5AF22-9231-43A6-BAAF-364F436B7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40D7E-594A-4EE7-B451-32D643457E0F}" type="slidenum">
              <a:rPr lang="th-TH" smtClean="0"/>
              <a:t>27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312519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 descr="56453057_10157282523882272_4098950941435232256_n">
            <a:extLst>
              <a:ext uri="{FF2B5EF4-FFF2-40B4-BE49-F238E27FC236}">
                <a16:creationId xmlns:a16="http://schemas.microsoft.com/office/drawing/2014/main" id="{82EDCF1C-8A94-4505-843F-E4811E3C8FF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5842" y="0"/>
            <a:ext cx="6403975" cy="6858000"/>
          </a:xfrm>
          <a:prstGeom prst="rect">
            <a:avLst/>
          </a:prstGeom>
        </p:spPr>
      </p:pic>
      <p:sp>
        <p:nvSpPr>
          <p:cNvPr id="3" name="คำบรรยายภาพ: วงรี 2">
            <a:extLst>
              <a:ext uri="{FF2B5EF4-FFF2-40B4-BE49-F238E27FC236}">
                <a16:creationId xmlns:a16="http://schemas.microsoft.com/office/drawing/2014/main" id="{9BDA0F01-1686-4DBA-A649-A34A231E7CEC}"/>
              </a:ext>
            </a:extLst>
          </p:cNvPr>
          <p:cNvSpPr/>
          <p:nvPr/>
        </p:nvSpPr>
        <p:spPr>
          <a:xfrm>
            <a:off x="7599816" y="3790023"/>
            <a:ext cx="3884427" cy="2363190"/>
          </a:xfrm>
          <a:prstGeom prst="wedgeEllipseCallout">
            <a:avLst>
              <a:gd name="adj1" fmla="val -79796"/>
              <a:gd name="adj2" fmla="val -99585"/>
            </a:avLst>
          </a:prstGeom>
          <a:solidFill>
            <a:schemeClr val="tx1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ออกแบบปกกัน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80692465-A346-48D7-B114-488FE302A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40D7E-594A-4EE7-B451-32D643457E0F}" type="slidenum">
              <a:rPr lang="th-TH" smtClean="0"/>
              <a:t>28</a:t>
            </a:fld>
            <a:endParaRPr lang="th-TH"/>
          </a:p>
        </p:txBody>
      </p:sp>
      <p:sp>
        <p:nvSpPr>
          <p:cNvPr id="5" name="สี่เหลี่ยมผืนผ้า: มุมมน 4">
            <a:extLst>
              <a:ext uri="{FF2B5EF4-FFF2-40B4-BE49-F238E27FC236}">
                <a16:creationId xmlns:a16="http://schemas.microsoft.com/office/drawing/2014/main" id="{BD8956AC-FC71-4DF1-B850-6F03BFCB8E87}"/>
              </a:ext>
            </a:extLst>
          </p:cNvPr>
          <p:cNvSpPr/>
          <p:nvPr/>
        </p:nvSpPr>
        <p:spPr>
          <a:xfrm>
            <a:off x="5804039" y="2270601"/>
            <a:ext cx="829502" cy="42610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360993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 descr="56189775_10157282524607272_6886224780547063808_n">
            <a:extLst>
              <a:ext uri="{FF2B5EF4-FFF2-40B4-BE49-F238E27FC236}">
                <a16:creationId xmlns:a16="http://schemas.microsoft.com/office/drawing/2014/main" id="{F7711B03-B8AF-4519-950E-13E49D062C4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42" y="0"/>
            <a:ext cx="6530975" cy="6858000"/>
          </a:xfrm>
          <a:prstGeom prst="rect">
            <a:avLst/>
          </a:prstGeom>
        </p:spPr>
      </p:pic>
      <p:sp>
        <p:nvSpPr>
          <p:cNvPr id="3" name="คำบรรยายภาพ: วงรี 2">
            <a:extLst>
              <a:ext uri="{FF2B5EF4-FFF2-40B4-BE49-F238E27FC236}">
                <a16:creationId xmlns:a16="http://schemas.microsoft.com/office/drawing/2014/main" id="{090365BE-C5E1-48F5-949A-D9D20FD9ABE2}"/>
              </a:ext>
            </a:extLst>
          </p:cNvPr>
          <p:cNvSpPr/>
          <p:nvPr/>
        </p:nvSpPr>
        <p:spPr>
          <a:xfrm>
            <a:off x="5917869" y="1022888"/>
            <a:ext cx="6008689" cy="3679741"/>
          </a:xfrm>
          <a:prstGeom prst="wedgeEllipseCallout">
            <a:avLst>
              <a:gd name="adj1" fmla="val -90652"/>
              <a:gd name="adj2" fmla="val 61286"/>
            </a:avLst>
          </a:prstGeom>
          <a:solidFill>
            <a:schemeClr val="tx1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รูปปก 500*500 ไม่เกิน 10 </a:t>
            </a:r>
            <a:r>
              <a:rPr lang="en-US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MB</a:t>
            </a:r>
          </a:p>
          <a:p>
            <a:pPr algn="ctr"/>
            <a:r>
              <a:rPr lang="th-TH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ก็จะง่ายหน่อย ไม่ค่อยมีปัญหา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15A7028F-3ECE-47FA-A2FD-0D76BCD18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40D7E-594A-4EE7-B451-32D643457E0F}" type="slidenum">
              <a:rPr lang="th-TH" smtClean="0"/>
              <a:t>29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360544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 descr="56293830_10157282528052272_1890414608200499200_o">
            <a:extLst>
              <a:ext uri="{FF2B5EF4-FFF2-40B4-BE49-F238E27FC236}">
                <a16:creationId xmlns:a16="http://schemas.microsoft.com/office/drawing/2014/main" id="{D3D779AB-7438-42EA-8507-1C2D2C09DB6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0298" y="0"/>
            <a:ext cx="3338513" cy="6858000"/>
          </a:xfrm>
          <a:prstGeom prst="rect">
            <a:avLst/>
          </a:prstGeom>
        </p:spPr>
      </p:pic>
      <p:sp>
        <p:nvSpPr>
          <p:cNvPr id="3" name="คำบรรยายภาพ: วงรี 2">
            <a:extLst>
              <a:ext uri="{FF2B5EF4-FFF2-40B4-BE49-F238E27FC236}">
                <a16:creationId xmlns:a16="http://schemas.microsoft.com/office/drawing/2014/main" id="{DAE6CAED-866B-40B1-823F-7C6F2267EAEA}"/>
              </a:ext>
            </a:extLst>
          </p:cNvPr>
          <p:cNvSpPr/>
          <p:nvPr/>
        </p:nvSpPr>
        <p:spPr>
          <a:xfrm>
            <a:off x="6778810" y="2018805"/>
            <a:ext cx="4999901" cy="3111134"/>
          </a:xfrm>
          <a:prstGeom prst="wedgeEllipseCallout">
            <a:avLst>
              <a:gd name="adj1" fmla="val -61076"/>
              <a:gd name="adj2" fmla="val -48014"/>
            </a:avLst>
          </a:prstGeom>
          <a:solidFill>
            <a:schemeClr val="tx1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ใช้แอพ</a:t>
            </a:r>
          </a:p>
          <a:p>
            <a:pPr algn="ctr"/>
            <a:r>
              <a:rPr lang="en-US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Photo Resizer</a:t>
            </a:r>
            <a:endParaRPr lang="th-TH" sz="36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/>
            <a:r>
              <a:rPr lang="th-TH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ช่วยกำหนดขนาดภาพ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37F22346-A848-43DF-A4F6-ECACDCBCA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40D7E-594A-4EE7-B451-32D643457E0F}" type="slidenum">
              <a:rPr lang="th-TH" smtClean="0"/>
              <a:t>30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861365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 descr="56191265_10157282524212272_6690459179057938432_n">
            <a:extLst>
              <a:ext uri="{FF2B5EF4-FFF2-40B4-BE49-F238E27FC236}">
                <a16:creationId xmlns:a16="http://schemas.microsoft.com/office/drawing/2014/main" id="{79A411B1-9E22-47A7-AF8F-D6B701B0DBE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1913" cy="6858000"/>
          </a:xfrm>
          <a:prstGeom prst="rect">
            <a:avLst/>
          </a:prstGeom>
        </p:spPr>
      </p:pic>
      <p:sp>
        <p:nvSpPr>
          <p:cNvPr id="3" name="คำบรรยายภาพ: วงรี 2">
            <a:extLst>
              <a:ext uri="{FF2B5EF4-FFF2-40B4-BE49-F238E27FC236}">
                <a16:creationId xmlns:a16="http://schemas.microsoft.com/office/drawing/2014/main" id="{04FA0F5B-9D40-4C84-A39C-7AE91A8BF8E2}"/>
              </a:ext>
            </a:extLst>
          </p:cNvPr>
          <p:cNvSpPr/>
          <p:nvPr/>
        </p:nvSpPr>
        <p:spPr>
          <a:xfrm>
            <a:off x="7754586" y="2510725"/>
            <a:ext cx="4256600" cy="3426937"/>
          </a:xfrm>
          <a:prstGeom prst="wedgeEllipseCallout">
            <a:avLst>
              <a:gd name="adj1" fmla="val -86963"/>
              <a:gd name="adj2" fmla="val 64847"/>
            </a:avLst>
          </a:prstGeom>
          <a:solidFill>
            <a:schemeClr val="tx1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ใช้แอพ</a:t>
            </a:r>
          </a:p>
          <a:p>
            <a:pPr algn="ctr"/>
            <a:r>
              <a:rPr lang="en-US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Image converter</a:t>
            </a:r>
            <a:endParaRPr lang="th-TH" sz="40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/>
            <a:r>
              <a:rPr lang="th-TH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เปลี่ยนประเภทแฟ้ม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5E799DE5-B7C7-47B1-ADA0-BD29F7098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40D7E-594A-4EE7-B451-32D643457E0F}" type="slidenum">
              <a:rPr lang="th-TH" smtClean="0"/>
              <a:t>31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543380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 descr="56218261_10157282523987272_6555753886370496512_n">
            <a:extLst>
              <a:ext uri="{FF2B5EF4-FFF2-40B4-BE49-F238E27FC236}">
                <a16:creationId xmlns:a16="http://schemas.microsoft.com/office/drawing/2014/main" id="{EEE8E1FB-466A-4240-9932-AC5E03DE28A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7888" y="0"/>
            <a:ext cx="5356225" cy="6858000"/>
          </a:xfrm>
          <a:prstGeom prst="rect">
            <a:avLst/>
          </a:prstGeom>
        </p:spPr>
      </p:pic>
      <p:sp>
        <p:nvSpPr>
          <p:cNvPr id="3" name="คำบรรยายภาพ: วงรี 2">
            <a:extLst>
              <a:ext uri="{FF2B5EF4-FFF2-40B4-BE49-F238E27FC236}">
                <a16:creationId xmlns:a16="http://schemas.microsoft.com/office/drawing/2014/main" id="{4F9D3BEF-0686-4468-93DF-4919A486C365}"/>
              </a:ext>
            </a:extLst>
          </p:cNvPr>
          <p:cNvSpPr/>
          <p:nvPr/>
        </p:nvSpPr>
        <p:spPr>
          <a:xfrm>
            <a:off x="7980219" y="3515096"/>
            <a:ext cx="3937978" cy="2363190"/>
          </a:xfrm>
          <a:prstGeom prst="wedgeEllipseCallout">
            <a:avLst>
              <a:gd name="adj1" fmla="val -61642"/>
              <a:gd name="adj2" fmla="val -52110"/>
            </a:avLst>
          </a:prstGeom>
          <a:solidFill>
            <a:schemeClr val="tx1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หน้าหลักก็จะมี</a:t>
            </a:r>
          </a:p>
          <a:p>
            <a:pPr algn="ctr"/>
            <a:r>
              <a:rPr lang="en-US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Logo </a:t>
            </a:r>
            <a:r>
              <a:rPr lang="th-TH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แบบนี้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ABD676E4-39F2-4065-94E8-2B15C4C41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40D7E-594A-4EE7-B451-32D643457E0F}" type="slidenum">
              <a:rPr lang="th-TH" smtClean="0"/>
              <a:t>32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3123970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 descr="56402119_10157282524072272_6943577892622172160_n">
            <a:extLst>
              <a:ext uri="{FF2B5EF4-FFF2-40B4-BE49-F238E27FC236}">
                <a16:creationId xmlns:a16="http://schemas.microsoft.com/office/drawing/2014/main" id="{EC1633BD-84EE-471A-B225-BA081D57290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3590" y="0"/>
            <a:ext cx="6472237" cy="6858000"/>
          </a:xfrm>
          <a:prstGeom prst="rect">
            <a:avLst/>
          </a:prstGeom>
        </p:spPr>
      </p:pic>
      <p:sp>
        <p:nvSpPr>
          <p:cNvPr id="3" name="คำบรรยายภาพ: วงรี 2">
            <a:extLst>
              <a:ext uri="{FF2B5EF4-FFF2-40B4-BE49-F238E27FC236}">
                <a16:creationId xmlns:a16="http://schemas.microsoft.com/office/drawing/2014/main" id="{9A3756CA-0CC1-46AB-94B6-C4A84D2F8D31}"/>
              </a:ext>
            </a:extLst>
          </p:cNvPr>
          <p:cNvSpPr/>
          <p:nvPr/>
        </p:nvSpPr>
        <p:spPr>
          <a:xfrm>
            <a:off x="294469" y="2820692"/>
            <a:ext cx="6044338" cy="3071263"/>
          </a:xfrm>
          <a:prstGeom prst="wedgeEllipseCallout">
            <a:avLst>
              <a:gd name="adj1" fmla="val 36453"/>
              <a:gd name="adj2" fmla="val -75246"/>
            </a:avLst>
          </a:prstGeom>
          <a:solidFill>
            <a:schemeClr val="tx1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โลโก้ กับ ภาพปก</a:t>
            </a:r>
          </a:p>
          <a:p>
            <a:pPr algn="ctr"/>
            <a:r>
              <a:rPr lang="th-TH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ตอนนี้ขาดภาพประจำโปรไฟล์</a:t>
            </a:r>
          </a:p>
          <a:p>
            <a:pPr algn="ctr"/>
            <a:r>
              <a:rPr lang="th-TH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ลองใช้ </a:t>
            </a:r>
            <a:r>
              <a:rPr lang="en-US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Line ID </a:t>
            </a:r>
            <a:r>
              <a:rPr lang="th-TH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ได้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3A61A19E-B832-4000-B333-8D3A404F7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40D7E-594A-4EE7-B451-32D643457E0F}" type="slidenum">
              <a:rPr lang="th-TH" smtClean="0"/>
              <a:t>33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07779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 descr="56328612_10157282524242272_3872992402755026944_n">
            <a:extLst>
              <a:ext uri="{FF2B5EF4-FFF2-40B4-BE49-F238E27FC236}">
                <a16:creationId xmlns:a16="http://schemas.microsoft.com/office/drawing/2014/main" id="{A19566C6-E89E-4977-AFDE-DCD9264BB84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96" y="0"/>
            <a:ext cx="9701213" cy="6858000"/>
          </a:xfrm>
          <a:prstGeom prst="rect">
            <a:avLst/>
          </a:prstGeom>
        </p:spPr>
      </p:pic>
      <p:sp>
        <p:nvSpPr>
          <p:cNvPr id="3" name="คำบรรยายภาพ: วงรี 2">
            <a:extLst>
              <a:ext uri="{FF2B5EF4-FFF2-40B4-BE49-F238E27FC236}">
                <a16:creationId xmlns:a16="http://schemas.microsoft.com/office/drawing/2014/main" id="{FABDC97C-4CE1-462A-B84E-AD3FB5C4D5BC}"/>
              </a:ext>
            </a:extLst>
          </p:cNvPr>
          <p:cNvSpPr/>
          <p:nvPr/>
        </p:nvSpPr>
        <p:spPr>
          <a:xfrm>
            <a:off x="5951349" y="4127479"/>
            <a:ext cx="6078355" cy="2730521"/>
          </a:xfrm>
          <a:prstGeom prst="wedgeEllipseCallout">
            <a:avLst>
              <a:gd name="adj1" fmla="val -71797"/>
              <a:gd name="adj2" fmla="val -146304"/>
            </a:avLst>
          </a:prstGeom>
          <a:solidFill>
            <a:schemeClr val="tx1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ค้นตาม</a:t>
            </a:r>
          </a:p>
          <a:p>
            <a:pPr algn="ctr"/>
            <a:r>
              <a:rPr lang="en-US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Line ID</a:t>
            </a:r>
          </a:p>
          <a:p>
            <a:pPr algn="ctr"/>
            <a:r>
              <a:rPr lang="th-TH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ขอ </a:t>
            </a:r>
            <a:r>
              <a:rPr lang="en-US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Add friend </a:t>
            </a:r>
            <a:r>
              <a:rPr lang="th-TH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ได้</a:t>
            </a:r>
          </a:p>
          <a:p>
            <a:pPr algn="ctr"/>
            <a:r>
              <a:rPr lang="th-TH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ของ </a:t>
            </a:r>
            <a:r>
              <a:rPr lang="en-US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Official Line Account</a:t>
            </a:r>
            <a:endParaRPr lang="th-TH" sz="36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3EE8324D-3D4D-4F42-A5E8-096BBEC05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40D7E-594A-4EE7-B451-32D643457E0F}" type="slidenum">
              <a:rPr lang="th-TH" smtClean="0"/>
              <a:t>34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6981066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 descr="56158460_10157282522937272_5478813273807650816_n">
            <a:extLst>
              <a:ext uri="{FF2B5EF4-FFF2-40B4-BE49-F238E27FC236}">
                <a16:creationId xmlns:a16="http://schemas.microsoft.com/office/drawing/2014/main" id="{F8DA573C-2A5B-43C1-A498-534F127FD85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8325" y="0"/>
            <a:ext cx="8513763" cy="6858000"/>
          </a:xfrm>
          <a:prstGeom prst="rect">
            <a:avLst/>
          </a:prstGeom>
        </p:spPr>
      </p:pic>
      <p:sp>
        <p:nvSpPr>
          <p:cNvPr id="3" name="คำบรรยายภาพ: วงรี 2">
            <a:extLst>
              <a:ext uri="{FF2B5EF4-FFF2-40B4-BE49-F238E27FC236}">
                <a16:creationId xmlns:a16="http://schemas.microsoft.com/office/drawing/2014/main" id="{A01AD964-8F02-41A3-8E28-6D04F81258F0}"/>
              </a:ext>
            </a:extLst>
          </p:cNvPr>
          <p:cNvSpPr/>
          <p:nvPr/>
        </p:nvSpPr>
        <p:spPr>
          <a:xfrm>
            <a:off x="5594889" y="1846706"/>
            <a:ext cx="5677156" cy="2363190"/>
          </a:xfrm>
          <a:prstGeom prst="wedgeEllipseCallout">
            <a:avLst>
              <a:gd name="adj1" fmla="val -62159"/>
              <a:gd name="adj2" fmla="val -37129"/>
            </a:avLst>
          </a:prstGeom>
          <a:solidFill>
            <a:schemeClr val="tx1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ให้เพื่อน </a:t>
            </a:r>
            <a:r>
              <a:rPr lang="en-US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Scan QR</a:t>
            </a:r>
          </a:p>
          <a:p>
            <a:pPr algn="ctr"/>
            <a:r>
              <a:rPr lang="th-TH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แล้วขอ </a:t>
            </a:r>
            <a:r>
              <a:rPr lang="en-US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Add friend </a:t>
            </a:r>
            <a:r>
              <a:rPr lang="th-TH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ได้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01A39748-B122-4BD0-A2DA-5A05BD298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40D7E-594A-4EE7-B451-32D643457E0F}" type="slidenum">
              <a:rPr lang="th-TH" smtClean="0"/>
              <a:t>35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449733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 descr="55897289_10157282524297272_7045444982055895040_n">
            <a:extLst>
              <a:ext uri="{FF2B5EF4-FFF2-40B4-BE49-F238E27FC236}">
                <a16:creationId xmlns:a16="http://schemas.microsoft.com/office/drawing/2014/main" id="{4ACD0344-913C-40B6-86AE-0A51D990F65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078" y="0"/>
            <a:ext cx="4214813" cy="6858000"/>
          </a:xfrm>
          <a:prstGeom prst="rect">
            <a:avLst/>
          </a:prstGeom>
        </p:spPr>
      </p:pic>
      <p:sp>
        <p:nvSpPr>
          <p:cNvPr id="3" name="คำบรรยายภาพ: วงรี 2">
            <a:extLst>
              <a:ext uri="{FF2B5EF4-FFF2-40B4-BE49-F238E27FC236}">
                <a16:creationId xmlns:a16="http://schemas.microsoft.com/office/drawing/2014/main" id="{78183B7F-72A7-4337-A19D-175DDA0C8478}"/>
              </a:ext>
            </a:extLst>
          </p:cNvPr>
          <p:cNvSpPr/>
          <p:nvPr/>
        </p:nvSpPr>
        <p:spPr>
          <a:xfrm>
            <a:off x="5854534" y="1816925"/>
            <a:ext cx="5900387" cy="2363190"/>
          </a:xfrm>
          <a:prstGeom prst="wedgeEllipseCallout">
            <a:avLst>
              <a:gd name="adj1" fmla="val -95639"/>
              <a:gd name="adj2" fmla="val 36502"/>
            </a:avLst>
          </a:prstGeom>
          <a:solidFill>
            <a:schemeClr val="tx1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พบบัญชี</a:t>
            </a:r>
          </a:p>
          <a:p>
            <a:pPr algn="ctr"/>
            <a:r>
              <a:rPr lang="th-TH" sz="4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ก็เพิ่มเพื่อนได้เลย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582D4161-BC85-4C35-8546-7F6289CC9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40D7E-594A-4EE7-B451-32D643457E0F}" type="slidenum">
              <a:rPr lang="th-TH" smtClean="0"/>
              <a:t>36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8018464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 descr="56306690_10157282524377272_8815341429246132224_n">
            <a:extLst>
              <a:ext uri="{FF2B5EF4-FFF2-40B4-BE49-F238E27FC236}">
                <a16:creationId xmlns:a16="http://schemas.microsoft.com/office/drawing/2014/main" id="{9C18F070-4920-47D4-B929-B111412D09B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4350" y="0"/>
            <a:ext cx="3543300" cy="6858000"/>
          </a:xfrm>
          <a:prstGeom prst="rect">
            <a:avLst/>
          </a:prstGeom>
        </p:spPr>
      </p:pic>
      <p:sp>
        <p:nvSpPr>
          <p:cNvPr id="3" name="คำบรรยายภาพ: วงรี 2">
            <a:extLst>
              <a:ext uri="{FF2B5EF4-FFF2-40B4-BE49-F238E27FC236}">
                <a16:creationId xmlns:a16="http://schemas.microsoft.com/office/drawing/2014/main" id="{095EA58F-B1CD-4A26-AF1C-4B15CDF2232F}"/>
              </a:ext>
            </a:extLst>
          </p:cNvPr>
          <p:cNvSpPr/>
          <p:nvPr/>
        </p:nvSpPr>
        <p:spPr>
          <a:xfrm>
            <a:off x="6896746" y="3429000"/>
            <a:ext cx="4931077" cy="2363190"/>
          </a:xfrm>
          <a:prstGeom prst="wedgeEllipseCallout">
            <a:avLst>
              <a:gd name="adj1" fmla="val -82294"/>
              <a:gd name="adj2" fmla="val 60129"/>
            </a:avLst>
          </a:prstGeom>
          <a:solidFill>
            <a:schemeClr val="tx1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เข้า</a:t>
            </a:r>
            <a:r>
              <a:rPr lang="en-US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Timeline</a:t>
            </a:r>
          </a:p>
          <a:p>
            <a:pPr algn="ctr"/>
            <a:r>
              <a:rPr lang="th-TH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พบ </a:t>
            </a:r>
            <a:r>
              <a:rPr lang="en-US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Hello world!</a:t>
            </a:r>
            <a:endParaRPr lang="th-TH" sz="40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05F8221E-3C82-44D1-B5C3-E950BF855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40D7E-594A-4EE7-B451-32D643457E0F}" type="slidenum">
              <a:rPr lang="th-TH" smtClean="0"/>
              <a:t>37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2781815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 descr="56531129_10157282523017272_5959645170516361216_n">
            <a:extLst>
              <a:ext uri="{FF2B5EF4-FFF2-40B4-BE49-F238E27FC236}">
                <a16:creationId xmlns:a16="http://schemas.microsoft.com/office/drawing/2014/main" id="{F74BC6FD-0B62-4A36-A625-35095274B12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96" y="0"/>
            <a:ext cx="6858000" cy="6858000"/>
          </a:xfrm>
          <a:prstGeom prst="rect">
            <a:avLst/>
          </a:prstGeom>
        </p:spPr>
      </p:pic>
      <p:sp>
        <p:nvSpPr>
          <p:cNvPr id="3" name="คำบรรยายภาพ: วงรี 2">
            <a:extLst>
              <a:ext uri="{FF2B5EF4-FFF2-40B4-BE49-F238E27FC236}">
                <a16:creationId xmlns:a16="http://schemas.microsoft.com/office/drawing/2014/main" id="{508B905A-D706-4518-AADF-7DC011DA674A}"/>
              </a:ext>
            </a:extLst>
          </p:cNvPr>
          <p:cNvSpPr/>
          <p:nvPr/>
        </p:nvSpPr>
        <p:spPr>
          <a:xfrm>
            <a:off x="7267699" y="1686297"/>
            <a:ext cx="4762005" cy="2363190"/>
          </a:xfrm>
          <a:prstGeom prst="wedgeEllipseCallout">
            <a:avLst>
              <a:gd name="adj1" fmla="val -62640"/>
              <a:gd name="adj2" fmla="val 39218"/>
            </a:avLst>
          </a:prstGeom>
          <a:solidFill>
            <a:schemeClr val="tx1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ส่ง </a:t>
            </a:r>
            <a:r>
              <a:rPr lang="en-US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QR code </a:t>
            </a:r>
            <a:r>
              <a:rPr lang="th-TH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ให้ลูกค้า</a:t>
            </a:r>
          </a:p>
          <a:p>
            <a:pPr algn="ctr"/>
            <a:r>
              <a:rPr lang="th-TH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 </a:t>
            </a:r>
            <a:r>
              <a:rPr lang="en-US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Add friend </a:t>
            </a:r>
            <a:r>
              <a:rPr lang="th-TH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ได้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D832310D-9968-4D4D-BC43-EEF5CC67B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40D7E-594A-4EE7-B451-32D643457E0F}" type="slidenum">
              <a:rPr lang="th-TH" smtClean="0"/>
              <a:t>38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3234649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 descr="56174958_10157283814957272_210177415790460928_o">
            <a:extLst>
              <a:ext uri="{FF2B5EF4-FFF2-40B4-BE49-F238E27FC236}">
                <a16:creationId xmlns:a16="http://schemas.microsoft.com/office/drawing/2014/main" id="{18DF8CBB-32AC-4B3A-A2DD-D8CFA1D11A0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599" y="0"/>
            <a:ext cx="3338513" cy="6858000"/>
          </a:xfrm>
          <a:prstGeom prst="rect">
            <a:avLst/>
          </a:prstGeom>
        </p:spPr>
      </p:pic>
      <p:sp>
        <p:nvSpPr>
          <p:cNvPr id="3" name="คำบรรยายภาพ: วงรี 2">
            <a:extLst>
              <a:ext uri="{FF2B5EF4-FFF2-40B4-BE49-F238E27FC236}">
                <a16:creationId xmlns:a16="http://schemas.microsoft.com/office/drawing/2014/main" id="{7505C124-1D9D-42B3-8B1D-D0ECC5C075FE}"/>
              </a:ext>
            </a:extLst>
          </p:cNvPr>
          <p:cNvSpPr/>
          <p:nvPr/>
        </p:nvSpPr>
        <p:spPr>
          <a:xfrm>
            <a:off x="4835472" y="2339439"/>
            <a:ext cx="5686066" cy="2363190"/>
          </a:xfrm>
          <a:prstGeom prst="wedgeEllipseCallout">
            <a:avLst>
              <a:gd name="adj1" fmla="val -83321"/>
              <a:gd name="adj2" fmla="val 85953"/>
            </a:avLst>
          </a:prstGeom>
          <a:solidFill>
            <a:schemeClr val="tx1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หน้าตาของ </a:t>
            </a:r>
            <a:r>
              <a:rPr lang="en-US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Logo</a:t>
            </a:r>
          </a:p>
          <a:p>
            <a:pPr algn="ctr"/>
            <a:r>
              <a:rPr lang="th-TH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และภาพปก ใน </a:t>
            </a:r>
            <a:r>
              <a:rPr lang="en-US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Line</a:t>
            </a:r>
            <a:endParaRPr lang="th-TH" sz="40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E9EB7020-CE7A-4DAF-90F0-CD69E5F30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40D7E-594A-4EE7-B451-32D643457E0F}" type="slidenum">
              <a:rPr lang="th-TH" smtClean="0"/>
              <a:t>39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4044827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 descr="56544559_10157282524452272_197361585566515200_n">
            <a:extLst>
              <a:ext uri="{FF2B5EF4-FFF2-40B4-BE49-F238E27FC236}">
                <a16:creationId xmlns:a16="http://schemas.microsoft.com/office/drawing/2014/main" id="{58CD4F9D-C7C3-4982-B2D8-FD97A4C7510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102" y="0"/>
            <a:ext cx="8202613" cy="6858000"/>
          </a:xfrm>
          <a:prstGeom prst="rect">
            <a:avLst/>
          </a:prstGeom>
        </p:spPr>
      </p:pic>
      <p:sp>
        <p:nvSpPr>
          <p:cNvPr id="3" name="คำบรรยายภาพ: วงรี 2">
            <a:extLst>
              <a:ext uri="{FF2B5EF4-FFF2-40B4-BE49-F238E27FC236}">
                <a16:creationId xmlns:a16="http://schemas.microsoft.com/office/drawing/2014/main" id="{40C6312E-0625-464C-A4B8-24136D0C23D4}"/>
              </a:ext>
            </a:extLst>
          </p:cNvPr>
          <p:cNvSpPr/>
          <p:nvPr/>
        </p:nvSpPr>
        <p:spPr>
          <a:xfrm>
            <a:off x="6338807" y="2035513"/>
            <a:ext cx="5853193" cy="2363190"/>
          </a:xfrm>
          <a:prstGeom prst="wedgeEllipseCallout">
            <a:avLst>
              <a:gd name="adj1" fmla="val -91759"/>
              <a:gd name="adj2" fmla="val -11960"/>
            </a:avLst>
          </a:prstGeom>
          <a:solidFill>
            <a:schemeClr val="tx1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ลูกค้า </a:t>
            </a:r>
            <a:r>
              <a:rPr lang="en-US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Add friend</a:t>
            </a:r>
          </a:p>
          <a:p>
            <a:pPr algn="ctr"/>
            <a:r>
              <a:rPr lang="th-TH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กับร้านผ้าขาวม้าแล้ว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745338EF-E631-4195-AE41-810927AA8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40D7E-594A-4EE7-B451-32D643457E0F}" type="slidenum">
              <a:rPr lang="th-TH" smtClean="0"/>
              <a:t>40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9547993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 descr="56227958_10157282522792272_2539634365650960384_n">
            <a:extLst>
              <a:ext uri="{FF2B5EF4-FFF2-40B4-BE49-F238E27FC236}">
                <a16:creationId xmlns:a16="http://schemas.microsoft.com/office/drawing/2014/main" id="{36B5DDF4-8E35-42E4-8674-CD12E4123B7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48" y="0"/>
            <a:ext cx="5884863" cy="6858000"/>
          </a:xfrm>
          <a:prstGeom prst="rect">
            <a:avLst/>
          </a:prstGeom>
        </p:spPr>
      </p:pic>
      <p:sp>
        <p:nvSpPr>
          <p:cNvPr id="3" name="คำบรรยายภาพ: วงรี 2">
            <a:extLst>
              <a:ext uri="{FF2B5EF4-FFF2-40B4-BE49-F238E27FC236}">
                <a16:creationId xmlns:a16="http://schemas.microsoft.com/office/drawing/2014/main" id="{8DC917C5-9BB4-4FDB-B17E-3F93CDD5D371}"/>
              </a:ext>
            </a:extLst>
          </p:cNvPr>
          <p:cNvSpPr/>
          <p:nvPr/>
        </p:nvSpPr>
        <p:spPr>
          <a:xfrm>
            <a:off x="8106888" y="3218213"/>
            <a:ext cx="3594331" cy="3151590"/>
          </a:xfrm>
          <a:prstGeom prst="wedgeEllipseCallout">
            <a:avLst>
              <a:gd name="adj1" fmla="val -172133"/>
              <a:gd name="adj2" fmla="val -123128"/>
            </a:avLst>
          </a:prstGeom>
          <a:solidFill>
            <a:schemeClr val="tx1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8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กลับเข้า </a:t>
            </a:r>
            <a:endParaRPr lang="en-US" sz="48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/>
            <a:r>
              <a:rPr lang="en-US" sz="48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admin</a:t>
            </a:r>
            <a:endParaRPr lang="th-TH" sz="48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BA9595B9-164A-4A18-904A-FBA72D0E3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40D7E-594A-4EE7-B451-32D643457E0F}" type="slidenum">
              <a:rPr lang="th-TH" smtClean="0"/>
              <a:t>41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7694564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 descr="56770623_10157282524837272_5256742247466008576_n">
            <a:extLst>
              <a:ext uri="{FF2B5EF4-FFF2-40B4-BE49-F238E27FC236}">
                <a16:creationId xmlns:a16="http://schemas.microsoft.com/office/drawing/2014/main" id="{FA6BD5BE-9061-479D-A811-99E61D5820C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724" y="0"/>
            <a:ext cx="5391150" cy="6858000"/>
          </a:xfrm>
          <a:prstGeom prst="rect">
            <a:avLst/>
          </a:prstGeom>
        </p:spPr>
      </p:pic>
      <p:sp>
        <p:nvSpPr>
          <p:cNvPr id="3" name="คำบรรยายภาพ: วงรี 2">
            <a:extLst>
              <a:ext uri="{FF2B5EF4-FFF2-40B4-BE49-F238E27FC236}">
                <a16:creationId xmlns:a16="http://schemas.microsoft.com/office/drawing/2014/main" id="{E0E6A7FD-384D-4810-A01C-BEB0B1D53CD9}"/>
              </a:ext>
            </a:extLst>
          </p:cNvPr>
          <p:cNvSpPr/>
          <p:nvPr/>
        </p:nvSpPr>
        <p:spPr>
          <a:xfrm>
            <a:off x="5687878" y="1642820"/>
            <a:ext cx="6369803" cy="4259217"/>
          </a:xfrm>
          <a:prstGeom prst="wedgeEllipseCallout">
            <a:avLst>
              <a:gd name="adj1" fmla="val -59442"/>
              <a:gd name="adj2" fmla="val -12437"/>
            </a:avLst>
          </a:prstGeom>
          <a:solidFill>
            <a:schemeClr val="tx1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รูปโปรไฟล์ขนาด 640 * 640</a:t>
            </a:r>
          </a:p>
          <a:p>
            <a:pPr algn="ctr"/>
            <a:r>
              <a:rPr lang="th-TH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ไม่เกิน 3 </a:t>
            </a:r>
            <a:r>
              <a:rPr lang="en-US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MB</a:t>
            </a:r>
          </a:p>
          <a:p>
            <a:pPr algn="ctr"/>
            <a:r>
              <a:rPr lang="th-TH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ใช้ </a:t>
            </a:r>
            <a:r>
              <a:rPr lang="en-US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Photo Resizer</a:t>
            </a:r>
            <a:endParaRPr lang="th-TH" sz="40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2394634A-0ADD-44DE-9B06-A6521E11A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40D7E-594A-4EE7-B451-32D643457E0F}" type="slidenum">
              <a:rPr lang="th-TH" smtClean="0"/>
              <a:t>42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962913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 descr="56556950_10157282524662272_96384787018678272_n">
            <a:extLst>
              <a:ext uri="{FF2B5EF4-FFF2-40B4-BE49-F238E27FC236}">
                <a16:creationId xmlns:a16="http://schemas.microsoft.com/office/drawing/2014/main" id="{512C1CC5-2086-448A-8D9B-13E728B724C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2273" y="0"/>
            <a:ext cx="6764337" cy="6858000"/>
          </a:xfrm>
          <a:prstGeom prst="rect">
            <a:avLst/>
          </a:prstGeom>
        </p:spPr>
      </p:pic>
      <p:sp>
        <p:nvSpPr>
          <p:cNvPr id="3" name="คำบรรยายภาพ: วงรี 2">
            <a:extLst>
              <a:ext uri="{FF2B5EF4-FFF2-40B4-BE49-F238E27FC236}">
                <a16:creationId xmlns:a16="http://schemas.microsoft.com/office/drawing/2014/main" id="{67AC95C0-8439-4AE7-A1A4-D81EFB47D574}"/>
              </a:ext>
            </a:extLst>
          </p:cNvPr>
          <p:cNvSpPr/>
          <p:nvPr/>
        </p:nvSpPr>
        <p:spPr>
          <a:xfrm>
            <a:off x="8084787" y="3111436"/>
            <a:ext cx="3940796" cy="2363190"/>
          </a:xfrm>
          <a:prstGeom prst="wedgeEllipseCallout">
            <a:avLst>
              <a:gd name="adj1" fmla="val -88590"/>
              <a:gd name="adj2" fmla="val -31413"/>
            </a:avLst>
          </a:prstGeom>
          <a:solidFill>
            <a:schemeClr val="tx1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 err="1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อัพ</a:t>
            </a:r>
            <a:r>
              <a:rPr lang="th-TH" sz="32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โหลด</a:t>
            </a:r>
          </a:p>
          <a:p>
            <a:pPr algn="ctr"/>
            <a:r>
              <a:rPr lang="th-TH" sz="32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ภาพโปรไฟล์ที่นี่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6F64F786-A530-4AEC-990C-1FAA8FE66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40D7E-594A-4EE7-B451-32D643457E0F}" type="slidenum">
              <a:rPr lang="th-TH" smtClean="0"/>
              <a:t>43</a:t>
            </a:fld>
            <a:endParaRPr lang="th-TH" dirty="0"/>
          </a:p>
        </p:txBody>
      </p:sp>
      <p:pic>
        <p:nvPicPr>
          <p:cNvPr id="5" name="รูปภาพ 4" descr="55881681_10157282524782272_1069645236948434944_n">
            <a:extLst>
              <a:ext uri="{FF2B5EF4-FFF2-40B4-BE49-F238E27FC236}">
                <a16:creationId xmlns:a16="http://schemas.microsoft.com/office/drawing/2014/main" id="{C6901D66-0F42-4EB5-90F6-C5C28F1F610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311" y="1549830"/>
            <a:ext cx="3636158" cy="429303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cxnSp>
        <p:nvCxnSpPr>
          <p:cNvPr id="6" name="ลูกศรเชื่อมต่อแบบตรง 5">
            <a:extLst>
              <a:ext uri="{FF2B5EF4-FFF2-40B4-BE49-F238E27FC236}">
                <a16:creationId xmlns:a16="http://schemas.microsoft.com/office/drawing/2014/main" id="{B8A06317-98D3-4020-B344-EE8E1AB32E15}"/>
              </a:ext>
            </a:extLst>
          </p:cNvPr>
          <p:cNvCxnSpPr>
            <a:cxnSpLocks/>
          </p:cNvCxnSpPr>
          <p:nvPr/>
        </p:nvCxnSpPr>
        <p:spPr>
          <a:xfrm flipH="1" flipV="1">
            <a:off x="2195390" y="3254644"/>
            <a:ext cx="3527510" cy="24022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865102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 descr="55910129_10157282524742272_6508590107463778304_n">
            <a:extLst>
              <a:ext uri="{FF2B5EF4-FFF2-40B4-BE49-F238E27FC236}">
                <a16:creationId xmlns:a16="http://schemas.microsoft.com/office/drawing/2014/main" id="{7C401479-B326-451A-A6EA-75BB0DE1458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059" y="0"/>
            <a:ext cx="4700587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D1AE5706-3A45-4760-921A-EEAB7E275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40D7E-594A-4EE7-B451-32D643457E0F}" type="slidenum">
              <a:rPr lang="th-TH" smtClean="0"/>
              <a:t>44</a:t>
            </a:fld>
            <a:endParaRPr lang="th-TH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07E4E487-D576-432D-86F0-EA4F1208B2F5}"/>
              </a:ext>
            </a:extLst>
          </p:cNvPr>
          <p:cNvSpPr/>
          <p:nvPr/>
        </p:nvSpPr>
        <p:spPr>
          <a:xfrm>
            <a:off x="6499763" y="712922"/>
            <a:ext cx="4953483" cy="4345966"/>
          </a:xfrm>
          <a:prstGeom prst="wedgeEllipseCallout">
            <a:avLst>
              <a:gd name="adj1" fmla="val -93236"/>
              <a:gd name="adj2" fmla="val 13525"/>
            </a:avLst>
          </a:prstGeom>
          <a:solidFill>
            <a:schemeClr val="tx1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ขนาดถูกต้อง</a:t>
            </a:r>
          </a:p>
          <a:p>
            <a:pPr algn="ctr"/>
            <a:r>
              <a:rPr lang="th-TH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ก็จะได้ภาพประจำโปรไฟล์</a:t>
            </a:r>
          </a:p>
        </p:txBody>
      </p:sp>
    </p:spTree>
    <p:extLst>
      <p:ext uri="{BB962C8B-B14F-4D97-AF65-F5344CB8AC3E}">
        <p14:creationId xmlns:p14="http://schemas.microsoft.com/office/powerpoint/2010/main" val="383932999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khaoma_page">
            <a:extLst>
              <a:ext uri="{FF2B5EF4-FFF2-40B4-BE49-F238E27FC236}">
                <a16:creationId xmlns:a16="http://schemas.microsoft.com/office/drawing/2014/main" id="{196391F1-0F22-488D-AF16-8292BB2D86C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413" y="0"/>
            <a:ext cx="9909175" cy="6858000"/>
          </a:xfrm>
          <a:prstGeom prst="rect">
            <a:avLst/>
          </a:prstGeom>
        </p:spPr>
      </p:pic>
      <p:sp>
        <p:nvSpPr>
          <p:cNvPr id="4" name="คำบรรยายภาพ: วงรี 3">
            <a:extLst>
              <a:ext uri="{FF2B5EF4-FFF2-40B4-BE49-F238E27FC236}">
                <a16:creationId xmlns:a16="http://schemas.microsoft.com/office/drawing/2014/main" id="{0A1E47E5-8D0A-4ACE-9927-A8F9D41DF659}"/>
              </a:ext>
            </a:extLst>
          </p:cNvPr>
          <p:cNvSpPr/>
          <p:nvPr/>
        </p:nvSpPr>
        <p:spPr>
          <a:xfrm>
            <a:off x="6365175" y="783771"/>
            <a:ext cx="3832709" cy="2363190"/>
          </a:xfrm>
          <a:prstGeom prst="wedgeEllipseCallout">
            <a:avLst>
              <a:gd name="adj1" fmla="val -150415"/>
              <a:gd name="adj2" fmla="val -21389"/>
            </a:avLst>
          </a:prstGeom>
          <a:solidFill>
            <a:schemeClr val="tx1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ภาพประจำตัว</a:t>
            </a:r>
          </a:p>
        </p:txBody>
      </p:sp>
      <p:sp>
        <p:nvSpPr>
          <p:cNvPr id="2" name="ตัวแทนหมายเลขสไลด์ 1">
            <a:extLst>
              <a:ext uri="{FF2B5EF4-FFF2-40B4-BE49-F238E27FC236}">
                <a16:creationId xmlns:a16="http://schemas.microsoft.com/office/drawing/2014/main" id="{58030039-C4A7-4A10-ADE2-8E5F34D4A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40D7E-594A-4EE7-B451-32D643457E0F}" type="slidenum">
              <a:rPr lang="th-TH" smtClean="0"/>
              <a:t>45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637574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 descr="56560696_10157283936907272_2198707996362539008_o">
            <a:extLst>
              <a:ext uri="{FF2B5EF4-FFF2-40B4-BE49-F238E27FC236}">
                <a16:creationId xmlns:a16="http://schemas.microsoft.com/office/drawing/2014/main" id="{809C7279-F09D-4F5C-ACD2-7C1D87300D7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602" y="0"/>
            <a:ext cx="3338513" cy="68580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DCA9B12E-5E41-4A9A-9280-33024536C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40D7E-594A-4EE7-B451-32D643457E0F}" type="slidenum">
              <a:rPr lang="th-TH" smtClean="0"/>
              <a:t>46</a:t>
            </a:fld>
            <a:endParaRPr lang="th-TH"/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85F483B5-2B59-40FE-B097-95B3845E68FE}"/>
              </a:ext>
            </a:extLst>
          </p:cNvPr>
          <p:cNvSpPr/>
          <p:nvPr/>
        </p:nvSpPr>
        <p:spPr>
          <a:xfrm>
            <a:off x="6365175" y="783770"/>
            <a:ext cx="4437143" cy="2463125"/>
          </a:xfrm>
          <a:prstGeom prst="wedgeEllipseCallout">
            <a:avLst>
              <a:gd name="adj1" fmla="val -125009"/>
              <a:gd name="adj2" fmla="val 3189"/>
            </a:avLst>
          </a:prstGeom>
          <a:solidFill>
            <a:schemeClr val="tx1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ภาพโลโก้</a:t>
            </a:r>
          </a:p>
        </p:txBody>
      </p:sp>
      <p:sp>
        <p:nvSpPr>
          <p:cNvPr id="6" name="คำบรรยายภาพ: วงรี 5">
            <a:extLst>
              <a:ext uri="{FF2B5EF4-FFF2-40B4-BE49-F238E27FC236}">
                <a16:creationId xmlns:a16="http://schemas.microsoft.com/office/drawing/2014/main" id="{80327194-CF56-49AF-84D8-5EA570774499}"/>
              </a:ext>
            </a:extLst>
          </p:cNvPr>
          <p:cNvSpPr/>
          <p:nvPr/>
        </p:nvSpPr>
        <p:spPr>
          <a:xfrm>
            <a:off x="6431015" y="3611105"/>
            <a:ext cx="4437143" cy="3019585"/>
          </a:xfrm>
          <a:prstGeom prst="wedgeEllipseCallout">
            <a:avLst>
              <a:gd name="adj1" fmla="val -127454"/>
              <a:gd name="adj2" fmla="val -65588"/>
            </a:avLst>
          </a:prstGeom>
          <a:solidFill>
            <a:schemeClr val="tx1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ภาพประจำตัว</a:t>
            </a:r>
          </a:p>
        </p:txBody>
      </p:sp>
    </p:spTree>
    <p:extLst>
      <p:ext uri="{BB962C8B-B14F-4D97-AF65-F5344CB8AC3E}">
        <p14:creationId xmlns:p14="http://schemas.microsoft.com/office/powerpoint/2010/main" val="77901702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 descr="56505464_10157282522862272_2505333936486350848_n">
            <a:extLst>
              <a:ext uri="{FF2B5EF4-FFF2-40B4-BE49-F238E27FC236}">
                <a16:creationId xmlns:a16="http://schemas.microsoft.com/office/drawing/2014/main" id="{BCE76340-5BF2-45E6-99B3-4692FBF9E8B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755" y="0"/>
            <a:ext cx="7413625" cy="6858000"/>
          </a:xfrm>
          <a:prstGeom prst="rect">
            <a:avLst/>
          </a:prstGeom>
        </p:spPr>
      </p:pic>
      <p:sp>
        <p:nvSpPr>
          <p:cNvPr id="3" name="คำบรรยายภาพ: วงรี 2">
            <a:extLst>
              <a:ext uri="{FF2B5EF4-FFF2-40B4-BE49-F238E27FC236}">
                <a16:creationId xmlns:a16="http://schemas.microsoft.com/office/drawing/2014/main" id="{C4CE45A3-7CF4-4AC8-AA67-AE312D2271EB}"/>
              </a:ext>
            </a:extLst>
          </p:cNvPr>
          <p:cNvSpPr/>
          <p:nvPr/>
        </p:nvSpPr>
        <p:spPr>
          <a:xfrm>
            <a:off x="6096000" y="1425844"/>
            <a:ext cx="5856245" cy="3184751"/>
          </a:xfrm>
          <a:prstGeom prst="wedgeEllipseCallout">
            <a:avLst>
              <a:gd name="adj1" fmla="val -81057"/>
              <a:gd name="adj2" fmla="val 38108"/>
            </a:avLst>
          </a:prstGeom>
          <a:solidFill>
            <a:schemeClr val="tx1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ใน </a:t>
            </a:r>
            <a:r>
              <a:rPr lang="en-US" sz="32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line </a:t>
            </a:r>
            <a:r>
              <a:rPr lang="th-TH" sz="32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มีหน้าข้อมูลบัญชี</a:t>
            </a:r>
          </a:p>
          <a:p>
            <a:pPr algn="ctr"/>
            <a:r>
              <a:rPr lang="th-TH" sz="32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ใส่รายละเอียดเยอะ ๆ ได้</a:t>
            </a:r>
          </a:p>
          <a:p>
            <a:pPr algn="ctr"/>
            <a:r>
              <a:rPr lang="th-TH" sz="32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เมื่อเพื่อนคล</a:t>
            </a:r>
            <a:r>
              <a:rPr lang="th-TH" sz="3200" b="1" dirty="0" err="1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ิ๊ก</a:t>
            </a:r>
            <a:r>
              <a:rPr lang="th-TH" sz="32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2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“</a:t>
            </a:r>
            <a:r>
              <a:rPr lang="th-TH" sz="32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รายละเอียดบัญชี</a:t>
            </a:r>
            <a:r>
              <a:rPr lang="en-US" sz="32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”</a:t>
            </a:r>
          </a:p>
          <a:p>
            <a:pPr algn="ctr"/>
            <a:r>
              <a:rPr lang="th-TH" sz="32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จะแสดงข้อมูลส่วนนี้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C3574E51-9390-4F9C-9474-426AEDDCA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40D7E-594A-4EE7-B451-32D643457E0F}" type="slidenum">
              <a:rPr lang="th-TH" smtClean="0"/>
              <a:t>47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9815948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 descr="56173246_10157282524917272_7899920930229452800_n">
            <a:extLst>
              <a:ext uri="{FF2B5EF4-FFF2-40B4-BE49-F238E27FC236}">
                <a16:creationId xmlns:a16="http://schemas.microsoft.com/office/drawing/2014/main" id="{8720577D-B37C-4C35-B952-E11A03BAE7C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026" y="0"/>
            <a:ext cx="7013575" cy="6858000"/>
          </a:xfrm>
          <a:prstGeom prst="rect">
            <a:avLst/>
          </a:prstGeom>
        </p:spPr>
      </p:pic>
      <p:sp>
        <p:nvSpPr>
          <p:cNvPr id="3" name="คำบรรยายภาพ: วงรี 2">
            <a:extLst>
              <a:ext uri="{FF2B5EF4-FFF2-40B4-BE49-F238E27FC236}">
                <a16:creationId xmlns:a16="http://schemas.microsoft.com/office/drawing/2014/main" id="{E80BB586-36EE-40CB-B03A-7481E970B51A}"/>
              </a:ext>
            </a:extLst>
          </p:cNvPr>
          <p:cNvSpPr/>
          <p:nvPr/>
        </p:nvSpPr>
        <p:spPr>
          <a:xfrm>
            <a:off x="7334601" y="2247405"/>
            <a:ext cx="4536373" cy="2363190"/>
          </a:xfrm>
          <a:prstGeom prst="wedgeEllipseCallout">
            <a:avLst>
              <a:gd name="adj1" fmla="val -92221"/>
              <a:gd name="adj2" fmla="val 109068"/>
            </a:avLst>
          </a:prstGeom>
          <a:solidFill>
            <a:schemeClr val="tx1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Admin </a:t>
            </a:r>
            <a:r>
              <a:rPr lang="th-TH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หลัก</a:t>
            </a:r>
          </a:p>
          <a:p>
            <a:pPr algn="ctr"/>
            <a:r>
              <a:rPr lang="th-TH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ส่งลิงค์ให้ </a:t>
            </a:r>
            <a:r>
              <a:rPr lang="en-US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Admin </a:t>
            </a:r>
            <a:r>
              <a:rPr lang="th-TH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รอง</a:t>
            </a:r>
          </a:p>
          <a:p>
            <a:pPr algn="ctr"/>
            <a:r>
              <a:rPr lang="th-TH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คล</a:t>
            </a:r>
            <a:r>
              <a:rPr lang="th-TH" sz="3600" b="1" dirty="0" err="1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ิ๊ก</a:t>
            </a:r>
            <a:endParaRPr lang="th-TH" sz="36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1C167EDC-D7BA-46AB-8573-E322965B8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40D7E-594A-4EE7-B451-32D643457E0F}" type="slidenum">
              <a:rPr lang="th-TH" smtClean="0"/>
              <a:t>48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1874107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มายเลขสไลด์ 1">
            <a:extLst>
              <a:ext uri="{FF2B5EF4-FFF2-40B4-BE49-F238E27FC236}">
                <a16:creationId xmlns:a16="http://schemas.microsoft.com/office/drawing/2014/main" id="{BB995C23-71F7-402A-9195-8FA770266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40D7E-594A-4EE7-B451-32D643457E0F}" type="slidenum">
              <a:rPr lang="th-TH" smtClean="0"/>
              <a:t>49</a:t>
            </a:fld>
            <a:endParaRPr lang="th-TH"/>
          </a:p>
        </p:txBody>
      </p:sp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15FA2B93-9CAA-4F66-AC30-114840DA6F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937" y="650814"/>
            <a:ext cx="6095238" cy="5866667"/>
          </a:xfrm>
          <a:prstGeom prst="rect">
            <a:avLst/>
          </a:prstGeom>
        </p:spPr>
      </p:pic>
      <p:sp>
        <p:nvSpPr>
          <p:cNvPr id="4" name="คำบรรยายภาพ: วงรี 3">
            <a:extLst>
              <a:ext uri="{FF2B5EF4-FFF2-40B4-BE49-F238E27FC236}">
                <a16:creationId xmlns:a16="http://schemas.microsoft.com/office/drawing/2014/main" id="{BEC2744D-236C-4987-8AF3-3194ACD293A5}"/>
              </a:ext>
            </a:extLst>
          </p:cNvPr>
          <p:cNvSpPr/>
          <p:nvPr/>
        </p:nvSpPr>
        <p:spPr>
          <a:xfrm>
            <a:off x="6462793" y="2247405"/>
            <a:ext cx="5408181" cy="2363190"/>
          </a:xfrm>
          <a:prstGeom prst="wedgeEllipseCallout">
            <a:avLst>
              <a:gd name="adj1" fmla="val -108513"/>
              <a:gd name="adj2" fmla="val 84709"/>
            </a:avLst>
          </a:prstGeom>
          <a:solidFill>
            <a:schemeClr val="tx1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ยืนยันเสร็จ</a:t>
            </a:r>
          </a:p>
          <a:p>
            <a:pPr algn="ctr"/>
            <a:r>
              <a:rPr lang="th-TH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ก็เป็น </a:t>
            </a:r>
            <a:r>
              <a:rPr lang="en-US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admin </a:t>
            </a:r>
            <a:r>
              <a:rPr lang="th-TH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ร่วมกันได้เลย</a:t>
            </a:r>
          </a:p>
        </p:txBody>
      </p:sp>
    </p:spTree>
    <p:extLst>
      <p:ext uri="{BB962C8B-B14F-4D97-AF65-F5344CB8AC3E}">
        <p14:creationId xmlns:p14="http://schemas.microsoft.com/office/powerpoint/2010/main" val="200800162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 descr="56158436_10157283936582272_4424477344706592768_o">
            <a:extLst>
              <a:ext uri="{FF2B5EF4-FFF2-40B4-BE49-F238E27FC236}">
                <a16:creationId xmlns:a16="http://schemas.microsoft.com/office/drawing/2014/main" id="{BEB4E3EA-D78D-4A44-A6C8-F10641562F0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742" y="0"/>
            <a:ext cx="3338513" cy="6858000"/>
          </a:xfrm>
          <a:prstGeom prst="rect">
            <a:avLst/>
          </a:prstGeom>
        </p:spPr>
      </p:pic>
      <p:sp>
        <p:nvSpPr>
          <p:cNvPr id="3" name="คำบรรยายภาพ: วงรี 2">
            <a:extLst>
              <a:ext uri="{FF2B5EF4-FFF2-40B4-BE49-F238E27FC236}">
                <a16:creationId xmlns:a16="http://schemas.microsoft.com/office/drawing/2014/main" id="{E394EFD1-7551-48AB-9BCB-E80742FB3EE2}"/>
              </a:ext>
            </a:extLst>
          </p:cNvPr>
          <p:cNvSpPr/>
          <p:nvPr/>
        </p:nvSpPr>
        <p:spPr>
          <a:xfrm>
            <a:off x="4999512" y="2293749"/>
            <a:ext cx="6469233" cy="3097649"/>
          </a:xfrm>
          <a:prstGeom prst="wedgeEllipseCallout">
            <a:avLst>
              <a:gd name="adj1" fmla="val -60907"/>
              <a:gd name="adj2" fmla="val 9461"/>
            </a:avLst>
          </a:prstGeom>
          <a:solidFill>
            <a:schemeClr val="tx1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ไม่ได้จ่ายตัง</a:t>
            </a:r>
          </a:p>
          <a:p>
            <a:pPr algn="ctr"/>
            <a:r>
              <a:rPr lang="th-TH" sz="32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ตอบลูกค้าไม่ได้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0BC829C3-0BBA-406A-8113-F1F395C02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40D7E-594A-4EE7-B451-32D643457E0F}" type="slidenum">
              <a:rPr lang="th-TH" smtClean="0"/>
              <a:t>50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7052742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 descr="56358411_10157283936822272_1995884410691387392_o">
            <a:extLst>
              <a:ext uri="{FF2B5EF4-FFF2-40B4-BE49-F238E27FC236}">
                <a16:creationId xmlns:a16="http://schemas.microsoft.com/office/drawing/2014/main" id="{86E4D15B-1DC4-45A8-A5BB-86FD3D0AAD7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8994" y="0"/>
            <a:ext cx="3338513" cy="6858000"/>
          </a:xfrm>
          <a:prstGeom prst="rect">
            <a:avLst/>
          </a:prstGeom>
        </p:spPr>
      </p:pic>
      <p:sp>
        <p:nvSpPr>
          <p:cNvPr id="3" name="คำบรรยายภาพ: วงรี 2">
            <a:extLst>
              <a:ext uri="{FF2B5EF4-FFF2-40B4-BE49-F238E27FC236}">
                <a16:creationId xmlns:a16="http://schemas.microsoft.com/office/drawing/2014/main" id="{FECC8FAF-B1D2-4792-AD33-260AD98A4A17}"/>
              </a:ext>
            </a:extLst>
          </p:cNvPr>
          <p:cNvSpPr/>
          <p:nvPr/>
        </p:nvSpPr>
        <p:spPr>
          <a:xfrm>
            <a:off x="5415148" y="480448"/>
            <a:ext cx="5619645" cy="4804474"/>
          </a:xfrm>
          <a:prstGeom prst="wedgeEllipseCallout">
            <a:avLst>
              <a:gd name="adj1" fmla="val -87330"/>
              <a:gd name="adj2" fmla="val -16304"/>
            </a:avLst>
          </a:prstGeom>
          <a:solidFill>
            <a:schemeClr val="tx1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บัญชีนี้</a:t>
            </a:r>
          </a:p>
          <a:p>
            <a:pPr algn="ctr"/>
            <a:r>
              <a:rPr lang="th-TH" sz="4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เค้าจ่ายตัง</a:t>
            </a:r>
          </a:p>
          <a:p>
            <a:pPr algn="ctr"/>
            <a:r>
              <a:rPr lang="th-TH" sz="4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สามารถ</a:t>
            </a:r>
          </a:p>
          <a:p>
            <a:pPr algn="ctr"/>
            <a:r>
              <a:rPr lang="th-TH" sz="4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เข้า </a:t>
            </a:r>
            <a:r>
              <a:rPr lang="en-US" sz="4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add friend </a:t>
            </a:r>
            <a:r>
              <a:rPr lang="th-TH" sz="4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ได้</a:t>
            </a:r>
          </a:p>
          <a:p>
            <a:pPr algn="ctr"/>
            <a:r>
              <a:rPr lang="th-TH" sz="4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เป็นลูกค้าได้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ED6EFCBF-CC4B-492C-85FB-8165C0027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40D7E-594A-4EE7-B451-32D643457E0F}" type="slidenum">
              <a:rPr lang="th-TH" smtClean="0"/>
              <a:t>51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5505296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มายเลขสไลด์ 1">
            <a:extLst>
              <a:ext uri="{FF2B5EF4-FFF2-40B4-BE49-F238E27FC236}">
                <a16:creationId xmlns:a16="http://schemas.microsoft.com/office/drawing/2014/main" id="{84AFF85E-0F8C-4593-A614-0F52812FF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40D7E-594A-4EE7-B451-32D643457E0F}" type="slidenum">
              <a:rPr lang="th-TH" smtClean="0"/>
              <a:t>52</a:t>
            </a:fld>
            <a:endParaRPr lang="th-TH"/>
          </a:p>
        </p:txBody>
      </p:sp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56198210-001C-4DE5-8118-0C63BEB0C0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788" y="0"/>
            <a:ext cx="3337734" cy="6858000"/>
          </a:xfrm>
          <a:prstGeom prst="rect">
            <a:avLst/>
          </a:prstGeom>
        </p:spPr>
      </p:pic>
      <p:sp>
        <p:nvSpPr>
          <p:cNvPr id="4" name="คำบรรยายภาพ: วงรี 3">
            <a:extLst>
              <a:ext uri="{FF2B5EF4-FFF2-40B4-BE49-F238E27FC236}">
                <a16:creationId xmlns:a16="http://schemas.microsoft.com/office/drawing/2014/main" id="{56B2465B-BF77-43D4-9FED-FC288506510E}"/>
              </a:ext>
            </a:extLst>
          </p:cNvPr>
          <p:cNvSpPr/>
          <p:nvPr/>
        </p:nvSpPr>
        <p:spPr>
          <a:xfrm>
            <a:off x="5415148" y="2247405"/>
            <a:ext cx="5960608" cy="3486968"/>
          </a:xfrm>
          <a:prstGeom prst="wedgeEllipseCallout">
            <a:avLst>
              <a:gd name="adj1" fmla="val -69163"/>
              <a:gd name="adj2" fmla="val 41310"/>
            </a:avLst>
          </a:prstGeom>
          <a:solidFill>
            <a:schemeClr val="tx1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คุยกับเจ้าของร้าน</a:t>
            </a:r>
          </a:p>
          <a:p>
            <a:pPr algn="ctr"/>
            <a:r>
              <a:rPr lang="th-TH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ก่อนตัดสินใจซื้อได้</a:t>
            </a:r>
          </a:p>
          <a:p>
            <a:pPr algn="ctr"/>
            <a:r>
              <a:rPr lang="th-TH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ถ้า </a:t>
            </a:r>
            <a:r>
              <a:rPr lang="en-US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Free package </a:t>
            </a:r>
            <a:endParaRPr lang="th-TH" sz="36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/>
            <a:r>
              <a:rPr lang="th-TH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จะคุยไม่ได้</a:t>
            </a:r>
          </a:p>
        </p:txBody>
      </p:sp>
    </p:spTree>
    <p:extLst>
      <p:ext uri="{BB962C8B-B14F-4D97-AF65-F5344CB8AC3E}">
        <p14:creationId xmlns:p14="http://schemas.microsoft.com/office/powerpoint/2010/main" val="337042480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มายเลขสไลด์ 1">
            <a:extLst>
              <a:ext uri="{FF2B5EF4-FFF2-40B4-BE49-F238E27FC236}">
                <a16:creationId xmlns:a16="http://schemas.microsoft.com/office/drawing/2014/main" id="{8F1A1D6F-9D54-44A9-9686-79C6403D2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40D7E-594A-4EE7-B451-32D643457E0F}" type="slidenum">
              <a:rPr lang="th-TH" smtClean="0"/>
              <a:t>53</a:t>
            </a:fld>
            <a:endParaRPr lang="th-TH"/>
          </a:p>
        </p:txBody>
      </p:sp>
      <p:pic>
        <p:nvPicPr>
          <p:cNvPr id="1026" name="Picture 2" descr="https://scontent.fbkk15-1.fna.fbcdn.net/v/t1.0-9/56616273_10157297344757272_8747220031001067520_n.jpg?_nc_cat=101&amp;_nc_eui2=AeE-Bjyg0eyNnxzNo3pmVq3ibO4sDhZpnTVgHnqQnKOTouADEwdy0vTPqAAFB2BDDRGZ7LIeiGC2E-WQNPUP4gmfIy7qObvBLdX5RikAJcFm3A&amp;_nc_ht=scontent.fbkk15-1.fna&amp;oh=a0536745cef40c439bc74b92227fa62f&amp;oe=5D4EAC45">
            <a:extLst>
              <a:ext uri="{FF2B5EF4-FFF2-40B4-BE49-F238E27FC236}">
                <a16:creationId xmlns:a16="http://schemas.microsoft.com/office/drawing/2014/main" id="{CECC5BA4-F193-4C97-99AD-12968E2785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124" y="2061277"/>
            <a:ext cx="3562818" cy="4610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No photo description available.">
            <a:extLst>
              <a:ext uri="{FF2B5EF4-FFF2-40B4-BE49-F238E27FC236}">
                <a16:creationId xmlns:a16="http://schemas.microsoft.com/office/drawing/2014/main" id="{FA682F1D-4FC8-4D33-8F8F-524C29388B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283" y="2061275"/>
            <a:ext cx="4540229" cy="4610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No photo description available.">
            <a:extLst>
              <a:ext uri="{FF2B5EF4-FFF2-40B4-BE49-F238E27FC236}">
                <a16:creationId xmlns:a16="http://schemas.microsoft.com/office/drawing/2014/main" id="{029ECB62-D63D-4A45-B267-95CB708D7F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4853" y="2061274"/>
            <a:ext cx="2454620" cy="4610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31AC5BCA-C7E6-4155-80E2-FB5F08C7B0CE}"/>
              </a:ext>
            </a:extLst>
          </p:cNvPr>
          <p:cNvSpPr/>
          <p:nvPr/>
        </p:nvSpPr>
        <p:spPr>
          <a:xfrm>
            <a:off x="351124" y="185979"/>
            <a:ext cx="10888349" cy="168931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th-TH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ถ้าคิดว่า </a:t>
            </a:r>
            <a:r>
              <a:rPr lang="th-TH" sz="4000" b="1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จะมีใครฟังเรา</a:t>
            </a:r>
            <a:r>
              <a:rPr lang="th-TH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และเราอยากเล่า ผ่าน </a:t>
            </a:r>
            <a:r>
              <a:rPr lang="en-US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Official Line Account</a:t>
            </a:r>
          </a:p>
          <a:p>
            <a:pPr algn="ctr"/>
            <a:r>
              <a:rPr lang="th-TH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ก็เล่าเลย เพื่อตอบวัตถุประสงค์ของตัวเรา ร้าน หรือองค์กร .. เริ่มต้นจาก </a:t>
            </a:r>
          </a:p>
          <a:p>
            <a:pPr algn="ctr"/>
            <a:r>
              <a:rPr lang="th-TH" sz="36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มีกลุ่มเป้าหมาย มีเรื่องเล่า และมีเวทีที่จะพบปะกลุ่มเป้าหมาย</a:t>
            </a:r>
            <a:endParaRPr lang="th-TH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642892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มายเลขสไลด์ 1">
            <a:extLst>
              <a:ext uri="{FF2B5EF4-FFF2-40B4-BE49-F238E27FC236}">
                <a16:creationId xmlns:a16="http://schemas.microsoft.com/office/drawing/2014/main" id="{9C0BC6CF-51AF-412F-8BD2-565B669E7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151981"/>
            <a:ext cx="2743200" cy="681037"/>
          </a:xfrm>
        </p:spPr>
        <p:txBody>
          <a:bodyPr/>
          <a:lstStyle/>
          <a:p>
            <a:fld id="{1CA40D7E-594A-4EE7-B451-32D643457E0F}" type="slidenum">
              <a:rPr lang="th-TH" smtClean="0"/>
              <a:t>54</a:t>
            </a:fld>
            <a:endParaRPr lang="th-TH" dirty="0"/>
          </a:p>
        </p:txBody>
      </p:sp>
      <p:pic>
        <p:nvPicPr>
          <p:cNvPr id="2050" name="Picture 2" descr="https://m.media-amazon.com/images/M/MV5BOWRhZGQ5ODQtMzUzNi00M2I4LThmZmUtYmQ0NDQzMTkxMWQ0XkEyXkFqcGdeQXVyMzI0NDc4ODY@._V1_.jpg">
            <a:extLst>
              <a:ext uri="{FF2B5EF4-FFF2-40B4-BE49-F238E27FC236}">
                <a16:creationId xmlns:a16="http://schemas.microsoft.com/office/drawing/2014/main" id="{01EC4186-C507-4EBE-B7B9-4483BADBFA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8319" y="339227"/>
            <a:ext cx="3296134" cy="470547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sp>
        <p:nvSpPr>
          <p:cNvPr id="4" name="คำบรรยายภาพ: วงรี 3">
            <a:extLst>
              <a:ext uri="{FF2B5EF4-FFF2-40B4-BE49-F238E27FC236}">
                <a16:creationId xmlns:a16="http://schemas.microsoft.com/office/drawing/2014/main" id="{D2B71F90-FB18-4DB9-B65A-30485FDDAB5A}"/>
              </a:ext>
            </a:extLst>
          </p:cNvPr>
          <p:cNvSpPr/>
          <p:nvPr/>
        </p:nvSpPr>
        <p:spPr>
          <a:xfrm>
            <a:off x="5895596" y="0"/>
            <a:ext cx="5960608" cy="1449092"/>
          </a:xfrm>
          <a:prstGeom prst="wedgeEllipseCallout">
            <a:avLst>
              <a:gd name="adj1" fmla="val -75143"/>
              <a:gd name="adj2" fmla="val 80882"/>
            </a:avLst>
          </a:prstGeom>
          <a:solidFill>
            <a:schemeClr val="tx1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ใครฟังเรา</a:t>
            </a:r>
          </a:p>
        </p:txBody>
      </p:sp>
      <p:sp>
        <p:nvSpPr>
          <p:cNvPr id="5" name="คำบรรยายภาพ: วงรี 4">
            <a:extLst>
              <a:ext uri="{FF2B5EF4-FFF2-40B4-BE49-F238E27FC236}">
                <a16:creationId xmlns:a16="http://schemas.microsoft.com/office/drawing/2014/main" id="{5AEDFED4-4EDB-4CBF-931A-06B6EB8D11BC}"/>
              </a:ext>
            </a:extLst>
          </p:cNvPr>
          <p:cNvSpPr/>
          <p:nvPr/>
        </p:nvSpPr>
        <p:spPr>
          <a:xfrm>
            <a:off x="5895596" y="1947621"/>
            <a:ext cx="5960608" cy="1449092"/>
          </a:xfrm>
          <a:prstGeom prst="wedgeEllipseCallout">
            <a:avLst>
              <a:gd name="adj1" fmla="val -75143"/>
              <a:gd name="adj2" fmla="val -39973"/>
            </a:avLst>
          </a:prstGeom>
          <a:solidFill>
            <a:schemeClr val="tx1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ฟังเรื่องอะไร</a:t>
            </a:r>
          </a:p>
        </p:txBody>
      </p:sp>
      <p:sp>
        <p:nvSpPr>
          <p:cNvPr id="6" name="คำบรรยายภาพ: วงรี 5">
            <a:extLst>
              <a:ext uri="{FF2B5EF4-FFF2-40B4-BE49-F238E27FC236}">
                <a16:creationId xmlns:a16="http://schemas.microsoft.com/office/drawing/2014/main" id="{EECBD3E9-2E32-4392-9489-4B61DEE4A2A7}"/>
              </a:ext>
            </a:extLst>
          </p:cNvPr>
          <p:cNvSpPr/>
          <p:nvPr/>
        </p:nvSpPr>
        <p:spPr>
          <a:xfrm>
            <a:off x="5756111" y="4393771"/>
            <a:ext cx="5960608" cy="1449092"/>
          </a:xfrm>
          <a:prstGeom prst="wedgeEllipseCallout">
            <a:avLst>
              <a:gd name="adj1" fmla="val -73063"/>
              <a:gd name="adj2" fmla="val -198262"/>
            </a:avLst>
          </a:prstGeom>
          <a:solidFill>
            <a:schemeClr val="tx1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ที่ไหน</a:t>
            </a:r>
          </a:p>
        </p:txBody>
      </p:sp>
      <p:sp>
        <p:nvSpPr>
          <p:cNvPr id="7" name="คำบรรยายภาพ: วงรี 6">
            <a:extLst>
              <a:ext uri="{FF2B5EF4-FFF2-40B4-BE49-F238E27FC236}">
                <a16:creationId xmlns:a16="http://schemas.microsoft.com/office/drawing/2014/main" id="{B2B26F8F-70EB-450B-BB18-FA044FFCB9B3}"/>
              </a:ext>
            </a:extLst>
          </p:cNvPr>
          <p:cNvSpPr/>
          <p:nvPr/>
        </p:nvSpPr>
        <p:spPr>
          <a:xfrm>
            <a:off x="145886" y="5317211"/>
            <a:ext cx="5960608" cy="1449092"/>
          </a:xfrm>
          <a:prstGeom prst="wedgeEllipseCallout">
            <a:avLst>
              <a:gd name="adj1" fmla="val 1561"/>
              <a:gd name="adj2" fmla="val -118049"/>
            </a:avLst>
          </a:prstGeom>
          <a:solidFill>
            <a:schemeClr val="tx1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เพื่ออะไร</a:t>
            </a:r>
          </a:p>
        </p:txBody>
      </p:sp>
    </p:spTree>
    <p:extLst>
      <p:ext uri="{BB962C8B-B14F-4D97-AF65-F5344CB8AC3E}">
        <p14:creationId xmlns:p14="http://schemas.microsoft.com/office/powerpoint/2010/main" val="2378273115"/>
      </p:ext>
    </p:extLst>
  </p:cSld>
  <p:clrMapOvr>
    <a:masterClrMapping/>
  </p:clrMapOvr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</TotalTime>
  <Words>1002</Words>
  <Application>Microsoft Office PowerPoint</Application>
  <PresentationFormat>แบบจอกว้าง</PresentationFormat>
  <Paragraphs>241</Paragraphs>
  <Slides>54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4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54</vt:i4>
      </vt:variant>
    </vt:vector>
  </HeadingPairs>
  <TitlesOfParts>
    <vt:vector size="59" baseType="lpstr">
      <vt:lpstr>Arial</vt:lpstr>
      <vt:lpstr>Calibri</vt:lpstr>
      <vt:lpstr>Calibri Light</vt:lpstr>
      <vt:lpstr>TH SarabunPSK</vt:lpstr>
      <vt:lpstr>ธีมของ Office</vt:lpstr>
      <vt:lpstr>OFFICIAL LINE ACCOUNT</vt:lpstr>
      <vt:lpstr>อยู่อย่างจงรัก ตายอย่างภักดี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Official line</dc:title>
  <dc:creator>LAB</dc:creator>
  <cp:lastModifiedBy>LAB</cp:lastModifiedBy>
  <cp:revision>48</cp:revision>
  <dcterms:created xsi:type="dcterms:W3CDTF">2019-04-04T02:08:24Z</dcterms:created>
  <dcterms:modified xsi:type="dcterms:W3CDTF">2019-04-18T02:36:50Z</dcterms:modified>
</cp:coreProperties>
</file>