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99"/>
    <a:srgbClr val="00FF99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32" autoAdjust="0"/>
    <p:restoredTop sz="94660"/>
  </p:normalViewPr>
  <p:slideViewPr>
    <p:cSldViewPr snapToGrid="0">
      <p:cViewPr varScale="1">
        <p:scale>
          <a:sx n="78" d="100"/>
          <a:sy n="78" d="100"/>
        </p:scale>
        <p:origin x="-78" y="-7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557136-8D4A-4754-B016-37B04FE2DBA6}" type="datetimeFigureOut">
              <a:rPr lang="th-TH" smtClean="0"/>
              <a:t>27/11/58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2FD9C9-0C46-4586-9E89-5FD674ACB4E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7695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92045-8321-41F4-ABC8-B9F3093F817F}" type="datetime1">
              <a:rPr lang="th-TH" smtClean="0"/>
              <a:t>27/11/58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633AA-8E71-4AEF-AFAE-9F132CA0B63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89739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รูปภาพ 1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7124" cy="6858000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dirty="0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dirty="0" smtClean="0"/>
              <a:t>ระดับที่สอง</a:t>
            </a:r>
          </a:p>
          <a:p>
            <a:pPr lvl="2"/>
            <a:r>
              <a:rPr lang="th-TH" dirty="0" smtClean="0"/>
              <a:t>ระดับที่สาม</a:t>
            </a:r>
          </a:p>
          <a:p>
            <a:pPr lvl="3"/>
            <a:r>
              <a:rPr lang="th-TH" dirty="0" smtClean="0"/>
              <a:t>ระดับที่สี่</a:t>
            </a:r>
          </a:p>
          <a:p>
            <a:pPr lvl="4"/>
            <a:r>
              <a:rPr lang="th-TH" dirty="0" smtClean="0"/>
              <a:t>ระดับที่ห้า</a:t>
            </a:r>
            <a:endParaRPr lang="th-TH" dirty="0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DCFAA-C055-4324-A8F0-F97C7F45E29F}" type="datetime1">
              <a:rPr lang="th-TH" smtClean="0"/>
              <a:t>27/11/58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>
          <a:xfrm>
            <a:off x="0" y="5362"/>
            <a:ext cx="1155700" cy="365125"/>
          </a:xfrm>
        </p:spPr>
        <p:txBody>
          <a:bodyPr/>
          <a:lstStyle>
            <a:lvl1pPr algn="l">
              <a:defRPr sz="2400" b="1"/>
            </a:lvl1pPr>
          </a:lstStyle>
          <a:p>
            <a:fld id="{599633AA-8E71-4AEF-AFAE-9F132CA0B636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กล่องข้อความ 7"/>
          <p:cNvSpPr txBox="1"/>
          <p:nvPr userDrawn="1"/>
        </p:nvSpPr>
        <p:spPr>
          <a:xfrm>
            <a:off x="-4590" y="283685"/>
            <a:ext cx="3877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err="1" smtClean="0">
                <a:solidFill>
                  <a:schemeClr val="bg1"/>
                </a:solidFill>
              </a:rPr>
              <a:t>พฤฒ</a:t>
            </a:r>
            <a:r>
              <a:rPr lang="th-TH" dirty="0" smtClean="0">
                <a:solidFill>
                  <a:schemeClr val="bg1"/>
                </a:solidFill>
              </a:rPr>
              <a:t>พลัง ลำปาง (150)</a:t>
            </a:r>
          </a:p>
        </p:txBody>
      </p:sp>
      <p:sp>
        <p:nvSpPr>
          <p:cNvPr id="9" name="สี่เหลี่ยมผืนผ้า 8"/>
          <p:cNvSpPr/>
          <p:nvPr userDrawn="1"/>
        </p:nvSpPr>
        <p:spPr>
          <a:xfrm>
            <a:off x="11595742" y="415551"/>
            <a:ext cx="127049" cy="2147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รูปครึ่งกรอบ 9"/>
          <p:cNvSpPr/>
          <p:nvPr userDrawn="1"/>
        </p:nvSpPr>
        <p:spPr>
          <a:xfrm rot="13568378">
            <a:off x="11919744" y="401905"/>
            <a:ext cx="183226" cy="190652"/>
          </a:xfrm>
          <a:prstGeom prst="halfFrame">
            <a:avLst>
              <a:gd name="adj1" fmla="val 17756"/>
              <a:gd name="adj2" fmla="val 185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11" name="กล่องข้อความ 10"/>
          <p:cNvSpPr txBox="1"/>
          <p:nvPr userDrawn="1"/>
        </p:nvSpPr>
        <p:spPr>
          <a:xfrm>
            <a:off x="11531551" y="16414"/>
            <a:ext cx="6604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 smtClean="0">
                <a:solidFill>
                  <a:schemeClr val="bg1"/>
                </a:solidFill>
              </a:rPr>
              <a:t>10:05</a:t>
            </a:r>
          </a:p>
        </p:txBody>
      </p:sp>
      <p:sp>
        <p:nvSpPr>
          <p:cNvPr id="14" name="กระป๋อง 13"/>
          <p:cNvSpPr/>
          <p:nvPr userDrawn="1"/>
        </p:nvSpPr>
        <p:spPr>
          <a:xfrm>
            <a:off x="11328400" y="47626"/>
            <a:ext cx="184150" cy="26670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สามเหลี่ยมมุมฉาก 14"/>
          <p:cNvSpPr/>
          <p:nvPr userDrawn="1"/>
        </p:nvSpPr>
        <p:spPr>
          <a:xfrm rot="16200000">
            <a:off x="11030949" y="87902"/>
            <a:ext cx="217106" cy="200047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0619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D0D80-E6F8-42E8-AF79-CF45F488FD1E}" type="datetime1">
              <a:rPr lang="th-TH" smtClean="0"/>
              <a:t>27/11/58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633AA-8E71-4AEF-AFAE-9F132CA0B63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23362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48D1-C81A-42F2-8535-FE76262C2B34}" type="datetime1">
              <a:rPr lang="th-TH" smtClean="0"/>
              <a:t>27/11/58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633AA-8E71-4AEF-AFAE-9F132CA0B63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35829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C6613-D947-4879-885C-D8380FC1B2E6}" type="datetime1">
              <a:rPr lang="th-TH" smtClean="0"/>
              <a:t>27/11/58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633AA-8E71-4AEF-AFAE-9F132CA0B63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62968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5B4C5-9B77-4CF4-9FF2-24516F5F5DB3}" type="datetime1">
              <a:rPr lang="th-TH" smtClean="0"/>
              <a:t>27/11/58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633AA-8E71-4AEF-AFAE-9F132CA0B63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35201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71EA5-C463-46A2-ACE2-29EC9C1E00FB}" type="datetime1">
              <a:rPr lang="th-TH" smtClean="0"/>
              <a:t>27/11/58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633AA-8E71-4AEF-AFAE-9F132CA0B63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10235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D1667-CB3F-4F9E-8FB6-4B04D13C47EB}" type="datetime1">
              <a:rPr lang="th-TH" smtClean="0"/>
              <a:t>27/11/58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633AA-8E71-4AEF-AFAE-9F132CA0B63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751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AC6F4-FB44-4EDE-9F83-566A8FFEC14D}" type="datetime1">
              <a:rPr lang="th-TH" smtClean="0"/>
              <a:t>27/11/58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633AA-8E71-4AEF-AFAE-9F132CA0B63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29235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ACCAC-7BE4-4FFF-A858-DE93892E0B3D}" type="datetime1">
              <a:rPr lang="th-TH" smtClean="0"/>
              <a:t>27/11/58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633AA-8E71-4AEF-AFAE-9F132CA0B63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13032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1CCD2-01AB-40A1-882B-7E1348BD47AF}" type="datetime1">
              <a:rPr lang="th-TH" smtClean="0"/>
              <a:t>27/11/58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633AA-8E71-4AEF-AFAE-9F132CA0B63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22810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EB857-0092-4640-8634-67A6630AE010}" type="datetime1">
              <a:rPr lang="th-TH" smtClean="0"/>
              <a:t>27/11/58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633AA-8E71-4AEF-AFAE-9F132CA0B63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29540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8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ดาว 7 แฉก 3"/>
          <p:cNvSpPr/>
          <p:nvPr/>
        </p:nvSpPr>
        <p:spPr>
          <a:xfrm>
            <a:off x="4474464" y="3229783"/>
            <a:ext cx="3291840" cy="2713159"/>
          </a:xfrm>
          <a:prstGeom prst="star7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60000">
                <a:srgbClr val="0070C0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389888" y="0"/>
            <a:ext cx="9144000" cy="926592"/>
          </a:xfrm>
        </p:spPr>
        <p:txBody>
          <a:bodyPr/>
          <a:lstStyle/>
          <a:p>
            <a:r>
              <a:rPr lang="th-TH" dirty="0" smtClean="0"/>
              <a:t>การพูดคุยของผู้สูงอายุใน </a:t>
            </a:r>
            <a:r>
              <a:rPr lang="en-US" dirty="0" smtClean="0"/>
              <a:t>Line</a:t>
            </a:r>
            <a:endParaRPr lang="th-TH" dirty="0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7696" y="1028827"/>
            <a:ext cx="9144000" cy="1312037"/>
          </a:xfrm>
        </p:spPr>
        <p:txBody>
          <a:bodyPr>
            <a:noAutofit/>
          </a:bodyPr>
          <a:lstStyle/>
          <a:p>
            <a:r>
              <a:rPr lang="th-TH" sz="3600" dirty="0" smtClean="0"/>
              <a:t>ปู่ </a:t>
            </a:r>
            <a:r>
              <a:rPr lang="th-TH" sz="3600" dirty="0" smtClean="0"/>
              <a:t>ยา ตา ยาย </a:t>
            </a:r>
          </a:p>
          <a:p>
            <a:r>
              <a:rPr lang="th-TH" sz="3600" dirty="0" smtClean="0"/>
              <a:t>เค้าจะคุยเรื่องอะไรกันนะ</a:t>
            </a:r>
            <a:endParaRPr lang="th-TH" sz="3600" dirty="0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>
          <a:xfrm>
            <a:off x="8476488" y="5233987"/>
            <a:ext cx="2743200" cy="365125"/>
          </a:xfrm>
        </p:spPr>
        <p:txBody>
          <a:bodyPr/>
          <a:lstStyle/>
          <a:p>
            <a:fld id="{599633AA-8E71-4AEF-AFAE-9F132CA0B636}" type="slidenum">
              <a:rPr lang="th-TH" smtClean="0"/>
              <a:t>1</a:t>
            </a:fld>
            <a:endParaRPr lang="th-TH"/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9128" y="2566297"/>
            <a:ext cx="622511" cy="614363"/>
          </a:xfrm>
          <a:prstGeom prst="ellipse">
            <a:avLst/>
          </a:prstGeom>
        </p:spPr>
      </p:pic>
      <p:sp>
        <p:nvSpPr>
          <p:cNvPr id="7" name="แผนผังลําดับงาน: กระบวนการสำรอง 6"/>
          <p:cNvSpPr/>
          <p:nvPr/>
        </p:nvSpPr>
        <p:spPr>
          <a:xfrm>
            <a:off x="6567618" y="2619126"/>
            <a:ext cx="4197917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ลุง</a:t>
            </a:r>
            <a:r>
              <a:rPr lang="th-TH" dirty="0" err="1" smtClean="0">
                <a:solidFill>
                  <a:schemeClr val="tx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เนล</a:t>
            </a:r>
            <a:r>
              <a:rPr lang="th-TH" dirty="0" smtClean="0">
                <a:solidFill>
                  <a:schemeClr val="tx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สัน เกาะคา</a:t>
            </a:r>
            <a:endParaRPr lang="th-TH" dirty="0">
              <a:solidFill>
                <a:schemeClr val="tx1"/>
              </a:solidFill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8" name="แผนผังลําดับงาน: กระบวนการสำรอง 7"/>
          <p:cNvSpPr/>
          <p:nvPr/>
        </p:nvSpPr>
        <p:spPr>
          <a:xfrm>
            <a:off x="2347979" y="6195127"/>
            <a:ext cx="2453439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dirty="0" smtClean="0">
                <a:solidFill>
                  <a:schemeClr val="tx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ป้าศรี ห้างฉัตร</a:t>
            </a:r>
            <a:endParaRPr lang="th-TH" dirty="0">
              <a:solidFill>
                <a:schemeClr val="tx1"/>
              </a:solidFill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6596" y="6016435"/>
            <a:ext cx="648598" cy="592152"/>
          </a:xfrm>
          <a:prstGeom prst="ellipse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4348" y="4700275"/>
            <a:ext cx="596077" cy="619411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แผนผังลําดับงาน: กระบวนการสำรอง 10"/>
          <p:cNvSpPr/>
          <p:nvPr/>
        </p:nvSpPr>
        <p:spPr>
          <a:xfrm>
            <a:off x="1072896" y="4906226"/>
            <a:ext cx="2600611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dirty="0" smtClean="0">
                <a:solidFill>
                  <a:schemeClr val="tx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สาว</a:t>
            </a:r>
            <a:r>
              <a:rPr lang="th-TH" dirty="0" err="1" smtClean="0">
                <a:solidFill>
                  <a:schemeClr val="tx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คนึง</a:t>
            </a:r>
            <a:r>
              <a:rPr lang="th-TH" dirty="0" smtClean="0">
                <a:solidFill>
                  <a:schemeClr val="tx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นิจ </a:t>
            </a:r>
            <a:endParaRPr lang="th-TH" dirty="0">
              <a:solidFill>
                <a:schemeClr val="tx1"/>
              </a:solidFill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162" y="3447329"/>
            <a:ext cx="596077" cy="59607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แผนผังลําดับงาน: กระบวนการสำรอง 13"/>
          <p:cNvSpPr/>
          <p:nvPr/>
        </p:nvSpPr>
        <p:spPr>
          <a:xfrm>
            <a:off x="987552" y="3526970"/>
            <a:ext cx="2988991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dirty="0" smtClean="0">
                <a:solidFill>
                  <a:schemeClr val="tx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ลุงแชมป์ </a:t>
            </a:r>
            <a:r>
              <a:rPr lang="th-TH" dirty="0" err="1" smtClean="0">
                <a:solidFill>
                  <a:schemeClr val="tx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เนชั่น</a:t>
            </a:r>
            <a:endParaRPr lang="th-TH" dirty="0" smtClean="0">
              <a:solidFill>
                <a:schemeClr val="tx1"/>
              </a:solidFill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070" y="3465084"/>
            <a:ext cx="597113" cy="57832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แผนผังลําดับงาน: กระบวนการสำรอง 15"/>
          <p:cNvSpPr/>
          <p:nvPr/>
        </p:nvSpPr>
        <p:spPr>
          <a:xfrm>
            <a:off x="8196182" y="3465084"/>
            <a:ext cx="3398409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นุ้ย สบปราบ</a:t>
            </a:r>
            <a:endParaRPr lang="th-TH" dirty="0">
              <a:solidFill>
                <a:schemeClr val="tx1"/>
              </a:solidFill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626" y="4736914"/>
            <a:ext cx="597114" cy="58277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แผนผังลําดับงาน: กระบวนการสำรอง 17"/>
          <p:cNvSpPr/>
          <p:nvPr/>
        </p:nvSpPr>
        <p:spPr>
          <a:xfrm>
            <a:off x="8563268" y="4906226"/>
            <a:ext cx="2860636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err="1" smtClean="0">
                <a:solidFill>
                  <a:schemeClr val="tx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เอลวิส</a:t>
            </a:r>
            <a:r>
              <a:rPr lang="th-TH" dirty="0" smtClean="0">
                <a:solidFill>
                  <a:schemeClr val="tx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  ห้าแยก</a:t>
            </a:r>
            <a:endParaRPr lang="th-TH" dirty="0">
              <a:solidFill>
                <a:schemeClr val="tx1"/>
              </a:solidFill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275" y="5942942"/>
            <a:ext cx="581621" cy="591274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แผนผังลําดับงาน: กระบวนการสำรอง 19"/>
          <p:cNvSpPr/>
          <p:nvPr/>
        </p:nvSpPr>
        <p:spPr>
          <a:xfrm>
            <a:off x="7485740" y="6031849"/>
            <a:ext cx="3669939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err="1" smtClean="0">
                <a:solidFill>
                  <a:schemeClr val="tx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เจ๊</a:t>
            </a:r>
            <a:r>
              <a:rPr lang="th-TH" dirty="0" smtClean="0">
                <a:solidFill>
                  <a:schemeClr val="tx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ขวัญ  บ่อ</a:t>
            </a:r>
            <a:r>
              <a:rPr lang="th-TH" dirty="0" err="1" smtClean="0">
                <a:solidFill>
                  <a:schemeClr val="tx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แฮ้ว</a:t>
            </a:r>
            <a:endParaRPr lang="th-TH" dirty="0" smtClean="0">
              <a:solidFill>
                <a:schemeClr val="tx1"/>
              </a:solidFill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575" y="4005491"/>
            <a:ext cx="606064" cy="651666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แผนผังลําดับงาน: กระบวนการสำรอง 20"/>
          <p:cNvSpPr/>
          <p:nvPr/>
        </p:nvSpPr>
        <p:spPr>
          <a:xfrm>
            <a:off x="5314325" y="4720155"/>
            <a:ext cx="1628564" cy="413460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sz="1600" dirty="0" smtClean="0">
                <a:solidFill>
                  <a:schemeClr val="tx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หนานเก๋ เกาะคา</a:t>
            </a:r>
            <a:endParaRPr lang="th-TH" sz="1600" dirty="0" smtClean="0">
              <a:solidFill>
                <a:schemeClr val="tx1"/>
              </a:solidFill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76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แผนผังลําดับงาน: กระบวนการสำรอง 3"/>
          <p:cNvSpPr/>
          <p:nvPr/>
        </p:nvSpPr>
        <p:spPr>
          <a:xfrm>
            <a:off x="2948462" y="794600"/>
            <a:ext cx="6096000" cy="869699"/>
          </a:xfrm>
          <a:prstGeom prst="flowChartAlternateProces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7:55</a:t>
            </a:r>
          </a:p>
          <a:p>
            <a:pPr algn="ctr"/>
            <a:r>
              <a:rPr lang="th-TH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ลุงแชมป์ </a:t>
            </a:r>
            <a:r>
              <a:rPr lang="th-TH" b="1" dirty="0" err="1" smtClean="0">
                <a:latin typeface="Cordia New" panose="020B0304020202020204" pitchFamily="34" charset="-34"/>
                <a:cs typeface="Cordia New" panose="020B0304020202020204" pitchFamily="34" charset="-34"/>
              </a:rPr>
              <a:t>เนชั่น</a:t>
            </a:r>
            <a:r>
              <a:rPr lang="th-TH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 เชิญ ป้าศรี ห้างฉัตร เข้าร่วมกลุ่ม</a:t>
            </a:r>
            <a:endParaRPr lang="th-TH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5" name="แผนผังลําดับงาน: กระบวนการสำรอง 4"/>
          <p:cNvSpPr/>
          <p:nvPr/>
        </p:nvSpPr>
        <p:spPr>
          <a:xfrm>
            <a:off x="4096052" y="1767037"/>
            <a:ext cx="3800819" cy="798363"/>
          </a:xfrm>
          <a:prstGeom prst="flowChartAlternateProces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8:06</a:t>
            </a:r>
          </a:p>
          <a:p>
            <a:pPr algn="ctr"/>
            <a:r>
              <a:rPr lang="th-TH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ป้าศรี ห้างฉัตร เข้าร่วม</a:t>
            </a:r>
            <a:r>
              <a:rPr lang="th-TH" b="1" dirty="0" err="1" smtClean="0">
                <a:latin typeface="Cordia New" panose="020B0304020202020204" pitchFamily="34" charset="-34"/>
                <a:cs typeface="Cordia New" panose="020B0304020202020204" pitchFamily="34" charset="-34"/>
              </a:rPr>
              <a:t>แชท</a:t>
            </a:r>
            <a:r>
              <a:rPr lang="th-TH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แล้ว</a:t>
            </a:r>
            <a:endParaRPr lang="th-TH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25" y="2763800"/>
            <a:ext cx="622511" cy="614363"/>
          </a:xfrm>
          <a:prstGeom prst="ellipse">
            <a:avLst/>
          </a:prstGeom>
        </p:spPr>
      </p:pic>
      <p:sp>
        <p:nvSpPr>
          <p:cNvPr id="8" name="คำบรรยายภาพแบบสี่เหลี่ยมมุมมน 7"/>
          <p:cNvSpPr/>
          <p:nvPr/>
        </p:nvSpPr>
        <p:spPr>
          <a:xfrm>
            <a:off x="1066800" y="3070981"/>
            <a:ext cx="1724236" cy="678740"/>
          </a:xfrm>
          <a:prstGeom prst="wedgeRoundRectCallout">
            <a:avLst>
              <a:gd name="adj1" fmla="val -55036"/>
              <a:gd name="adj2" fmla="val -40988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สวัสดีชาวโลก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9" name="แผนผังลําดับงาน: กระบวนการสำรอง 8"/>
          <p:cNvSpPr/>
          <p:nvPr/>
        </p:nvSpPr>
        <p:spPr>
          <a:xfrm>
            <a:off x="2791036" y="3352182"/>
            <a:ext cx="720936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08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0" name="คำบรรยายภาพแบบสี่เหลี่ยมมุมมน 9"/>
          <p:cNvSpPr/>
          <p:nvPr/>
        </p:nvSpPr>
        <p:spPr>
          <a:xfrm>
            <a:off x="8724900" y="4074280"/>
            <a:ext cx="3086100" cy="979523"/>
          </a:xfrm>
          <a:prstGeom prst="wedgeRoundRectCallout">
            <a:avLst>
              <a:gd name="adj1" fmla="val 56368"/>
              <a:gd name="adj2" fmla="val -44730"/>
              <a:gd name="adj3" fmla="val 16667"/>
            </a:avLst>
          </a:prstGeom>
          <a:solidFill>
            <a:srgbClr val="66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บ่อหันมาอู้</a:t>
            </a:r>
            <a:r>
              <a:rPr lang="th-TH" dirty="0" err="1" smtClean="0">
                <a:solidFill>
                  <a:schemeClr val="tx1"/>
                </a:solidFill>
              </a:rPr>
              <a:t>จ๋ากั๋น</a:t>
            </a:r>
            <a:r>
              <a:rPr lang="th-TH" dirty="0" smtClean="0">
                <a:solidFill>
                  <a:schemeClr val="tx1"/>
                </a:solidFill>
              </a:rPr>
              <a:t>เมินอาละ</a:t>
            </a:r>
          </a:p>
          <a:p>
            <a:r>
              <a:rPr lang="th-TH" dirty="0" smtClean="0">
                <a:solidFill>
                  <a:schemeClr val="tx1"/>
                </a:solidFill>
              </a:rPr>
              <a:t>ไปเลี้ยงอี่ตัวน้อยมาจ้า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11" name="แผนผังลําดับงาน: กระบวนการสำรอง 10"/>
          <p:cNvSpPr/>
          <p:nvPr/>
        </p:nvSpPr>
        <p:spPr>
          <a:xfrm>
            <a:off x="5674279" y="4457836"/>
            <a:ext cx="3009900" cy="778476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อ่านแล้วโดย 105</a:t>
            </a:r>
          </a:p>
          <a:p>
            <a:pPr algn="r"/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09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2" name="แผนผังลําดับงาน: กระบวนการสำรอง 11"/>
          <p:cNvSpPr/>
          <p:nvPr/>
        </p:nvSpPr>
        <p:spPr>
          <a:xfrm>
            <a:off x="720936" y="2604302"/>
            <a:ext cx="1628564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ลุง</a:t>
            </a:r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เนล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สัน เกาะคา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7" name="แผนผังลําดับงาน: กระบวนการสำรอง 16"/>
          <p:cNvSpPr/>
          <p:nvPr/>
        </p:nvSpPr>
        <p:spPr>
          <a:xfrm>
            <a:off x="2070100" y="5944427"/>
            <a:ext cx="720936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11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8" name="แผนผังลําดับงาน: กระบวนการสำรอง 17"/>
          <p:cNvSpPr/>
          <p:nvPr/>
        </p:nvSpPr>
        <p:spPr>
          <a:xfrm>
            <a:off x="720936" y="4640344"/>
            <a:ext cx="1438064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ป้าศรี ห้างฉัตร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596" y="5011902"/>
            <a:ext cx="1226504" cy="1292800"/>
          </a:xfrm>
          <a:prstGeom prst="rect">
            <a:avLst/>
          </a:prstGeom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81" y="4704669"/>
            <a:ext cx="648598" cy="592152"/>
          </a:xfrm>
          <a:prstGeom prst="ellipse">
            <a:avLst/>
          </a:prstGeom>
        </p:spPr>
      </p:pic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633AA-8E71-4AEF-AFAE-9F132CA0B636}" type="slidenum">
              <a:rPr lang="th-TH" smtClean="0"/>
              <a:pPr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154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แผนผังลําดับงาน: กระบวนการสำรอง 4"/>
          <p:cNvSpPr/>
          <p:nvPr/>
        </p:nvSpPr>
        <p:spPr>
          <a:xfrm>
            <a:off x="4096052" y="789137"/>
            <a:ext cx="3800819" cy="798363"/>
          </a:xfrm>
          <a:prstGeom prst="flowChartAlternateProces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8:06</a:t>
            </a:r>
          </a:p>
          <a:p>
            <a:pPr algn="ctr"/>
            <a:r>
              <a:rPr lang="th-TH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ป้าศรี ห้างฉัตร เข้าร่วม</a:t>
            </a:r>
            <a:r>
              <a:rPr lang="th-TH" b="1" dirty="0" err="1" smtClean="0">
                <a:latin typeface="Cordia New" panose="020B0304020202020204" pitchFamily="34" charset="-34"/>
                <a:cs typeface="Cordia New" panose="020B0304020202020204" pitchFamily="34" charset="-34"/>
              </a:rPr>
              <a:t>แชท</a:t>
            </a:r>
            <a:r>
              <a:rPr lang="th-TH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แล้ว</a:t>
            </a:r>
            <a:endParaRPr lang="th-TH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24" y="1750937"/>
            <a:ext cx="622511" cy="614363"/>
          </a:xfrm>
          <a:prstGeom prst="ellipse">
            <a:avLst/>
          </a:prstGeom>
        </p:spPr>
      </p:pic>
      <p:sp>
        <p:nvSpPr>
          <p:cNvPr id="8" name="คำบรรยายภาพแบบสี่เหลี่ยมมุมมน 7"/>
          <p:cNvSpPr/>
          <p:nvPr/>
        </p:nvSpPr>
        <p:spPr>
          <a:xfrm>
            <a:off x="843596" y="2093081"/>
            <a:ext cx="1947441" cy="678740"/>
          </a:xfrm>
          <a:prstGeom prst="wedgeRoundRectCallout">
            <a:avLst>
              <a:gd name="adj1" fmla="val -55036"/>
              <a:gd name="adj2" fmla="val -40988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สวัสดีชาวโลก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9" name="แผนผังลําดับงาน: กระบวนการสำรอง 8"/>
          <p:cNvSpPr/>
          <p:nvPr/>
        </p:nvSpPr>
        <p:spPr>
          <a:xfrm>
            <a:off x="2791036" y="2374282"/>
            <a:ext cx="1933364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08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0" name="คำบรรยายภาพแบบสี่เหลี่ยมมุมมน 9"/>
          <p:cNvSpPr/>
          <p:nvPr/>
        </p:nvSpPr>
        <p:spPr>
          <a:xfrm>
            <a:off x="8724900" y="3096380"/>
            <a:ext cx="3086100" cy="979523"/>
          </a:xfrm>
          <a:prstGeom prst="wedgeRoundRectCallout">
            <a:avLst>
              <a:gd name="adj1" fmla="val 56368"/>
              <a:gd name="adj2" fmla="val -44730"/>
              <a:gd name="adj3" fmla="val 16667"/>
            </a:avLst>
          </a:prstGeom>
          <a:solidFill>
            <a:srgbClr val="66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บ่อหันมาอู้</a:t>
            </a:r>
            <a:r>
              <a:rPr lang="th-TH" dirty="0" err="1" smtClean="0">
                <a:solidFill>
                  <a:schemeClr val="tx1"/>
                </a:solidFill>
              </a:rPr>
              <a:t>จ๋ากั๋น</a:t>
            </a:r>
            <a:r>
              <a:rPr lang="th-TH" dirty="0" smtClean="0">
                <a:solidFill>
                  <a:schemeClr val="tx1"/>
                </a:solidFill>
              </a:rPr>
              <a:t>เมินอาละ</a:t>
            </a:r>
          </a:p>
          <a:p>
            <a:r>
              <a:rPr lang="th-TH" dirty="0" smtClean="0">
                <a:solidFill>
                  <a:schemeClr val="tx1"/>
                </a:solidFill>
              </a:rPr>
              <a:t>ไปเลี้ยงอี่ตัวน้อยมาจ้า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11" name="แผนผังลําดับงาน: กระบวนการสำรอง 10"/>
          <p:cNvSpPr/>
          <p:nvPr/>
        </p:nvSpPr>
        <p:spPr>
          <a:xfrm>
            <a:off x="5674279" y="3479936"/>
            <a:ext cx="3009900" cy="778476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อ่านแล้วโดย 105</a:t>
            </a:r>
          </a:p>
          <a:p>
            <a:pPr algn="r"/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09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2" name="แผนผังลําดับงาน: กระบวนการสำรอง 11"/>
          <p:cNvSpPr/>
          <p:nvPr/>
        </p:nvSpPr>
        <p:spPr>
          <a:xfrm>
            <a:off x="720936" y="1626402"/>
            <a:ext cx="1628564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ลุง</a:t>
            </a:r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เนล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สัน เกาะคา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7" name="แผนผังลําดับงาน: กระบวนการสำรอง 16"/>
          <p:cNvSpPr/>
          <p:nvPr/>
        </p:nvSpPr>
        <p:spPr>
          <a:xfrm>
            <a:off x="2070100" y="4966527"/>
            <a:ext cx="1727200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11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8" name="แผนผังลําดับงาน: กระบวนการสำรอง 17"/>
          <p:cNvSpPr/>
          <p:nvPr/>
        </p:nvSpPr>
        <p:spPr>
          <a:xfrm>
            <a:off x="720936" y="3618376"/>
            <a:ext cx="1438064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ป้าศรี ห้างฉัตร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596" y="4034002"/>
            <a:ext cx="1226504" cy="1292800"/>
          </a:xfrm>
          <a:prstGeom prst="rect">
            <a:avLst/>
          </a:prstGeom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81" y="3726769"/>
            <a:ext cx="648598" cy="592152"/>
          </a:xfrm>
          <a:prstGeom prst="ellipse">
            <a:avLst/>
          </a:prstGeom>
        </p:spPr>
      </p:pic>
      <p:pic>
        <p:nvPicPr>
          <p:cNvPr id="22" name="รูปภาพ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24" y="5504797"/>
            <a:ext cx="622511" cy="614363"/>
          </a:xfrm>
          <a:prstGeom prst="ellipse">
            <a:avLst/>
          </a:prstGeom>
        </p:spPr>
      </p:pic>
      <p:sp>
        <p:nvSpPr>
          <p:cNvPr id="23" name="คำบรรยายภาพแบบสี่เหลี่ยมมุมมน 22"/>
          <p:cNvSpPr/>
          <p:nvPr/>
        </p:nvSpPr>
        <p:spPr>
          <a:xfrm>
            <a:off x="843597" y="5761860"/>
            <a:ext cx="1315404" cy="678740"/>
          </a:xfrm>
          <a:prstGeom prst="wedgeRoundRectCallout">
            <a:avLst>
              <a:gd name="adj1" fmla="val -58188"/>
              <a:gd name="adj2" fmla="val -39365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err="1" smtClean="0">
                <a:solidFill>
                  <a:schemeClr val="tx1"/>
                </a:solidFill>
              </a:rPr>
              <a:t>แม่นนนน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4" name="แผนผังลําดับงาน: กระบวนการสำรอง 23"/>
          <p:cNvSpPr/>
          <p:nvPr/>
        </p:nvSpPr>
        <p:spPr>
          <a:xfrm>
            <a:off x="2251075" y="6043061"/>
            <a:ext cx="1162472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08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5" name="แผนผังลําดับงาน: กระบวนการสำรอง 24"/>
          <p:cNvSpPr/>
          <p:nvPr/>
        </p:nvSpPr>
        <p:spPr>
          <a:xfrm>
            <a:off x="622511" y="5295181"/>
            <a:ext cx="1628564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ลุง</a:t>
            </a:r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เนล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สัน เกาะคา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633AA-8E71-4AEF-AFAE-9F132CA0B636}" type="slidenum">
              <a:rPr lang="th-TH" smtClean="0"/>
              <a:pPr/>
              <a:t>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9785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24" y="732905"/>
            <a:ext cx="622511" cy="614363"/>
          </a:xfrm>
          <a:prstGeom prst="ellipse">
            <a:avLst/>
          </a:prstGeom>
        </p:spPr>
      </p:pic>
      <p:sp>
        <p:nvSpPr>
          <p:cNvPr id="8" name="คำบรรยายภาพแบบสี่เหลี่ยมมุมมน 7"/>
          <p:cNvSpPr/>
          <p:nvPr/>
        </p:nvSpPr>
        <p:spPr>
          <a:xfrm>
            <a:off x="843596" y="1075049"/>
            <a:ext cx="1947441" cy="678740"/>
          </a:xfrm>
          <a:prstGeom prst="wedgeRoundRectCallout">
            <a:avLst>
              <a:gd name="adj1" fmla="val -55036"/>
              <a:gd name="adj2" fmla="val -40988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สวัสดีชาวโลก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9" name="แผนผังลําดับงาน: กระบวนการสำรอง 8"/>
          <p:cNvSpPr/>
          <p:nvPr/>
        </p:nvSpPr>
        <p:spPr>
          <a:xfrm>
            <a:off x="2791036" y="1356250"/>
            <a:ext cx="1933364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08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0" name="คำบรรยายภาพแบบสี่เหลี่ยมมุมมน 9"/>
          <p:cNvSpPr/>
          <p:nvPr/>
        </p:nvSpPr>
        <p:spPr>
          <a:xfrm>
            <a:off x="8724900" y="2078348"/>
            <a:ext cx="3086100" cy="979523"/>
          </a:xfrm>
          <a:prstGeom prst="wedgeRoundRectCallout">
            <a:avLst>
              <a:gd name="adj1" fmla="val 56368"/>
              <a:gd name="adj2" fmla="val -44730"/>
              <a:gd name="adj3" fmla="val 16667"/>
            </a:avLst>
          </a:prstGeom>
          <a:solidFill>
            <a:srgbClr val="66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บ่อหันมาอู้</a:t>
            </a:r>
            <a:r>
              <a:rPr lang="th-TH" dirty="0" err="1" smtClean="0">
                <a:solidFill>
                  <a:schemeClr val="tx1"/>
                </a:solidFill>
              </a:rPr>
              <a:t>จ๋ากั๋น</a:t>
            </a:r>
            <a:r>
              <a:rPr lang="th-TH" dirty="0" smtClean="0">
                <a:solidFill>
                  <a:schemeClr val="tx1"/>
                </a:solidFill>
              </a:rPr>
              <a:t>เมินอาละ</a:t>
            </a:r>
          </a:p>
          <a:p>
            <a:r>
              <a:rPr lang="th-TH" dirty="0" smtClean="0">
                <a:solidFill>
                  <a:schemeClr val="tx1"/>
                </a:solidFill>
              </a:rPr>
              <a:t>ไปเลี้ยงอี่ตัวน้อยมาจ้า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11" name="แผนผังลําดับงาน: กระบวนการสำรอง 10"/>
          <p:cNvSpPr/>
          <p:nvPr/>
        </p:nvSpPr>
        <p:spPr>
          <a:xfrm>
            <a:off x="5674279" y="2461904"/>
            <a:ext cx="3009900" cy="778476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อ่านแล้วโดย 105</a:t>
            </a:r>
          </a:p>
          <a:p>
            <a:pPr algn="r"/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09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2" name="แผนผังลําดับงาน: กระบวนการสำรอง 11"/>
          <p:cNvSpPr/>
          <p:nvPr/>
        </p:nvSpPr>
        <p:spPr>
          <a:xfrm>
            <a:off x="720936" y="608370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ลุง</a:t>
            </a:r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เนล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สัน เกาะคา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7" name="แผนผังลําดับงาน: กระบวนการสำรอง 16"/>
          <p:cNvSpPr/>
          <p:nvPr/>
        </p:nvSpPr>
        <p:spPr>
          <a:xfrm>
            <a:off x="2070100" y="3948495"/>
            <a:ext cx="1727200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11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8" name="แผนผังลําดับงาน: กระบวนการสำรอง 17"/>
          <p:cNvSpPr/>
          <p:nvPr/>
        </p:nvSpPr>
        <p:spPr>
          <a:xfrm>
            <a:off x="720936" y="2600344"/>
            <a:ext cx="1438064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ป้าศรี ห้างฉัตร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596" y="3015970"/>
            <a:ext cx="1226504" cy="1292800"/>
          </a:xfrm>
          <a:prstGeom prst="rect">
            <a:avLst/>
          </a:prstGeom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81" y="2708737"/>
            <a:ext cx="648598" cy="592152"/>
          </a:xfrm>
          <a:prstGeom prst="ellipse">
            <a:avLst/>
          </a:prstGeom>
        </p:spPr>
      </p:pic>
      <p:pic>
        <p:nvPicPr>
          <p:cNvPr id="22" name="รูปภาพ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24" y="4486765"/>
            <a:ext cx="622511" cy="614363"/>
          </a:xfrm>
          <a:prstGeom prst="ellipse">
            <a:avLst/>
          </a:prstGeom>
        </p:spPr>
      </p:pic>
      <p:sp>
        <p:nvSpPr>
          <p:cNvPr id="23" name="คำบรรยายภาพแบบสี่เหลี่ยมมุมมน 22"/>
          <p:cNvSpPr/>
          <p:nvPr/>
        </p:nvSpPr>
        <p:spPr>
          <a:xfrm>
            <a:off x="843597" y="4743828"/>
            <a:ext cx="1315404" cy="678740"/>
          </a:xfrm>
          <a:prstGeom prst="wedgeRoundRectCallout">
            <a:avLst>
              <a:gd name="adj1" fmla="val -58188"/>
              <a:gd name="adj2" fmla="val -39365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err="1" smtClean="0">
                <a:solidFill>
                  <a:schemeClr val="tx1"/>
                </a:solidFill>
              </a:rPr>
              <a:t>แม่นนนน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4" name="แผนผังลําดับงาน: กระบวนการสำรอง 23"/>
          <p:cNvSpPr/>
          <p:nvPr/>
        </p:nvSpPr>
        <p:spPr>
          <a:xfrm>
            <a:off x="2251075" y="5025029"/>
            <a:ext cx="1162472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08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5" name="แผนผังลําดับงาน: กระบวนการสำรอง 24"/>
          <p:cNvSpPr/>
          <p:nvPr/>
        </p:nvSpPr>
        <p:spPr>
          <a:xfrm>
            <a:off x="622511" y="4277149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ลุง</a:t>
            </a:r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เนล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สัน เกาะคา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4" y="5477441"/>
            <a:ext cx="596077" cy="619411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คำบรรยายภาพแบบสี่เหลี่ยมมุมมน 19"/>
          <p:cNvSpPr/>
          <p:nvPr/>
        </p:nvSpPr>
        <p:spPr>
          <a:xfrm>
            <a:off x="808458" y="5768001"/>
            <a:ext cx="8487941" cy="678740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ท่านใดมีหนังสือเชิญประชุมสมัชชาสุขภาพ วันเสาร์นี้บ้าง ป้าทำหาย ส่งมาให้หน่อย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1" name="แผนผังลําดับงาน: กระบวนการสำรอง 20"/>
          <p:cNvSpPr/>
          <p:nvPr/>
        </p:nvSpPr>
        <p:spPr>
          <a:xfrm>
            <a:off x="642566" y="5413469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สาว</a:t>
            </a:r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คนึง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นิจ 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6" name="แผนผังลําดับงาน: กระบวนการสำรอง 25"/>
          <p:cNvSpPr/>
          <p:nvPr/>
        </p:nvSpPr>
        <p:spPr>
          <a:xfrm>
            <a:off x="9382124" y="6033281"/>
            <a:ext cx="1086271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09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633AA-8E71-4AEF-AFAE-9F132CA0B636}" type="slidenum">
              <a:rPr lang="th-TH" smtClean="0"/>
              <a:pPr/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49739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คำบรรยายภาพแบบสี่เหลี่ยมมุมมน 9"/>
          <p:cNvSpPr/>
          <p:nvPr/>
        </p:nvSpPr>
        <p:spPr>
          <a:xfrm>
            <a:off x="8724900" y="798188"/>
            <a:ext cx="3086100" cy="979523"/>
          </a:xfrm>
          <a:prstGeom prst="wedgeRoundRectCallout">
            <a:avLst>
              <a:gd name="adj1" fmla="val 56368"/>
              <a:gd name="adj2" fmla="val -44730"/>
              <a:gd name="adj3" fmla="val 16667"/>
            </a:avLst>
          </a:prstGeom>
          <a:solidFill>
            <a:srgbClr val="66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บ่อหันมาอู้</a:t>
            </a:r>
            <a:r>
              <a:rPr lang="th-TH" dirty="0" err="1" smtClean="0">
                <a:solidFill>
                  <a:schemeClr val="tx1"/>
                </a:solidFill>
              </a:rPr>
              <a:t>จ๋ากั๋น</a:t>
            </a:r>
            <a:r>
              <a:rPr lang="th-TH" dirty="0" smtClean="0">
                <a:solidFill>
                  <a:schemeClr val="tx1"/>
                </a:solidFill>
              </a:rPr>
              <a:t>เมินอาละ</a:t>
            </a:r>
          </a:p>
          <a:p>
            <a:r>
              <a:rPr lang="th-TH" dirty="0" smtClean="0">
                <a:solidFill>
                  <a:schemeClr val="tx1"/>
                </a:solidFill>
              </a:rPr>
              <a:t>ไปเลี้ยงอี่ตัวน้อยมาจ้า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11" name="แผนผังลําดับงาน: กระบวนการสำรอง 10"/>
          <p:cNvSpPr/>
          <p:nvPr/>
        </p:nvSpPr>
        <p:spPr>
          <a:xfrm>
            <a:off x="5674279" y="1181744"/>
            <a:ext cx="3009900" cy="778476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อ่านแล้วโดย 105</a:t>
            </a:r>
          </a:p>
          <a:p>
            <a:pPr algn="r"/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09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7" name="แผนผังลําดับงาน: กระบวนการสำรอง 16"/>
          <p:cNvSpPr/>
          <p:nvPr/>
        </p:nvSpPr>
        <p:spPr>
          <a:xfrm>
            <a:off x="2070100" y="2668335"/>
            <a:ext cx="1727200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11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8" name="แผนผังลําดับงาน: กระบวนการสำรอง 17"/>
          <p:cNvSpPr/>
          <p:nvPr/>
        </p:nvSpPr>
        <p:spPr>
          <a:xfrm>
            <a:off x="720936" y="1320184"/>
            <a:ext cx="1438064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ป้าศรี ห้างฉัตร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596" y="1735810"/>
            <a:ext cx="1226504" cy="1292800"/>
          </a:xfrm>
          <a:prstGeom prst="rect">
            <a:avLst/>
          </a:prstGeom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81" y="1428577"/>
            <a:ext cx="648598" cy="592152"/>
          </a:xfrm>
          <a:prstGeom prst="ellipse">
            <a:avLst/>
          </a:prstGeom>
        </p:spPr>
      </p:pic>
      <p:pic>
        <p:nvPicPr>
          <p:cNvPr id="22" name="รูปภาพ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24" y="3206605"/>
            <a:ext cx="622511" cy="614363"/>
          </a:xfrm>
          <a:prstGeom prst="ellipse">
            <a:avLst/>
          </a:prstGeom>
        </p:spPr>
      </p:pic>
      <p:sp>
        <p:nvSpPr>
          <p:cNvPr id="23" name="คำบรรยายภาพแบบสี่เหลี่ยมมุมมน 22"/>
          <p:cNvSpPr/>
          <p:nvPr/>
        </p:nvSpPr>
        <p:spPr>
          <a:xfrm>
            <a:off x="843597" y="3463668"/>
            <a:ext cx="1315404" cy="678740"/>
          </a:xfrm>
          <a:prstGeom prst="wedgeRoundRectCallout">
            <a:avLst>
              <a:gd name="adj1" fmla="val -58188"/>
              <a:gd name="adj2" fmla="val -39365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err="1" smtClean="0">
                <a:solidFill>
                  <a:schemeClr val="tx1"/>
                </a:solidFill>
              </a:rPr>
              <a:t>แม่นนนน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4" name="แผนผังลําดับงาน: กระบวนการสำรอง 23"/>
          <p:cNvSpPr/>
          <p:nvPr/>
        </p:nvSpPr>
        <p:spPr>
          <a:xfrm>
            <a:off x="2251075" y="3744869"/>
            <a:ext cx="1162472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08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5" name="แผนผังลําดับงาน: กระบวนการสำรอง 24"/>
          <p:cNvSpPr/>
          <p:nvPr/>
        </p:nvSpPr>
        <p:spPr>
          <a:xfrm>
            <a:off x="622511" y="2996989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ลุง</a:t>
            </a:r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เนล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สัน เกาะคา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4" y="4197281"/>
            <a:ext cx="596077" cy="619411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คำบรรยายภาพแบบสี่เหลี่ยมมุมมน 19"/>
          <p:cNvSpPr/>
          <p:nvPr/>
        </p:nvSpPr>
        <p:spPr>
          <a:xfrm>
            <a:off x="808458" y="4487841"/>
            <a:ext cx="8487941" cy="678740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ท่านใดมีหนังสือเชิญประชุมสมัชชาสุขภาพ วันเสาร์นี้บ้าง ป้าทำหาย ส่งมาให้หน่อย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1" name="แผนผังลําดับงาน: กระบวนการสำรอง 20"/>
          <p:cNvSpPr/>
          <p:nvPr/>
        </p:nvSpPr>
        <p:spPr>
          <a:xfrm>
            <a:off x="642566" y="4133309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สาว</a:t>
            </a:r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คนึง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นิจ 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6" name="แผนผังลําดับงาน: กระบวนการสำรอง 25"/>
          <p:cNvSpPr/>
          <p:nvPr/>
        </p:nvSpPr>
        <p:spPr>
          <a:xfrm>
            <a:off x="9382124" y="4753121"/>
            <a:ext cx="1086271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09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3" y="5230791"/>
            <a:ext cx="596077" cy="59607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คำบรรยายภาพแบบสี่เหลี่ยมมุมมน 26"/>
          <p:cNvSpPr/>
          <p:nvPr/>
        </p:nvSpPr>
        <p:spPr>
          <a:xfrm>
            <a:off x="861429" y="5506094"/>
            <a:ext cx="7977771" cy="863428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อ่านก่อนเข้าประชุมด้วยนะ เค้าให้รับรองมติ จะได้มอบหน่วยงานไปทำกัน</a:t>
            </a:r>
          </a:p>
          <a:p>
            <a:r>
              <a:rPr lang="th-TH" dirty="0" err="1" smtClean="0">
                <a:solidFill>
                  <a:schemeClr val="tx1"/>
                </a:solidFill>
              </a:rPr>
              <a:t>โพสต์</a:t>
            </a:r>
            <a:r>
              <a:rPr lang="th-TH" dirty="0" smtClean="0">
                <a:solidFill>
                  <a:schemeClr val="tx1"/>
                </a:solidFill>
              </a:rPr>
              <a:t> 				</a:t>
            </a:r>
            <a:r>
              <a:rPr lang="en-US" dirty="0" smtClean="0">
                <a:solidFill>
                  <a:schemeClr val="tx1"/>
                </a:solidFill>
              </a:rPr>
              <a:t>	</a:t>
            </a: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dirty="0" smtClean="0">
                <a:solidFill>
                  <a:schemeClr val="tx1"/>
                </a:solidFill>
              </a:rPr>
              <a:t>		&gt;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8" name="แผนผังลําดับงาน: กระบวนการสำรอง 27"/>
          <p:cNvSpPr/>
          <p:nvPr/>
        </p:nvSpPr>
        <p:spPr>
          <a:xfrm>
            <a:off x="695536" y="5151562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ลุงแชมป์ </a:t>
            </a:r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เนชั่น</a:t>
            </a:r>
            <a:endParaRPr lang="th-TH" sz="1600" dirty="0" smtClean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9" name="แผนผังลําดับงาน: กระบวนการสำรอง 28"/>
          <p:cNvSpPr/>
          <p:nvPr/>
        </p:nvSpPr>
        <p:spPr>
          <a:xfrm>
            <a:off x="8937622" y="5956062"/>
            <a:ext cx="1086271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15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cxnSp>
        <p:nvCxnSpPr>
          <p:cNvPr id="3" name="ตัวเชื่อมต่อตรง 2"/>
          <p:cNvCxnSpPr>
            <a:stCxn id="27" idx="1"/>
            <a:endCxn id="27" idx="3"/>
          </p:cNvCxnSpPr>
          <p:nvPr/>
        </p:nvCxnSpPr>
        <p:spPr>
          <a:xfrm>
            <a:off x="861429" y="5937808"/>
            <a:ext cx="79777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633AA-8E71-4AEF-AFAE-9F132CA0B636}" type="slidenum">
              <a:rPr lang="th-TH" smtClean="0"/>
              <a:pPr/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04805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แผนผังลําดับงาน: กระบวนการสำรอง 16"/>
          <p:cNvSpPr/>
          <p:nvPr/>
        </p:nvSpPr>
        <p:spPr>
          <a:xfrm>
            <a:off x="2070100" y="2033335"/>
            <a:ext cx="1727200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11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8" name="แผนผังลําดับงาน: กระบวนการสำรอง 17"/>
          <p:cNvSpPr/>
          <p:nvPr/>
        </p:nvSpPr>
        <p:spPr>
          <a:xfrm>
            <a:off x="720936" y="685184"/>
            <a:ext cx="14380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ป้าศรี ห้างฉัตร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596" y="1100810"/>
            <a:ext cx="1226504" cy="1292800"/>
          </a:xfrm>
          <a:prstGeom prst="rect">
            <a:avLst/>
          </a:prstGeom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81" y="793577"/>
            <a:ext cx="648598" cy="592152"/>
          </a:xfrm>
          <a:prstGeom prst="ellipse">
            <a:avLst/>
          </a:prstGeom>
        </p:spPr>
      </p:pic>
      <p:pic>
        <p:nvPicPr>
          <p:cNvPr id="22" name="รูปภาพ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24" y="2571605"/>
            <a:ext cx="622511" cy="614363"/>
          </a:xfrm>
          <a:prstGeom prst="ellipse">
            <a:avLst/>
          </a:prstGeom>
        </p:spPr>
      </p:pic>
      <p:sp>
        <p:nvSpPr>
          <p:cNvPr id="23" name="คำบรรยายภาพแบบสี่เหลี่ยมมุมมน 22"/>
          <p:cNvSpPr/>
          <p:nvPr/>
        </p:nvSpPr>
        <p:spPr>
          <a:xfrm>
            <a:off x="843597" y="2828668"/>
            <a:ext cx="1315404" cy="678740"/>
          </a:xfrm>
          <a:prstGeom prst="wedgeRoundRectCallout">
            <a:avLst>
              <a:gd name="adj1" fmla="val -58188"/>
              <a:gd name="adj2" fmla="val -39365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err="1" smtClean="0">
                <a:solidFill>
                  <a:schemeClr val="tx1"/>
                </a:solidFill>
              </a:rPr>
              <a:t>แม่นนนน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4" name="แผนผังลําดับงาน: กระบวนการสำรอง 23"/>
          <p:cNvSpPr/>
          <p:nvPr/>
        </p:nvSpPr>
        <p:spPr>
          <a:xfrm>
            <a:off x="2251075" y="3109869"/>
            <a:ext cx="1162472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08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5" name="แผนผังลําดับงาน: กระบวนการสำรอง 24"/>
          <p:cNvSpPr/>
          <p:nvPr/>
        </p:nvSpPr>
        <p:spPr>
          <a:xfrm>
            <a:off x="622511" y="2361989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ลุง</a:t>
            </a:r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เนล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สัน เกาะคา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4" y="3562281"/>
            <a:ext cx="596077" cy="619411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คำบรรยายภาพแบบสี่เหลี่ยมมุมมน 19"/>
          <p:cNvSpPr/>
          <p:nvPr/>
        </p:nvSpPr>
        <p:spPr>
          <a:xfrm>
            <a:off x="808458" y="3852841"/>
            <a:ext cx="8487941" cy="678740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ท่านใดมีหนังสือเชิญประชุมสมัชชาสุขภาพ วันเสาร์นี้บ้าง ป้าทำหาย ส่งมาให้หน่อย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1" name="แผนผังลําดับงาน: กระบวนการสำรอง 20"/>
          <p:cNvSpPr/>
          <p:nvPr/>
        </p:nvSpPr>
        <p:spPr>
          <a:xfrm>
            <a:off x="642566" y="3498309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สาว</a:t>
            </a:r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คนึง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นิจ 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6" name="แผนผังลําดับงาน: กระบวนการสำรอง 25"/>
          <p:cNvSpPr/>
          <p:nvPr/>
        </p:nvSpPr>
        <p:spPr>
          <a:xfrm>
            <a:off x="9382124" y="4118121"/>
            <a:ext cx="1086271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09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3" y="4557691"/>
            <a:ext cx="596077" cy="59607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คำบรรยายภาพแบบสี่เหลี่ยมมุมมน 26"/>
          <p:cNvSpPr/>
          <p:nvPr/>
        </p:nvSpPr>
        <p:spPr>
          <a:xfrm>
            <a:off x="861429" y="4832994"/>
            <a:ext cx="7977771" cy="863428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อ่านก่อนเข้าประชุมด้วยนะ เค้าให้รับรองมติ จะได้มอบหน่วยงานไปทำกัน</a:t>
            </a:r>
          </a:p>
          <a:p>
            <a:r>
              <a:rPr lang="th-TH" dirty="0" err="1" smtClean="0">
                <a:solidFill>
                  <a:schemeClr val="tx1"/>
                </a:solidFill>
              </a:rPr>
              <a:t>โพสต์</a:t>
            </a:r>
            <a:r>
              <a:rPr lang="th-TH" dirty="0" smtClean="0">
                <a:solidFill>
                  <a:schemeClr val="tx1"/>
                </a:solidFill>
              </a:rPr>
              <a:t> 				</a:t>
            </a:r>
            <a:r>
              <a:rPr lang="en-US" dirty="0" smtClean="0">
                <a:solidFill>
                  <a:schemeClr val="tx1"/>
                </a:solidFill>
              </a:rPr>
              <a:t>	</a:t>
            </a: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dirty="0" smtClean="0">
                <a:solidFill>
                  <a:schemeClr val="tx1"/>
                </a:solidFill>
              </a:rPr>
              <a:t>		&gt;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8" name="แผนผังลําดับงาน: กระบวนการสำรอง 27"/>
          <p:cNvSpPr/>
          <p:nvPr/>
        </p:nvSpPr>
        <p:spPr>
          <a:xfrm>
            <a:off x="695536" y="4478462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ลุงแชมป์ </a:t>
            </a:r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เนชั่น</a:t>
            </a:r>
            <a:endParaRPr lang="th-TH" sz="1600" dirty="0" smtClean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9" name="แผนผังลําดับงาน: กระบวนการสำรอง 28"/>
          <p:cNvSpPr/>
          <p:nvPr/>
        </p:nvSpPr>
        <p:spPr>
          <a:xfrm>
            <a:off x="8937622" y="5282962"/>
            <a:ext cx="1086271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15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cxnSp>
        <p:nvCxnSpPr>
          <p:cNvPr id="3" name="ตัวเชื่อมต่อตรง 2"/>
          <p:cNvCxnSpPr>
            <a:stCxn id="27" idx="1"/>
            <a:endCxn id="27" idx="3"/>
          </p:cNvCxnSpPr>
          <p:nvPr/>
        </p:nvCxnSpPr>
        <p:spPr>
          <a:xfrm>
            <a:off x="861429" y="5264708"/>
            <a:ext cx="79777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คำบรรยายภาพแบบสี่เหลี่ยมมุมมน 33"/>
          <p:cNvSpPr/>
          <p:nvPr/>
        </p:nvSpPr>
        <p:spPr>
          <a:xfrm>
            <a:off x="3413547" y="5829865"/>
            <a:ext cx="8343474" cy="601526"/>
          </a:xfrm>
          <a:prstGeom prst="wedgeRoundRectCallout">
            <a:avLst>
              <a:gd name="adj1" fmla="val 53540"/>
              <a:gd name="adj2" fmla="val -38397"/>
              <a:gd name="adj3" fmla="val 16667"/>
            </a:avLst>
          </a:prstGeom>
          <a:solidFill>
            <a:srgbClr val="66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วันที่ประชุม ลูกไม่ว่างไปส่ง ใครผ่านหน้าอำเภอห้างฉัตรแวะเก็บด้วย ที่หน้าตู้โทรศัพท์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36" name="แผนผังลําดับงาน: กระบวนการสำรอง 35"/>
          <p:cNvSpPr/>
          <p:nvPr/>
        </p:nvSpPr>
        <p:spPr>
          <a:xfrm>
            <a:off x="409680" y="5741390"/>
            <a:ext cx="3009900" cy="778476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อ่านแล้วโดย 80</a:t>
            </a:r>
          </a:p>
          <a:p>
            <a:pPr algn="r"/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20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633AA-8E71-4AEF-AFAE-9F132CA0B636}" type="slidenum">
              <a:rPr lang="th-TH" smtClean="0"/>
              <a:pPr/>
              <a:t>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90664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รูปภาพ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24" y="901301"/>
            <a:ext cx="622511" cy="614363"/>
          </a:xfrm>
          <a:prstGeom prst="ellipse">
            <a:avLst/>
          </a:prstGeom>
        </p:spPr>
      </p:pic>
      <p:sp>
        <p:nvSpPr>
          <p:cNvPr id="23" name="คำบรรยายภาพแบบสี่เหลี่ยมมุมมน 22"/>
          <p:cNvSpPr/>
          <p:nvPr/>
        </p:nvSpPr>
        <p:spPr>
          <a:xfrm>
            <a:off x="843597" y="1158364"/>
            <a:ext cx="1315404" cy="678740"/>
          </a:xfrm>
          <a:prstGeom prst="wedgeRoundRectCallout">
            <a:avLst>
              <a:gd name="adj1" fmla="val -58188"/>
              <a:gd name="adj2" fmla="val -39365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err="1" smtClean="0">
                <a:solidFill>
                  <a:schemeClr val="tx1"/>
                </a:solidFill>
              </a:rPr>
              <a:t>แม่นนนน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4" name="แผนผังลําดับงาน: กระบวนการสำรอง 23"/>
          <p:cNvSpPr/>
          <p:nvPr/>
        </p:nvSpPr>
        <p:spPr>
          <a:xfrm>
            <a:off x="2251075" y="1439565"/>
            <a:ext cx="1162472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08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5" name="แผนผังลําดับงาน: กระบวนการสำรอง 24"/>
          <p:cNvSpPr/>
          <p:nvPr/>
        </p:nvSpPr>
        <p:spPr>
          <a:xfrm>
            <a:off x="622511" y="691685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ลุง</a:t>
            </a:r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เนล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สัน เกาะคา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4" y="1891977"/>
            <a:ext cx="596077" cy="619411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คำบรรยายภาพแบบสี่เหลี่ยมมุมมน 19"/>
          <p:cNvSpPr/>
          <p:nvPr/>
        </p:nvSpPr>
        <p:spPr>
          <a:xfrm>
            <a:off x="808458" y="2182537"/>
            <a:ext cx="8487941" cy="678740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ท่านใดมีหนังสือเชิญประชุมสมัชชาสุขภาพ วันเสาร์นี้บ้าง ป้าทำหาย ส่งมาให้หน่อย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1" name="แผนผังลําดับงาน: กระบวนการสำรอง 20"/>
          <p:cNvSpPr/>
          <p:nvPr/>
        </p:nvSpPr>
        <p:spPr>
          <a:xfrm>
            <a:off x="642566" y="1828005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สาว</a:t>
            </a:r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คนึง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นิจ 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6" name="แผนผังลําดับงาน: กระบวนการสำรอง 25"/>
          <p:cNvSpPr/>
          <p:nvPr/>
        </p:nvSpPr>
        <p:spPr>
          <a:xfrm>
            <a:off x="9382124" y="2447817"/>
            <a:ext cx="1086271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09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3" y="2887387"/>
            <a:ext cx="596077" cy="59607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คำบรรยายภาพแบบสี่เหลี่ยมมุมมน 26"/>
          <p:cNvSpPr/>
          <p:nvPr/>
        </p:nvSpPr>
        <p:spPr>
          <a:xfrm>
            <a:off x="861429" y="3162690"/>
            <a:ext cx="7977771" cy="863428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อ่านก่อนเข้าประชุมด้วยนะ เค้าให้รับรองมติ จะได้มอบหน่วยงานไปทำกัน</a:t>
            </a:r>
          </a:p>
          <a:p>
            <a:r>
              <a:rPr lang="th-TH" dirty="0" err="1" smtClean="0">
                <a:solidFill>
                  <a:schemeClr val="tx1"/>
                </a:solidFill>
              </a:rPr>
              <a:t>โพสต์</a:t>
            </a:r>
            <a:r>
              <a:rPr lang="th-TH" dirty="0" smtClean="0">
                <a:solidFill>
                  <a:schemeClr val="tx1"/>
                </a:solidFill>
              </a:rPr>
              <a:t> 				</a:t>
            </a:r>
            <a:r>
              <a:rPr lang="en-US" dirty="0" smtClean="0">
                <a:solidFill>
                  <a:schemeClr val="tx1"/>
                </a:solidFill>
              </a:rPr>
              <a:t>	</a:t>
            </a: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dirty="0" smtClean="0">
                <a:solidFill>
                  <a:schemeClr val="tx1"/>
                </a:solidFill>
              </a:rPr>
              <a:t>		&gt;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8" name="แผนผังลําดับงาน: กระบวนการสำรอง 27"/>
          <p:cNvSpPr/>
          <p:nvPr/>
        </p:nvSpPr>
        <p:spPr>
          <a:xfrm>
            <a:off x="695536" y="2808158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ลุงแชมป์ </a:t>
            </a:r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เนชั่น</a:t>
            </a:r>
            <a:endParaRPr lang="th-TH" sz="1600" dirty="0" smtClean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9" name="แผนผังลําดับงาน: กระบวนการสำรอง 28"/>
          <p:cNvSpPr/>
          <p:nvPr/>
        </p:nvSpPr>
        <p:spPr>
          <a:xfrm>
            <a:off x="8937622" y="3612658"/>
            <a:ext cx="1086271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15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cxnSp>
        <p:nvCxnSpPr>
          <p:cNvPr id="3" name="ตัวเชื่อมต่อตรง 2"/>
          <p:cNvCxnSpPr>
            <a:stCxn id="27" idx="1"/>
            <a:endCxn id="27" idx="3"/>
          </p:cNvCxnSpPr>
          <p:nvPr/>
        </p:nvCxnSpPr>
        <p:spPr>
          <a:xfrm>
            <a:off x="861429" y="3594404"/>
            <a:ext cx="79777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คำบรรยายภาพแบบสี่เหลี่ยมมุมมน 33"/>
          <p:cNvSpPr/>
          <p:nvPr/>
        </p:nvSpPr>
        <p:spPr>
          <a:xfrm>
            <a:off x="3413547" y="4159561"/>
            <a:ext cx="8343474" cy="601526"/>
          </a:xfrm>
          <a:prstGeom prst="wedgeRoundRectCallout">
            <a:avLst>
              <a:gd name="adj1" fmla="val 53540"/>
              <a:gd name="adj2" fmla="val -38397"/>
              <a:gd name="adj3" fmla="val 16667"/>
            </a:avLst>
          </a:prstGeom>
          <a:solidFill>
            <a:srgbClr val="66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วันที่ประชุม ลูกไม่ว่างไปส่ง ใครผ่านหน้าอำเภอห้างฉัตรแวะเก็บด้วย ที่หน้าตู้โทรศัพท์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36" name="แผนผังลําดับงาน: กระบวนการสำรอง 35"/>
          <p:cNvSpPr/>
          <p:nvPr/>
        </p:nvSpPr>
        <p:spPr>
          <a:xfrm>
            <a:off x="409680" y="4071086"/>
            <a:ext cx="3009900" cy="778476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อ่านแล้วโดย 80</a:t>
            </a:r>
          </a:p>
          <a:p>
            <a:pPr algn="r"/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20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633AA-8E71-4AEF-AFAE-9F132CA0B636}" type="slidenum">
              <a:rPr lang="th-TH" smtClean="0"/>
              <a:pPr/>
              <a:t>7</a:t>
            </a:fld>
            <a:endParaRPr lang="th-TH"/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3" y="4809633"/>
            <a:ext cx="597113" cy="57832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คำบรรยายภาพแบบสี่เหลี่ยมมุมมน 30"/>
          <p:cNvSpPr/>
          <p:nvPr/>
        </p:nvSpPr>
        <p:spPr>
          <a:xfrm>
            <a:off x="932782" y="5149341"/>
            <a:ext cx="7979442" cy="678740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>
                <a:solidFill>
                  <a:schemeClr val="tx1"/>
                </a:solidFill>
              </a:rPr>
              <a:t>ป้านุ้ยผ่านไปทางนั้นพอดี </a:t>
            </a:r>
            <a:r>
              <a:rPr lang="th-TH" dirty="0" err="1">
                <a:solidFill>
                  <a:schemeClr val="tx1"/>
                </a:solidFill>
              </a:rPr>
              <a:t>งั้น</a:t>
            </a:r>
            <a:r>
              <a:rPr lang="th-TH" dirty="0">
                <a:solidFill>
                  <a:schemeClr val="tx1"/>
                </a:solidFill>
              </a:rPr>
              <a:t> </a:t>
            </a:r>
            <a:r>
              <a:rPr lang="th-TH" dirty="0" smtClean="0">
                <a:solidFill>
                  <a:schemeClr val="tx1"/>
                </a:solidFill>
              </a:rPr>
              <a:t>15:20 </a:t>
            </a:r>
            <a:r>
              <a:rPr lang="th-TH" dirty="0" smtClean="0">
                <a:solidFill>
                  <a:schemeClr val="tx1"/>
                </a:solidFill>
              </a:rPr>
              <a:t>พบกันหน้าตู้โทรศัพท์นะ เบอร์ป้านุ้ยรู้แล้วนะ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32" name="แผนผังลําดับงาน: กระบวนการสำรอง 31"/>
          <p:cNvSpPr/>
          <p:nvPr/>
        </p:nvSpPr>
        <p:spPr>
          <a:xfrm>
            <a:off x="766889" y="4794809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นุ้ย สบปราบ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3" name="แผนผังลําดับงาน: กระบวนการสำรอง 32"/>
          <p:cNvSpPr/>
          <p:nvPr/>
        </p:nvSpPr>
        <p:spPr>
          <a:xfrm>
            <a:off x="9045449" y="5414621"/>
            <a:ext cx="1587029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21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287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4" y="776409"/>
            <a:ext cx="596077" cy="619411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คำบรรยายภาพแบบสี่เหลี่ยมมุมมน 19"/>
          <p:cNvSpPr/>
          <p:nvPr/>
        </p:nvSpPr>
        <p:spPr>
          <a:xfrm>
            <a:off x="808458" y="1066969"/>
            <a:ext cx="8487941" cy="678740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ท่านใดมีหนังสือเชิญประชุมสมัชชาสุขภาพ วันเสาร์นี้บ้าง ป้าทำหาย ส่งมาให้หน่อย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1" name="แผนผังลําดับงาน: กระบวนการสำรอง 20"/>
          <p:cNvSpPr/>
          <p:nvPr/>
        </p:nvSpPr>
        <p:spPr>
          <a:xfrm>
            <a:off x="642566" y="712437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สาว</a:t>
            </a:r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คนึง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นิจ 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6" name="แผนผังลําดับงาน: กระบวนการสำรอง 25"/>
          <p:cNvSpPr/>
          <p:nvPr/>
        </p:nvSpPr>
        <p:spPr>
          <a:xfrm>
            <a:off x="9382124" y="1332249"/>
            <a:ext cx="1086271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09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3" y="1771819"/>
            <a:ext cx="596077" cy="59607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คำบรรยายภาพแบบสี่เหลี่ยมมุมมน 26"/>
          <p:cNvSpPr/>
          <p:nvPr/>
        </p:nvSpPr>
        <p:spPr>
          <a:xfrm>
            <a:off x="861429" y="2047122"/>
            <a:ext cx="7977771" cy="863428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อ่านก่อนเข้าประชุมด้วยนะ เค้าให้รับรองมติ จะได้มอบหน่วยงานไปทำกัน</a:t>
            </a:r>
          </a:p>
          <a:p>
            <a:r>
              <a:rPr lang="th-TH" dirty="0" err="1" smtClean="0">
                <a:solidFill>
                  <a:schemeClr val="tx1"/>
                </a:solidFill>
              </a:rPr>
              <a:t>โพสต์</a:t>
            </a:r>
            <a:r>
              <a:rPr lang="th-TH" dirty="0" smtClean="0">
                <a:solidFill>
                  <a:schemeClr val="tx1"/>
                </a:solidFill>
              </a:rPr>
              <a:t> 				</a:t>
            </a:r>
            <a:r>
              <a:rPr lang="en-US" dirty="0" smtClean="0">
                <a:solidFill>
                  <a:schemeClr val="tx1"/>
                </a:solidFill>
              </a:rPr>
              <a:t>	</a:t>
            </a: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dirty="0" smtClean="0">
                <a:solidFill>
                  <a:schemeClr val="tx1"/>
                </a:solidFill>
              </a:rPr>
              <a:t>		&gt;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8" name="แผนผังลําดับงาน: กระบวนการสำรอง 27"/>
          <p:cNvSpPr/>
          <p:nvPr/>
        </p:nvSpPr>
        <p:spPr>
          <a:xfrm>
            <a:off x="695536" y="1692590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ลุงแชมป์ </a:t>
            </a:r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เนชั่น</a:t>
            </a:r>
            <a:endParaRPr lang="th-TH" sz="1600" dirty="0" smtClean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9" name="แผนผังลําดับงาน: กระบวนการสำรอง 28"/>
          <p:cNvSpPr/>
          <p:nvPr/>
        </p:nvSpPr>
        <p:spPr>
          <a:xfrm>
            <a:off x="8937622" y="2497090"/>
            <a:ext cx="1086271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15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cxnSp>
        <p:nvCxnSpPr>
          <p:cNvPr id="3" name="ตัวเชื่อมต่อตรง 2"/>
          <p:cNvCxnSpPr>
            <a:stCxn id="27" idx="1"/>
            <a:endCxn id="27" idx="3"/>
          </p:cNvCxnSpPr>
          <p:nvPr/>
        </p:nvCxnSpPr>
        <p:spPr>
          <a:xfrm>
            <a:off x="861429" y="2478836"/>
            <a:ext cx="79777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คำบรรยายภาพแบบสี่เหลี่ยมมุมมน 33"/>
          <p:cNvSpPr/>
          <p:nvPr/>
        </p:nvSpPr>
        <p:spPr>
          <a:xfrm>
            <a:off x="3413547" y="3043993"/>
            <a:ext cx="8343474" cy="601526"/>
          </a:xfrm>
          <a:prstGeom prst="wedgeRoundRectCallout">
            <a:avLst>
              <a:gd name="adj1" fmla="val 53540"/>
              <a:gd name="adj2" fmla="val -38397"/>
              <a:gd name="adj3" fmla="val 16667"/>
            </a:avLst>
          </a:prstGeom>
          <a:solidFill>
            <a:srgbClr val="66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วันที่ประชุม ลูกไม่ว่างไปส่ง ใครผ่านหน้าอำเภอห้างฉัตรแวะเก็บด้วย ที่หน้าตู้โทรศัพท์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36" name="แผนผังลําดับงาน: กระบวนการสำรอง 35"/>
          <p:cNvSpPr/>
          <p:nvPr/>
        </p:nvSpPr>
        <p:spPr>
          <a:xfrm>
            <a:off x="409680" y="2955518"/>
            <a:ext cx="3009900" cy="778476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อ่านแล้วโดย 80</a:t>
            </a:r>
          </a:p>
          <a:p>
            <a:pPr algn="r"/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20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633AA-8E71-4AEF-AFAE-9F132CA0B636}" type="slidenum">
              <a:rPr lang="th-TH" smtClean="0"/>
              <a:pPr/>
              <a:t>8</a:t>
            </a:fld>
            <a:endParaRPr lang="th-TH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2" y="3733994"/>
            <a:ext cx="597113" cy="57832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คำบรรยายภาพแบบสี่เหลี่ยมมุมมน 29"/>
          <p:cNvSpPr/>
          <p:nvPr/>
        </p:nvSpPr>
        <p:spPr>
          <a:xfrm>
            <a:off x="958181" y="4073702"/>
            <a:ext cx="7979442" cy="678740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>
                <a:solidFill>
                  <a:schemeClr val="tx1"/>
                </a:solidFill>
              </a:rPr>
              <a:t>ป้านุ้ยผ่านไปทางนั้นพอดี </a:t>
            </a:r>
            <a:r>
              <a:rPr lang="th-TH" dirty="0" err="1">
                <a:solidFill>
                  <a:schemeClr val="tx1"/>
                </a:solidFill>
              </a:rPr>
              <a:t>งั้น</a:t>
            </a:r>
            <a:r>
              <a:rPr lang="th-TH" dirty="0">
                <a:solidFill>
                  <a:schemeClr val="tx1"/>
                </a:solidFill>
              </a:rPr>
              <a:t> </a:t>
            </a:r>
            <a:r>
              <a:rPr lang="th-TH" dirty="0" smtClean="0">
                <a:solidFill>
                  <a:schemeClr val="tx1"/>
                </a:solidFill>
              </a:rPr>
              <a:t>15:20 </a:t>
            </a:r>
            <a:r>
              <a:rPr lang="th-TH" dirty="0" smtClean="0">
                <a:solidFill>
                  <a:schemeClr val="tx1"/>
                </a:solidFill>
              </a:rPr>
              <a:t>พบกันหน้าตู้โทรศัพท์นะ เบอร์ป้านุ้ยรู้แล้วนะ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31" name="แผนผังลําดับงาน: กระบวนการสำรอง 30"/>
          <p:cNvSpPr/>
          <p:nvPr/>
        </p:nvSpPr>
        <p:spPr>
          <a:xfrm>
            <a:off x="792288" y="3719170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นุ้ย สบปราบ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2" name="แผนผังลําดับงาน: กระบวนการสำรอง 31"/>
          <p:cNvSpPr/>
          <p:nvPr/>
        </p:nvSpPr>
        <p:spPr>
          <a:xfrm>
            <a:off x="9070848" y="4338982"/>
            <a:ext cx="1587029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21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5" name="แผนผังลําดับงาน: กระบวนการสำรอง 34"/>
          <p:cNvSpPr/>
          <p:nvPr/>
        </p:nvSpPr>
        <p:spPr>
          <a:xfrm>
            <a:off x="7334250" y="4902231"/>
            <a:ext cx="3009900" cy="778476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อ่านแล้วโดย 90</a:t>
            </a:r>
          </a:p>
          <a:p>
            <a:pPr algn="r"/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25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7" b="98658" l="278" r="97222">
                        <a14:foregroundMark x1="38611" y1="21477" x2="38611" y2="21477"/>
                        <a14:foregroundMark x1="28889" y1="20805" x2="28889" y2="20805"/>
                        <a14:foregroundMark x1="13056" y1="20134" x2="13056" y2="20134"/>
                        <a14:foregroundMark x1="15000" y1="20805" x2="15000" y2="20805"/>
                        <a14:foregroundMark x1="21944" y1="25503" x2="21944" y2="25503"/>
                        <a14:foregroundMark x1="48056" y1="21477" x2="48056" y2="21477"/>
                        <a14:foregroundMark x1="44444" y1="20805" x2="44444" y2="20805"/>
                        <a14:foregroundMark x1="21944" y1="12416" x2="21944" y2="12416"/>
                        <a14:backgroundMark x1="68056" y1="9060" x2="68056" y2="90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072" y="4902231"/>
            <a:ext cx="1910823" cy="158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8702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3" y="845227"/>
            <a:ext cx="596077" cy="59607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คำบรรยายภาพแบบสี่เหลี่ยมมุมมน 26"/>
          <p:cNvSpPr/>
          <p:nvPr/>
        </p:nvSpPr>
        <p:spPr>
          <a:xfrm>
            <a:off x="861429" y="1120530"/>
            <a:ext cx="7977771" cy="863428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อ่านก่อนเข้าประชุมด้วยนะ เค้าให้รับรองมติ จะได้มอบหน่วยงานไปทำกัน</a:t>
            </a:r>
          </a:p>
          <a:p>
            <a:r>
              <a:rPr lang="th-TH" dirty="0" err="1" smtClean="0">
                <a:solidFill>
                  <a:schemeClr val="tx1"/>
                </a:solidFill>
              </a:rPr>
              <a:t>โพสต์</a:t>
            </a:r>
            <a:r>
              <a:rPr lang="th-TH" dirty="0" smtClean="0">
                <a:solidFill>
                  <a:schemeClr val="tx1"/>
                </a:solidFill>
              </a:rPr>
              <a:t> 				</a:t>
            </a:r>
            <a:r>
              <a:rPr lang="en-US" dirty="0" smtClean="0">
                <a:solidFill>
                  <a:schemeClr val="tx1"/>
                </a:solidFill>
              </a:rPr>
              <a:t>	</a:t>
            </a: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dirty="0" smtClean="0">
                <a:solidFill>
                  <a:schemeClr val="tx1"/>
                </a:solidFill>
              </a:rPr>
              <a:t>		&gt;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8" name="แผนผังลําดับงาน: กระบวนการสำรอง 27"/>
          <p:cNvSpPr/>
          <p:nvPr/>
        </p:nvSpPr>
        <p:spPr>
          <a:xfrm>
            <a:off x="695536" y="765998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ลุงแชมป์ </a:t>
            </a:r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เนชั่น</a:t>
            </a:r>
            <a:endParaRPr lang="th-TH" sz="1600" dirty="0" smtClean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9" name="แผนผังลําดับงาน: กระบวนการสำรอง 28"/>
          <p:cNvSpPr/>
          <p:nvPr/>
        </p:nvSpPr>
        <p:spPr>
          <a:xfrm>
            <a:off x="8937622" y="1570498"/>
            <a:ext cx="1086271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15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cxnSp>
        <p:nvCxnSpPr>
          <p:cNvPr id="3" name="ตัวเชื่อมต่อตรง 2"/>
          <p:cNvCxnSpPr>
            <a:stCxn id="27" idx="1"/>
            <a:endCxn id="27" idx="3"/>
          </p:cNvCxnSpPr>
          <p:nvPr/>
        </p:nvCxnSpPr>
        <p:spPr>
          <a:xfrm>
            <a:off x="861429" y="1552244"/>
            <a:ext cx="79777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คำบรรยายภาพแบบสี่เหลี่ยมมุมมน 33"/>
          <p:cNvSpPr/>
          <p:nvPr/>
        </p:nvSpPr>
        <p:spPr>
          <a:xfrm>
            <a:off x="3413547" y="2117401"/>
            <a:ext cx="8343474" cy="601526"/>
          </a:xfrm>
          <a:prstGeom prst="wedgeRoundRectCallout">
            <a:avLst>
              <a:gd name="adj1" fmla="val 53540"/>
              <a:gd name="adj2" fmla="val -38397"/>
              <a:gd name="adj3" fmla="val 16667"/>
            </a:avLst>
          </a:prstGeom>
          <a:solidFill>
            <a:srgbClr val="66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วันที่ประชุม ลูกไม่ว่างไปส่ง ใครผ่านหน้าอำเภอห้างฉัตรแวะเก็บด้วย ที่หน้าตู้โทรศัพท์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36" name="แผนผังลําดับงาน: กระบวนการสำรอง 35"/>
          <p:cNvSpPr/>
          <p:nvPr/>
        </p:nvSpPr>
        <p:spPr>
          <a:xfrm>
            <a:off x="409680" y="2028926"/>
            <a:ext cx="3009900" cy="778476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อ่านแล้วโดย 80</a:t>
            </a:r>
          </a:p>
          <a:p>
            <a:pPr algn="r"/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20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633AA-8E71-4AEF-AFAE-9F132CA0B636}" type="slidenum">
              <a:rPr lang="th-TH" smtClean="0"/>
              <a:pPr/>
              <a:t>9</a:t>
            </a:fld>
            <a:endParaRPr lang="th-TH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2" y="2807402"/>
            <a:ext cx="597113" cy="57832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คำบรรยายภาพแบบสี่เหลี่ยมมุมมน 29"/>
          <p:cNvSpPr/>
          <p:nvPr/>
        </p:nvSpPr>
        <p:spPr>
          <a:xfrm>
            <a:off x="958181" y="3147110"/>
            <a:ext cx="7979442" cy="678740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>
                <a:solidFill>
                  <a:schemeClr val="tx1"/>
                </a:solidFill>
              </a:rPr>
              <a:t>ป้านุ้ยผ่านไปทางนั้นพอดี </a:t>
            </a:r>
            <a:r>
              <a:rPr lang="th-TH" dirty="0" err="1">
                <a:solidFill>
                  <a:schemeClr val="tx1"/>
                </a:solidFill>
              </a:rPr>
              <a:t>งั้น</a:t>
            </a:r>
            <a:r>
              <a:rPr lang="th-TH" dirty="0">
                <a:solidFill>
                  <a:schemeClr val="tx1"/>
                </a:solidFill>
              </a:rPr>
              <a:t> </a:t>
            </a:r>
            <a:r>
              <a:rPr lang="th-TH" dirty="0" smtClean="0">
                <a:solidFill>
                  <a:schemeClr val="tx1"/>
                </a:solidFill>
              </a:rPr>
              <a:t>15:20 </a:t>
            </a:r>
            <a:r>
              <a:rPr lang="th-TH" dirty="0" smtClean="0">
                <a:solidFill>
                  <a:schemeClr val="tx1"/>
                </a:solidFill>
              </a:rPr>
              <a:t>พบกันหน้าตู้โทรศัพท์นะ เบอร์ป้านุ้ยรู้แล้วนะ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31" name="แผนผังลําดับงาน: กระบวนการสำรอง 30"/>
          <p:cNvSpPr/>
          <p:nvPr/>
        </p:nvSpPr>
        <p:spPr>
          <a:xfrm>
            <a:off x="792288" y="2792578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นุ้ย สบปราบ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2" name="แผนผังลําดับงาน: กระบวนการสำรอง 31"/>
          <p:cNvSpPr/>
          <p:nvPr/>
        </p:nvSpPr>
        <p:spPr>
          <a:xfrm>
            <a:off x="8937623" y="3446528"/>
            <a:ext cx="1587029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21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3" name="คำบรรยายภาพแบบสี่เหลี่ยมมุมมน 32"/>
          <p:cNvSpPr/>
          <p:nvPr/>
        </p:nvSpPr>
        <p:spPr>
          <a:xfrm>
            <a:off x="10468395" y="4064114"/>
            <a:ext cx="1301324" cy="601526"/>
          </a:xfrm>
          <a:prstGeom prst="wedgeRoundRectCallout">
            <a:avLst>
              <a:gd name="adj1" fmla="val 69467"/>
              <a:gd name="adj2" fmla="val -42451"/>
              <a:gd name="adj3" fmla="val 16667"/>
            </a:avLst>
          </a:prstGeom>
          <a:solidFill>
            <a:srgbClr val="66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err="1" smtClean="0">
                <a:solidFill>
                  <a:schemeClr val="tx1"/>
                </a:solidFill>
              </a:rPr>
              <a:t>โอเค</a:t>
            </a:r>
            <a:r>
              <a:rPr lang="th-TH" dirty="0" smtClean="0">
                <a:solidFill>
                  <a:schemeClr val="tx1"/>
                </a:solidFill>
              </a:rPr>
              <a:t>จ้า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35" name="แผนผังลําดับงาน: กระบวนการสำรอง 34"/>
          <p:cNvSpPr/>
          <p:nvPr/>
        </p:nvSpPr>
        <p:spPr>
          <a:xfrm>
            <a:off x="7334250" y="3975639"/>
            <a:ext cx="3009900" cy="778476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อ่านแล้วโดย 90</a:t>
            </a:r>
          </a:p>
          <a:p>
            <a:pPr algn="r"/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25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2" y="4475913"/>
            <a:ext cx="597114" cy="58277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คำบรรยายภาพแบบสี่เหลี่ยมมุมมน 21"/>
          <p:cNvSpPr/>
          <p:nvPr/>
        </p:nvSpPr>
        <p:spPr>
          <a:xfrm>
            <a:off x="880456" y="4799126"/>
            <a:ext cx="7958744" cy="1455370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ไม่ได้ไป</a:t>
            </a:r>
            <a:r>
              <a:rPr lang="th-TH" dirty="0" err="1" smtClean="0">
                <a:solidFill>
                  <a:schemeClr val="tx1"/>
                </a:solidFill>
              </a:rPr>
              <a:t>เด้อ</a:t>
            </a:r>
            <a:r>
              <a:rPr lang="th-TH" dirty="0" smtClean="0">
                <a:solidFill>
                  <a:schemeClr val="tx1"/>
                </a:solidFill>
              </a:rPr>
              <a:t> สูเขา หมอโรคความจำเสื่อมนัด เค้าว่า</a:t>
            </a:r>
            <a:r>
              <a:rPr lang="th-TH" dirty="0" err="1" smtClean="0">
                <a:solidFill>
                  <a:schemeClr val="tx1"/>
                </a:solidFill>
              </a:rPr>
              <a:t>เป็นอัล</a:t>
            </a:r>
            <a:r>
              <a:rPr lang="th-TH" dirty="0" smtClean="0">
                <a:solidFill>
                  <a:schemeClr val="tx1"/>
                </a:solidFill>
              </a:rPr>
              <a:t>ไซ</a:t>
            </a:r>
            <a:r>
              <a:rPr lang="th-TH" dirty="0" err="1" smtClean="0">
                <a:solidFill>
                  <a:schemeClr val="tx1"/>
                </a:solidFill>
              </a:rPr>
              <a:t>เมอร์</a:t>
            </a:r>
            <a:r>
              <a:rPr lang="th-TH" dirty="0" smtClean="0">
                <a:solidFill>
                  <a:schemeClr val="tx1"/>
                </a:solidFill>
              </a:rPr>
              <a:t> กับพากินสัน</a:t>
            </a:r>
          </a:p>
          <a:p>
            <a:r>
              <a:rPr lang="th-TH" dirty="0" smtClean="0">
                <a:solidFill>
                  <a:schemeClr val="tx1"/>
                </a:solidFill>
              </a:rPr>
              <a:t>ก็ไม่รู้เป็นจริงรึเปล่า แต่พักนี้เดินกลับบ้านไม่ค่อยถูก หน้าหลานก็ชักจะลืม ๆ ล่ะ</a:t>
            </a:r>
          </a:p>
          <a:p>
            <a:r>
              <a:rPr lang="th-TH" dirty="0" smtClean="0">
                <a:solidFill>
                  <a:schemeClr val="tx1"/>
                </a:solidFill>
              </a:rPr>
              <a:t>เรียกผิดเรียกถูก หมอด้านนี้ที่ลำปางก็เปิดคลินิกที่เดียว หน้าวัดเชียงราย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3" name="แผนผังลําดับงาน: กระบวนการสำรอง 22"/>
          <p:cNvSpPr/>
          <p:nvPr/>
        </p:nvSpPr>
        <p:spPr>
          <a:xfrm>
            <a:off x="714563" y="4444594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เอลวิส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  ห้าแยก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4" name="แผนผังลําดับงาน: กระบวนการสำรอง 23"/>
          <p:cNvSpPr/>
          <p:nvPr/>
        </p:nvSpPr>
        <p:spPr>
          <a:xfrm>
            <a:off x="8839200" y="5823968"/>
            <a:ext cx="1587029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27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37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คำบรรยายภาพแบบสี่เหลี่ยมมุมมน 33"/>
          <p:cNvSpPr/>
          <p:nvPr/>
        </p:nvSpPr>
        <p:spPr>
          <a:xfrm>
            <a:off x="3413547" y="898201"/>
            <a:ext cx="8343474" cy="601526"/>
          </a:xfrm>
          <a:prstGeom prst="wedgeRoundRectCallout">
            <a:avLst>
              <a:gd name="adj1" fmla="val 53540"/>
              <a:gd name="adj2" fmla="val -38397"/>
              <a:gd name="adj3" fmla="val 16667"/>
            </a:avLst>
          </a:prstGeom>
          <a:solidFill>
            <a:srgbClr val="66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วันที่ประชุม ลูกไม่ว่างไปส่ง ใครผ่านหน้าอำเภอห้างฉัตรแวะเก็บด้วย ที่หน้าตู้โทรศัพท์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36" name="แผนผังลําดับงาน: กระบวนการสำรอง 35"/>
          <p:cNvSpPr/>
          <p:nvPr/>
        </p:nvSpPr>
        <p:spPr>
          <a:xfrm>
            <a:off x="409680" y="809726"/>
            <a:ext cx="3009900" cy="778476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อ่านแล้วโดย 80</a:t>
            </a:r>
          </a:p>
          <a:p>
            <a:pPr algn="r"/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20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633AA-8E71-4AEF-AFAE-9F132CA0B636}" type="slidenum">
              <a:rPr lang="th-TH" smtClean="0"/>
              <a:pPr/>
              <a:t>10</a:t>
            </a:fld>
            <a:endParaRPr lang="th-TH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2" y="1588202"/>
            <a:ext cx="597113" cy="57832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คำบรรยายภาพแบบสี่เหลี่ยมมุมมน 29"/>
          <p:cNvSpPr/>
          <p:nvPr/>
        </p:nvSpPr>
        <p:spPr>
          <a:xfrm>
            <a:off x="958181" y="1927910"/>
            <a:ext cx="7979442" cy="678740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>
                <a:solidFill>
                  <a:schemeClr val="tx1"/>
                </a:solidFill>
              </a:rPr>
              <a:t>ป้านุ้ยผ่านไปทางนั้นพอดี </a:t>
            </a:r>
            <a:r>
              <a:rPr lang="th-TH" dirty="0" err="1">
                <a:solidFill>
                  <a:schemeClr val="tx1"/>
                </a:solidFill>
              </a:rPr>
              <a:t>งั้น</a:t>
            </a:r>
            <a:r>
              <a:rPr lang="th-TH" dirty="0">
                <a:solidFill>
                  <a:schemeClr val="tx1"/>
                </a:solidFill>
              </a:rPr>
              <a:t> </a:t>
            </a:r>
            <a:r>
              <a:rPr lang="th-TH" dirty="0" smtClean="0">
                <a:solidFill>
                  <a:schemeClr val="tx1"/>
                </a:solidFill>
              </a:rPr>
              <a:t>15:20 </a:t>
            </a:r>
            <a:r>
              <a:rPr lang="th-TH" dirty="0" smtClean="0">
                <a:solidFill>
                  <a:schemeClr val="tx1"/>
                </a:solidFill>
              </a:rPr>
              <a:t>พบกันหน้าตู้โทรศัพท์นะ เบอร์ป้านุ้ยรู้แล้วนะ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31" name="แผนผังลําดับงาน: กระบวนการสำรอง 30"/>
          <p:cNvSpPr/>
          <p:nvPr/>
        </p:nvSpPr>
        <p:spPr>
          <a:xfrm>
            <a:off x="792288" y="1573378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นุ้ย สบปราบ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2" name="แผนผังลําดับงาน: กระบวนการสำรอง 31"/>
          <p:cNvSpPr/>
          <p:nvPr/>
        </p:nvSpPr>
        <p:spPr>
          <a:xfrm>
            <a:off x="8937623" y="2227328"/>
            <a:ext cx="1587029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21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3" name="คำบรรยายภาพแบบสี่เหลี่ยมมุมมน 32"/>
          <p:cNvSpPr/>
          <p:nvPr/>
        </p:nvSpPr>
        <p:spPr>
          <a:xfrm>
            <a:off x="10468395" y="2844914"/>
            <a:ext cx="1301324" cy="601526"/>
          </a:xfrm>
          <a:prstGeom prst="wedgeRoundRectCallout">
            <a:avLst>
              <a:gd name="adj1" fmla="val 69467"/>
              <a:gd name="adj2" fmla="val -42451"/>
              <a:gd name="adj3" fmla="val 16667"/>
            </a:avLst>
          </a:prstGeom>
          <a:solidFill>
            <a:srgbClr val="66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err="1" smtClean="0">
                <a:solidFill>
                  <a:schemeClr val="tx1"/>
                </a:solidFill>
              </a:rPr>
              <a:t>โอเค</a:t>
            </a:r>
            <a:r>
              <a:rPr lang="th-TH" dirty="0" smtClean="0">
                <a:solidFill>
                  <a:schemeClr val="tx1"/>
                </a:solidFill>
              </a:rPr>
              <a:t>จ้า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35" name="แผนผังลําดับงาน: กระบวนการสำรอง 34"/>
          <p:cNvSpPr/>
          <p:nvPr/>
        </p:nvSpPr>
        <p:spPr>
          <a:xfrm>
            <a:off x="7334250" y="2756439"/>
            <a:ext cx="3009900" cy="778476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อ่านแล้วโดย 90</a:t>
            </a:r>
          </a:p>
          <a:p>
            <a:pPr algn="r"/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25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2" y="3256713"/>
            <a:ext cx="597114" cy="58277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คำบรรยายภาพแบบสี่เหลี่ยมมุมมน 21"/>
          <p:cNvSpPr/>
          <p:nvPr/>
        </p:nvSpPr>
        <p:spPr>
          <a:xfrm>
            <a:off x="880456" y="3579926"/>
            <a:ext cx="7958744" cy="1455370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ไม่ได้ไป</a:t>
            </a:r>
            <a:r>
              <a:rPr lang="th-TH" dirty="0" err="1" smtClean="0">
                <a:solidFill>
                  <a:schemeClr val="tx1"/>
                </a:solidFill>
              </a:rPr>
              <a:t>เด้อ</a:t>
            </a:r>
            <a:r>
              <a:rPr lang="th-TH" dirty="0" smtClean="0">
                <a:solidFill>
                  <a:schemeClr val="tx1"/>
                </a:solidFill>
              </a:rPr>
              <a:t> สูเขา หมอโรคความจำเสื่อมนัด เค้าว่า</a:t>
            </a:r>
            <a:r>
              <a:rPr lang="th-TH" dirty="0" err="1" smtClean="0">
                <a:solidFill>
                  <a:schemeClr val="tx1"/>
                </a:solidFill>
              </a:rPr>
              <a:t>เป็นอัล</a:t>
            </a:r>
            <a:r>
              <a:rPr lang="th-TH" dirty="0" smtClean="0">
                <a:solidFill>
                  <a:schemeClr val="tx1"/>
                </a:solidFill>
              </a:rPr>
              <a:t>ไซ</a:t>
            </a:r>
            <a:r>
              <a:rPr lang="th-TH" dirty="0" err="1" smtClean="0">
                <a:solidFill>
                  <a:schemeClr val="tx1"/>
                </a:solidFill>
              </a:rPr>
              <a:t>เมอร์</a:t>
            </a:r>
            <a:r>
              <a:rPr lang="th-TH" dirty="0" smtClean="0">
                <a:solidFill>
                  <a:schemeClr val="tx1"/>
                </a:solidFill>
              </a:rPr>
              <a:t> กับพากินสัน</a:t>
            </a:r>
          </a:p>
          <a:p>
            <a:r>
              <a:rPr lang="th-TH" dirty="0" smtClean="0">
                <a:solidFill>
                  <a:schemeClr val="tx1"/>
                </a:solidFill>
              </a:rPr>
              <a:t>ก็ไม่รู้เป็นจริงรึเปล่า แต่พักนี้เดินกลับบ้านไม่ค่อยถูก หน้าหลานก็ชักจะลืม ๆ ล่ะ</a:t>
            </a:r>
          </a:p>
          <a:p>
            <a:r>
              <a:rPr lang="th-TH" dirty="0" smtClean="0">
                <a:solidFill>
                  <a:schemeClr val="tx1"/>
                </a:solidFill>
              </a:rPr>
              <a:t>เรียกผิดเรียกถูก หมอด้านนี้ที่ลำปางก็เปิดคลินิกที่เดียว หน้าวัดเชียงราย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3" name="แผนผังลําดับงาน: กระบวนการสำรอง 22"/>
          <p:cNvSpPr/>
          <p:nvPr/>
        </p:nvSpPr>
        <p:spPr>
          <a:xfrm>
            <a:off x="714563" y="3225394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เอลวิส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  ห้าแยก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4" name="แผนผังลําดับงาน: กระบวนการสำรอง 23"/>
          <p:cNvSpPr/>
          <p:nvPr/>
        </p:nvSpPr>
        <p:spPr>
          <a:xfrm>
            <a:off x="8839200" y="4604768"/>
            <a:ext cx="1587029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27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10" y="5018457"/>
            <a:ext cx="597114" cy="58277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คำบรรยายภาพแบบสี่เหลี่ยมมุมมน 20"/>
          <p:cNvSpPr/>
          <p:nvPr/>
        </p:nvSpPr>
        <p:spPr>
          <a:xfrm>
            <a:off x="898744" y="5341670"/>
            <a:ext cx="7958744" cy="1024842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ใครสงสัยว่าเป็นรึเปล่า ลองไปคุยกับหมอ </a:t>
            </a:r>
          </a:p>
          <a:p>
            <a:r>
              <a:rPr lang="th-TH" dirty="0" smtClean="0">
                <a:solidFill>
                  <a:schemeClr val="tx1"/>
                </a:solidFill>
              </a:rPr>
              <a:t>หมอเค้าจะสอบด้วย ถามนู่นถามนี่ ตอบไม่ได้แสดงว่าเป็นล่ะ  ก็เอายามากิน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5" name="แผนผังลําดับงาน: กระบวนการสำรอง 24"/>
          <p:cNvSpPr/>
          <p:nvPr/>
        </p:nvSpPr>
        <p:spPr>
          <a:xfrm>
            <a:off x="732851" y="4987138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เอลวิส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  ห้าแยก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6" name="แผนผังลําดับงาน: กระบวนการสำรอง 25"/>
          <p:cNvSpPr/>
          <p:nvPr/>
        </p:nvSpPr>
        <p:spPr>
          <a:xfrm>
            <a:off x="8857488" y="5988560"/>
            <a:ext cx="1587029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29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83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633AA-8E71-4AEF-AFAE-9F132CA0B636}" type="slidenum">
              <a:rPr lang="th-TH" smtClean="0"/>
              <a:pPr/>
              <a:t>11</a:t>
            </a:fld>
            <a:endParaRPr lang="th-TH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2" y="722570"/>
            <a:ext cx="597113" cy="57832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คำบรรยายภาพแบบสี่เหลี่ยมมุมมน 29"/>
          <p:cNvSpPr/>
          <p:nvPr/>
        </p:nvSpPr>
        <p:spPr>
          <a:xfrm>
            <a:off x="958181" y="1062278"/>
            <a:ext cx="7979442" cy="678740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>
                <a:solidFill>
                  <a:schemeClr val="tx1"/>
                </a:solidFill>
              </a:rPr>
              <a:t>ป้านุ้ยผ่านไปทางนั้นพอดี </a:t>
            </a:r>
            <a:r>
              <a:rPr lang="th-TH" dirty="0" err="1">
                <a:solidFill>
                  <a:schemeClr val="tx1"/>
                </a:solidFill>
              </a:rPr>
              <a:t>งั้น</a:t>
            </a:r>
            <a:r>
              <a:rPr lang="th-TH" dirty="0">
                <a:solidFill>
                  <a:schemeClr val="tx1"/>
                </a:solidFill>
              </a:rPr>
              <a:t> </a:t>
            </a:r>
            <a:r>
              <a:rPr lang="th-TH" dirty="0" smtClean="0">
                <a:solidFill>
                  <a:schemeClr val="tx1"/>
                </a:solidFill>
              </a:rPr>
              <a:t>15:20 </a:t>
            </a:r>
            <a:r>
              <a:rPr lang="th-TH" dirty="0" smtClean="0">
                <a:solidFill>
                  <a:schemeClr val="tx1"/>
                </a:solidFill>
              </a:rPr>
              <a:t>พบกันหน้าตู้โทรศัพท์นะ เบอร์ป้านุ้ยรู้แล้วนะ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31" name="แผนผังลําดับงาน: กระบวนการสำรอง 30"/>
          <p:cNvSpPr/>
          <p:nvPr/>
        </p:nvSpPr>
        <p:spPr>
          <a:xfrm>
            <a:off x="792288" y="707746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นุ้ย สบปราบ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2" name="แผนผังลําดับงาน: กระบวนการสำรอง 31"/>
          <p:cNvSpPr/>
          <p:nvPr/>
        </p:nvSpPr>
        <p:spPr>
          <a:xfrm>
            <a:off x="8937623" y="1361696"/>
            <a:ext cx="1587029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21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3" name="คำบรรยายภาพแบบสี่เหลี่ยมมุมมน 32"/>
          <p:cNvSpPr/>
          <p:nvPr/>
        </p:nvSpPr>
        <p:spPr>
          <a:xfrm>
            <a:off x="10468395" y="1979282"/>
            <a:ext cx="1301324" cy="601526"/>
          </a:xfrm>
          <a:prstGeom prst="wedgeRoundRectCallout">
            <a:avLst>
              <a:gd name="adj1" fmla="val 69467"/>
              <a:gd name="adj2" fmla="val -42451"/>
              <a:gd name="adj3" fmla="val 16667"/>
            </a:avLst>
          </a:prstGeom>
          <a:solidFill>
            <a:srgbClr val="66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err="1" smtClean="0">
                <a:solidFill>
                  <a:schemeClr val="tx1"/>
                </a:solidFill>
              </a:rPr>
              <a:t>โอเค</a:t>
            </a:r>
            <a:r>
              <a:rPr lang="th-TH" dirty="0" smtClean="0">
                <a:solidFill>
                  <a:schemeClr val="tx1"/>
                </a:solidFill>
              </a:rPr>
              <a:t>จ้า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35" name="แผนผังลําดับงาน: กระบวนการสำรอง 34"/>
          <p:cNvSpPr/>
          <p:nvPr/>
        </p:nvSpPr>
        <p:spPr>
          <a:xfrm>
            <a:off x="7334250" y="1890807"/>
            <a:ext cx="3009900" cy="778476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อ่านแล้วโดย 90</a:t>
            </a:r>
          </a:p>
          <a:p>
            <a:pPr algn="r"/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25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2" y="2391081"/>
            <a:ext cx="597114" cy="58277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คำบรรยายภาพแบบสี่เหลี่ยมมุมมน 21"/>
          <p:cNvSpPr/>
          <p:nvPr/>
        </p:nvSpPr>
        <p:spPr>
          <a:xfrm>
            <a:off x="880456" y="2714294"/>
            <a:ext cx="7958744" cy="1455370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ไม่ได้ไป</a:t>
            </a:r>
            <a:r>
              <a:rPr lang="th-TH" dirty="0" err="1" smtClean="0">
                <a:solidFill>
                  <a:schemeClr val="tx1"/>
                </a:solidFill>
              </a:rPr>
              <a:t>เด้อ</a:t>
            </a:r>
            <a:r>
              <a:rPr lang="th-TH" dirty="0" smtClean="0">
                <a:solidFill>
                  <a:schemeClr val="tx1"/>
                </a:solidFill>
              </a:rPr>
              <a:t> สูเขา หมอโรคความจำเสื่อมนัด เค้าว่า</a:t>
            </a:r>
            <a:r>
              <a:rPr lang="th-TH" dirty="0" err="1" smtClean="0">
                <a:solidFill>
                  <a:schemeClr val="tx1"/>
                </a:solidFill>
              </a:rPr>
              <a:t>เป็นอัล</a:t>
            </a:r>
            <a:r>
              <a:rPr lang="th-TH" dirty="0" smtClean="0">
                <a:solidFill>
                  <a:schemeClr val="tx1"/>
                </a:solidFill>
              </a:rPr>
              <a:t>ไซ</a:t>
            </a:r>
            <a:r>
              <a:rPr lang="th-TH" dirty="0" err="1" smtClean="0">
                <a:solidFill>
                  <a:schemeClr val="tx1"/>
                </a:solidFill>
              </a:rPr>
              <a:t>เมอร์</a:t>
            </a:r>
            <a:r>
              <a:rPr lang="th-TH" dirty="0" smtClean="0">
                <a:solidFill>
                  <a:schemeClr val="tx1"/>
                </a:solidFill>
              </a:rPr>
              <a:t> กับพากินสัน</a:t>
            </a:r>
          </a:p>
          <a:p>
            <a:r>
              <a:rPr lang="th-TH" dirty="0" smtClean="0">
                <a:solidFill>
                  <a:schemeClr val="tx1"/>
                </a:solidFill>
              </a:rPr>
              <a:t>ก็ไม่รู้เป็นจริงรึเปล่า แต่พักนี้เดินกลับบ้านไม่ค่อยถูก หน้าหลานก็ชักจะลืม ๆ ล่ะ</a:t>
            </a:r>
          </a:p>
          <a:p>
            <a:r>
              <a:rPr lang="th-TH" dirty="0" smtClean="0">
                <a:solidFill>
                  <a:schemeClr val="tx1"/>
                </a:solidFill>
              </a:rPr>
              <a:t>เรียกผิดเรียกถูก หมอด้านนี้ที่ลำปางก็เปิดคลินิกที่เดียว หน้าวัดเชียงราย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3" name="แผนผังลําดับงาน: กระบวนการสำรอง 22"/>
          <p:cNvSpPr/>
          <p:nvPr/>
        </p:nvSpPr>
        <p:spPr>
          <a:xfrm>
            <a:off x="714563" y="2359762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เอลวิส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  ห้าแยก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4" name="แผนผังลําดับงาน: กระบวนการสำรอง 23"/>
          <p:cNvSpPr/>
          <p:nvPr/>
        </p:nvSpPr>
        <p:spPr>
          <a:xfrm>
            <a:off x="8839200" y="3739136"/>
            <a:ext cx="1587029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27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10" y="4152825"/>
            <a:ext cx="597114" cy="58277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คำบรรยายภาพแบบสี่เหลี่ยมมุมมน 20"/>
          <p:cNvSpPr/>
          <p:nvPr/>
        </p:nvSpPr>
        <p:spPr>
          <a:xfrm>
            <a:off x="898744" y="4476038"/>
            <a:ext cx="7958744" cy="1024842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ใครสงสัยว่าเป็นรึเปล่า ลองไปคุยกับหมอ </a:t>
            </a:r>
          </a:p>
          <a:p>
            <a:r>
              <a:rPr lang="th-TH" dirty="0" smtClean="0">
                <a:solidFill>
                  <a:schemeClr val="tx1"/>
                </a:solidFill>
              </a:rPr>
              <a:t>หมอเค้าจะสอบด้วย ถามนู่นถามนี่ ตอบไม่ได้แสดงว่าเป็นล่ะ  ก็เอายามากิน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5" name="แผนผังลําดับงาน: กระบวนการสำรอง 24"/>
          <p:cNvSpPr/>
          <p:nvPr/>
        </p:nvSpPr>
        <p:spPr>
          <a:xfrm>
            <a:off x="732851" y="4121506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เอลวิส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  ห้าแยก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6" name="แผนผังลําดับงาน: กระบวนการสำรอง 25"/>
          <p:cNvSpPr/>
          <p:nvPr/>
        </p:nvSpPr>
        <p:spPr>
          <a:xfrm>
            <a:off x="8857488" y="5122928"/>
            <a:ext cx="1587029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29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10" y="5464878"/>
            <a:ext cx="596077" cy="619411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คำบรรยายภาพแบบสี่เหลี่ยมมุมมน 26"/>
          <p:cNvSpPr/>
          <p:nvPr/>
        </p:nvSpPr>
        <p:spPr>
          <a:xfrm>
            <a:off x="852145" y="5755438"/>
            <a:ext cx="5987568" cy="678740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แล้วที่ไปเที่ยวทะเล</a:t>
            </a:r>
            <a:r>
              <a:rPr lang="th-TH" dirty="0" err="1" smtClean="0">
                <a:solidFill>
                  <a:schemeClr val="tx1"/>
                </a:solidFill>
              </a:rPr>
              <a:t>ยกก๊</a:t>
            </a:r>
            <a:r>
              <a:rPr lang="th-TH" dirty="0" smtClean="0">
                <a:solidFill>
                  <a:schemeClr val="tx1"/>
                </a:solidFill>
              </a:rPr>
              <a:t>วนไปได้ไหมนี่ อาทิตย์หน้าแล้วนะ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8" name="แผนผังลําดับงาน: กระบวนการสำรอง 27"/>
          <p:cNvSpPr/>
          <p:nvPr/>
        </p:nvSpPr>
        <p:spPr>
          <a:xfrm>
            <a:off x="686252" y="5400906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สาว</a:t>
            </a:r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คนึง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นิจ 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9" name="แผนผังลําดับงาน: กระบวนการสำรอง 28"/>
          <p:cNvSpPr/>
          <p:nvPr/>
        </p:nvSpPr>
        <p:spPr>
          <a:xfrm>
            <a:off x="6914258" y="6033391"/>
            <a:ext cx="1086271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30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339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633AA-8E71-4AEF-AFAE-9F132CA0B636}" type="slidenum">
              <a:rPr lang="th-TH" smtClean="0"/>
              <a:pPr/>
              <a:t>12</a:t>
            </a:fld>
            <a:endParaRPr lang="th-TH"/>
          </a:p>
        </p:txBody>
      </p:sp>
      <p:sp>
        <p:nvSpPr>
          <p:cNvPr id="33" name="คำบรรยายภาพแบบสี่เหลี่ยมมุมมน 32"/>
          <p:cNvSpPr/>
          <p:nvPr/>
        </p:nvSpPr>
        <p:spPr>
          <a:xfrm>
            <a:off x="10486683" y="879919"/>
            <a:ext cx="1301324" cy="601526"/>
          </a:xfrm>
          <a:prstGeom prst="wedgeRoundRectCallout">
            <a:avLst>
              <a:gd name="adj1" fmla="val 69467"/>
              <a:gd name="adj2" fmla="val -42451"/>
              <a:gd name="adj3" fmla="val 16667"/>
            </a:avLst>
          </a:prstGeom>
          <a:solidFill>
            <a:srgbClr val="66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err="1" smtClean="0">
                <a:solidFill>
                  <a:schemeClr val="tx1"/>
                </a:solidFill>
              </a:rPr>
              <a:t>โอเค</a:t>
            </a:r>
            <a:r>
              <a:rPr lang="th-TH" dirty="0" smtClean="0">
                <a:solidFill>
                  <a:schemeClr val="tx1"/>
                </a:solidFill>
              </a:rPr>
              <a:t>จ้า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35" name="แผนผังลําดับงาน: กระบวนการสำรอง 34"/>
          <p:cNvSpPr/>
          <p:nvPr/>
        </p:nvSpPr>
        <p:spPr>
          <a:xfrm>
            <a:off x="7352538" y="791444"/>
            <a:ext cx="3009900" cy="778476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อ่านแล้วโดย 90</a:t>
            </a:r>
          </a:p>
          <a:p>
            <a:pPr algn="r"/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25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10" y="1291718"/>
            <a:ext cx="597114" cy="58277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คำบรรยายภาพแบบสี่เหลี่ยมมุมมน 21"/>
          <p:cNvSpPr/>
          <p:nvPr/>
        </p:nvSpPr>
        <p:spPr>
          <a:xfrm>
            <a:off x="898744" y="1614931"/>
            <a:ext cx="7958744" cy="1455370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ไม่ได้ไป</a:t>
            </a:r>
            <a:r>
              <a:rPr lang="th-TH" dirty="0" err="1" smtClean="0">
                <a:solidFill>
                  <a:schemeClr val="tx1"/>
                </a:solidFill>
              </a:rPr>
              <a:t>เด้อ</a:t>
            </a:r>
            <a:r>
              <a:rPr lang="th-TH" dirty="0" smtClean="0">
                <a:solidFill>
                  <a:schemeClr val="tx1"/>
                </a:solidFill>
              </a:rPr>
              <a:t> สูเขา หมอโรคความจำเสื่อมนัด เค้าว่า</a:t>
            </a:r>
            <a:r>
              <a:rPr lang="th-TH" dirty="0" err="1" smtClean="0">
                <a:solidFill>
                  <a:schemeClr val="tx1"/>
                </a:solidFill>
              </a:rPr>
              <a:t>เป็นอัล</a:t>
            </a:r>
            <a:r>
              <a:rPr lang="th-TH" dirty="0" smtClean="0">
                <a:solidFill>
                  <a:schemeClr val="tx1"/>
                </a:solidFill>
              </a:rPr>
              <a:t>ไซ</a:t>
            </a:r>
            <a:r>
              <a:rPr lang="th-TH" dirty="0" err="1" smtClean="0">
                <a:solidFill>
                  <a:schemeClr val="tx1"/>
                </a:solidFill>
              </a:rPr>
              <a:t>เมอร์</a:t>
            </a:r>
            <a:r>
              <a:rPr lang="th-TH" dirty="0" smtClean="0">
                <a:solidFill>
                  <a:schemeClr val="tx1"/>
                </a:solidFill>
              </a:rPr>
              <a:t> กับพากินสัน</a:t>
            </a:r>
          </a:p>
          <a:p>
            <a:r>
              <a:rPr lang="th-TH" dirty="0" smtClean="0">
                <a:solidFill>
                  <a:schemeClr val="tx1"/>
                </a:solidFill>
              </a:rPr>
              <a:t>ก็ไม่รู้เป็นจริงรึเปล่า แต่พักนี้เดินกลับบ้านไม่ค่อยถูก หน้าหลานก็ชักจะลืม ๆ ล่ะ</a:t>
            </a:r>
          </a:p>
          <a:p>
            <a:r>
              <a:rPr lang="th-TH" dirty="0" smtClean="0">
                <a:solidFill>
                  <a:schemeClr val="tx1"/>
                </a:solidFill>
              </a:rPr>
              <a:t>เรียกผิดเรียกถูก หมอด้านนี้ที่ลำปางก็เปิดคลินิกที่เดียว หน้าวัดเชียงราย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3" name="แผนผังลําดับงาน: กระบวนการสำรอง 22"/>
          <p:cNvSpPr/>
          <p:nvPr/>
        </p:nvSpPr>
        <p:spPr>
          <a:xfrm>
            <a:off x="732851" y="1260399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เอลวิส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  ห้าแยก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4" name="แผนผังลําดับงาน: กระบวนการสำรอง 23"/>
          <p:cNvSpPr/>
          <p:nvPr/>
        </p:nvSpPr>
        <p:spPr>
          <a:xfrm>
            <a:off x="8857488" y="2639773"/>
            <a:ext cx="1587029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27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98" y="3053462"/>
            <a:ext cx="597114" cy="58277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คำบรรยายภาพแบบสี่เหลี่ยมมุมมน 20"/>
          <p:cNvSpPr/>
          <p:nvPr/>
        </p:nvSpPr>
        <p:spPr>
          <a:xfrm>
            <a:off x="917032" y="3376675"/>
            <a:ext cx="7958744" cy="1024842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ใครสงสัยว่าเป็นรึเปล่า ลองไปคุยกับหมอ </a:t>
            </a:r>
          </a:p>
          <a:p>
            <a:r>
              <a:rPr lang="th-TH" dirty="0" smtClean="0">
                <a:solidFill>
                  <a:schemeClr val="tx1"/>
                </a:solidFill>
              </a:rPr>
              <a:t>หมอเค้าจะสอบด้วย ถามนู่นถามนี่ ตอบไม่ได้แสดงว่าเป็นล่ะ  ก็เอายามากิน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5" name="แผนผังลําดับงาน: กระบวนการสำรอง 24"/>
          <p:cNvSpPr/>
          <p:nvPr/>
        </p:nvSpPr>
        <p:spPr>
          <a:xfrm>
            <a:off x="751139" y="3022143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เอลวิส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  ห้าแยก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6" name="แผนผังลําดับงาน: กระบวนการสำรอง 25"/>
          <p:cNvSpPr/>
          <p:nvPr/>
        </p:nvSpPr>
        <p:spPr>
          <a:xfrm>
            <a:off x="8875776" y="4023565"/>
            <a:ext cx="1587029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29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98" y="4365515"/>
            <a:ext cx="596077" cy="619411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คำบรรยายภาพแบบสี่เหลี่ยมมุมมน 26"/>
          <p:cNvSpPr/>
          <p:nvPr/>
        </p:nvSpPr>
        <p:spPr>
          <a:xfrm>
            <a:off x="870433" y="4656075"/>
            <a:ext cx="5987568" cy="678740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แล้วที่ไปเที่ยวทะเล</a:t>
            </a:r>
            <a:r>
              <a:rPr lang="th-TH" dirty="0" err="1" smtClean="0">
                <a:solidFill>
                  <a:schemeClr val="tx1"/>
                </a:solidFill>
              </a:rPr>
              <a:t>ยกก๊</a:t>
            </a:r>
            <a:r>
              <a:rPr lang="th-TH" dirty="0" smtClean="0">
                <a:solidFill>
                  <a:schemeClr val="tx1"/>
                </a:solidFill>
              </a:rPr>
              <a:t>วนไปได้ไหมนี่ อาทิตย์หน้าแล้วนะ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8" name="แผนผังลําดับงาน: กระบวนการสำรอง 27"/>
          <p:cNvSpPr/>
          <p:nvPr/>
        </p:nvSpPr>
        <p:spPr>
          <a:xfrm>
            <a:off x="704540" y="4301543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สาว</a:t>
            </a:r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คนึง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นิจ 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9" name="แผนผังลําดับงาน: กระบวนการสำรอง 28"/>
          <p:cNvSpPr/>
          <p:nvPr/>
        </p:nvSpPr>
        <p:spPr>
          <a:xfrm>
            <a:off x="6932546" y="4934028"/>
            <a:ext cx="1086271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30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76" y="5459478"/>
            <a:ext cx="597114" cy="58277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คำบรรยายภาพแบบสี่เหลี่ยมมุมมน 39"/>
          <p:cNvSpPr/>
          <p:nvPr/>
        </p:nvSpPr>
        <p:spPr>
          <a:xfrm>
            <a:off x="940910" y="5782691"/>
            <a:ext cx="7434994" cy="646890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แน่นอนไปได้อยู่ สมองป่วย แต่ใจยังสู่ไหว คอยจูงล่ะกัน อย่าให้หลงล่ะ 555</a:t>
            </a:r>
          </a:p>
        </p:txBody>
      </p:sp>
      <p:sp>
        <p:nvSpPr>
          <p:cNvPr id="41" name="แผนผังลําดับงาน: กระบวนการสำรอง 40"/>
          <p:cNvSpPr/>
          <p:nvPr/>
        </p:nvSpPr>
        <p:spPr>
          <a:xfrm>
            <a:off x="775017" y="5428159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เอลวิส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  ห้าแยก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42" name="แผนผังลําดับงาน: กระบวนการสำรอง 41"/>
          <p:cNvSpPr/>
          <p:nvPr/>
        </p:nvSpPr>
        <p:spPr>
          <a:xfrm>
            <a:off x="8375904" y="6016121"/>
            <a:ext cx="2110779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32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5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633AA-8E71-4AEF-AFAE-9F132CA0B636}" type="slidenum">
              <a:rPr lang="th-TH" smtClean="0"/>
              <a:pPr/>
              <a:t>13</a:t>
            </a:fld>
            <a:endParaRPr lang="th-TH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10" y="767462"/>
            <a:ext cx="597114" cy="58277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คำบรรยายภาพแบบสี่เหลี่ยมมุมมน 21"/>
          <p:cNvSpPr/>
          <p:nvPr/>
        </p:nvSpPr>
        <p:spPr>
          <a:xfrm>
            <a:off x="898744" y="1090675"/>
            <a:ext cx="7958744" cy="1455370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ไม่ได้ไป</a:t>
            </a:r>
            <a:r>
              <a:rPr lang="th-TH" dirty="0" err="1" smtClean="0">
                <a:solidFill>
                  <a:schemeClr val="tx1"/>
                </a:solidFill>
              </a:rPr>
              <a:t>เด้อ</a:t>
            </a:r>
            <a:r>
              <a:rPr lang="th-TH" dirty="0" smtClean="0">
                <a:solidFill>
                  <a:schemeClr val="tx1"/>
                </a:solidFill>
              </a:rPr>
              <a:t> สูเขา หมอโรคความจำเสื่อมนัด เค้าว่า</a:t>
            </a:r>
            <a:r>
              <a:rPr lang="th-TH" dirty="0" err="1" smtClean="0">
                <a:solidFill>
                  <a:schemeClr val="tx1"/>
                </a:solidFill>
              </a:rPr>
              <a:t>เป็นอัล</a:t>
            </a:r>
            <a:r>
              <a:rPr lang="th-TH" dirty="0" smtClean="0">
                <a:solidFill>
                  <a:schemeClr val="tx1"/>
                </a:solidFill>
              </a:rPr>
              <a:t>ไซ</a:t>
            </a:r>
            <a:r>
              <a:rPr lang="th-TH" dirty="0" err="1" smtClean="0">
                <a:solidFill>
                  <a:schemeClr val="tx1"/>
                </a:solidFill>
              </a:rPr>
              <a:t>เมอร์</a:t>
            </a:r>
            <a:r>
              <a:rPr lang="th-TH" dirty="0" smtClean="0">
                <a:solidFill>
                  <a:schemeClr val="tx1"/>
                </a:solidFill>
              </a:rPr>
              <a:t> กับพากินสัน</a:t>
            </a:r>
          </a:p>
          <a:p>
            <a:r>
              <a:rPr lang="th-TH" dirty="0" smtClean="0">
                <a:solidFill>
                  <a:schemeClr val="tx1"/>
                </a:solidFill>
              </a:rPr>
              <a:t>ก็ไม่รู้เป็นจริงรึเปล่า แต่พักนี้เดินกลับบ้านไม่ค่อยถูก หน้าหลานก็ชักจะลืม ๆ ล่ะ</a:t>
            </a:r>
          </a:p>
          <a:p>
            <a:r>
              <a:rPr lang="th-TH" dirty="0" smtClean="0">
                <a:solidFill>
                  <a:schemeClr val="tx1"/>
                </a:solidFill>
              </a:rPr>
              <a:t>เรียกผิดเรียกถูก หมอด้านนี้ที่ลำปางก็เปิดคลินิกที่เดียว หน้าวัดเชียงราย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3" name="แผนผังลําดับงาน: กระบวนการสำรอง 22"/>
          <p:cNvSpPr/>
          <p:nvPr/>
        </p:nvSpPr>
        <p:spPr>
          <a:xfrm>
            <a:off x="732851" y="736143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เอลวิส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  ห้าแยก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4" name="แผนผังลําดับงาน: กระบวนการสำรอง 23"/>
          <p:cNvSpPr/>
          <p:nvPr/>
        </p:nvSpPr>
        <p:spPr>
          <a:xfrm>
            <a:off x="8857488" y="2115517"/>
            <a:ext cx="1587029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27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98" y="2529206"/>
            <a:ext cx="597114" cy="58277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คำบรรยายภาพแบบสี่เหลี่ยมมุมมน 20"/>
          <p:cNvSpPr/>
          <p:nvPr/>
        </p:nvSpPr>
        <p:spPr>
          <a:xfrm>
            <a:off x="917032" y="2852419"/>
            <a:ext cx="7958744" cy="1024842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ใครสงสัยว่าเป็นรึเปล่า ลองไปคุยกับหมอ </a:t>
            </a:r>
          </a:p>
          <a:p>
            <a:r>
              <a:rPr lang="th-TH" dirty="0" smtClean="0">
                <a:solidFill>
                  <a:schemeClr val="tx1"/>
                </a:solidFill>
              </a:rPr>
              <a:t>หมอเค้าจะสอบด้วย ถามนู่นถามนี่ ตอบไม่ได้แสดงว่าเป็นล่ะ  ก็เอายามากิน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5" name="แผนผังลําดับงาน: กระบวนการสำรอง 24"/>
          <p:cNvSpPr/>
          <p:nvPr/>
        </p:nvSpPr>
        <p:spPr>
          <a:xfrm>
            <a:off x="751139" y="2497887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เอลวิส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  ห้าแยก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6" name="แผนผังลําดับงาน: กระบวนการสำรอง 25"/>
          <p:cNvSpPr/>
          <p:nvPr/>
        </p:nvSpPr>
        <p:spPr>
          <a:xfrm>
            <a:off x="8875776" y="3499309"/>
            <a:ext cx="1587029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29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98" y="3841259"/>
            <a:ext cx="596077" cy="619411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คำบรรยายภาพแบบสี่เหลี่ยมมุมมน 26"/>
          <p:cNvSpPr/>
          <p:nvPr/>
        </p:nvSpPr>
        <p:spPr>
          <a:xfrm>
            <a:off x="870433" y="4131819"/>
            <a:ext cx="5987568" cy="678740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แล้วที่ไปเที่ยวทะเล</a:t>
            </a:r>
            <a:r>
              <a:rPr lang="th-TH" dirty="0" err="1" smtClean="0">
                <a:solidFill>
                  <a:schemeClr val="tx1"/>
                </a:solidFill>
              </a:rPr>
              <a:t>ยกก๊</a:t>
            </a:r>
            <a:r>
              <a:rPr lang="th-TH" dirty="0" smtClean="0">
                <a:solidFill>
                  <a:schemeClr val="tx1"/>
                </a:solidFill>
              </a:rPr>
              <a:t>วนไปได้ไหมนี่ อาทิตย์หน้าแล้วนะ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8" name="แผนผังลําดับงาน: กระบวนการสำรอง 27"/>
          <p:cNvSpPr/>
          <p:nvPr/>
        </p:nvSpPr>
        <p:spPr>
          <a:xfrm>
            <a:off x="704540" y="3777287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สาว</a:t>
            </a:r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คนึง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นิจ 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9" name="แผนผังลําดับงาน: กระบวนการสำรอง 28"/>
          <p:cNvSpPr/>
          <p:nvPr/>
        </p:nvSpPr>
        <p:spPr>
          <a:xfrm>
            <a:off x="6932546" y="4409772"/>
            <a:ext cx="1086271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30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76" y="4788918"/>
            <a:ext cx="597114" cy="58277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คำบรรยายภาพแบบสี่เหลี่ยมมุมมน 39"/>
          <p:cNvSpPr/>
          <p:nvPr/>
        </p:nvSpPr>
        <p:spPr>
          <a:xfrm>
            <a:off x="940910" y="5112131"/>
            <a:ext cx="7434994" cy="646890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แน่นอนไปได้อยู่ สมองป่วย แต่ใจยังสู่ไหว คอยจูงล่ะกัน อย่าให้หลงล่ะ 555</a:t>
            </a:r>
          </a:p>
        </p:txBody>
      </p:sp>
      <p:sp>
        <p:nvSpPr>
          <p:cNvPr id="41" name="แผนผังลําดับงาน: กระบวนการสำรอง 40"/>
          <p:cNvSpPr/>
          <p:nvPr/>
        </p:nvSpPr>
        <p:spPr>
          <a:xfrm>
            <a:off x="775017" y="4757599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เอลวิส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  ห้าแยก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42" name="แผนผังลําดับงาน: กระบวนการสำรอง 41"/>
          <p:cNvSpPr/>
          <p:nvPr/>
        </p:nvSpPr>
        <p:spPr>
          <a:xfrm>
            <a:off x="8473440" y="5345561"/>
            <a:ext cx="2013243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32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10" y="5668864"/>
            <a:ext cx="597113" cy="57832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คำบรรยายภาพแบบสี่เหลี่ยมมุมมน 30"/>
          <p:cNvSpPr/>
          <p:nvPr/>
        </p:nvSpPr>
        <p:spPr>
          <a:xfrm>
            <a:off x="976469" y="6008572"/>
            <a:ext cx="7192171" cy="452886"/>
          </a:xfrm>
          <a:prstGeom prst="wedgeRoundRectCallout">
            <a:avLst>
              <a:gd name="adj1" fmla="val -52493"/>
              <a:gd name="adj2" fmla="val -4755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อ้าวไปเที่ยวกันเหรอ ไปด้วยสิ ทันไหม ตกข่าวเลย ไป</a:t>
            </a:r>
            <a:r>
              <a:rPr lang="th-TH" dirty="0" err="1" smtClean="0">
                <a:solidFill>
                  <a:schemeClr val="tx1"/>
                </a:solidFill>
              </a:rPr>
              <a:t>ด้วยยยยยยยยยย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32" name="แผนผังลําดับงาน: กระบวนการสำรอง 31"/>
          <p:cNvSpPr/>
          <p:nvPr/>
        </p:nvSpPr>
        <p:spPr>
          <a:xfrm>
            <a:off x="810576" y="5654040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นุ้ย สบปราบ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4" name="แผนผังลําดับงาน: กระบวนการสำรอง 33"/>
          <p:cNvSpPr/>
          <p:nvPr/>
        </p:nvSpPr>
        <p:spPr>
          <a:xfrm>
            <a:off x="8253985" y="6047998"/>
            <a:ext cx="2288956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35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979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633AA-8E71-4AEF-AFAE-9F132CA0B636}" type="slidenum">
              <a:rPr lang="th-TH" smtClean="0"/>
              <a:pPr/>
              <a:t>14</a:t>
            </a:fld>
            <a:endParaRPr lang="th-TH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98" y="785750"/>
            <a:ext cx="597114" cy="58277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คำบรรยายภาพแบบสี่เหลี่ยมมุมมน 20"/>
          <p:cNvSpPr/>
          <p:nvPr/>
        </p:nvSpPr>
        <p:spPr>
          <a:xfrm>
            <a:off x="917032" y="1108963"/>
            <a:ext cx="7958744" cy="1024842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ใครสงสัยว่าเป็นรึเปล่า ลองไปคุยกับหมอ </a:t>
            </a:r>
          </a:p>
          <a:p>
            <a:r>
              <a:rPr lang="th-TH" dirty="0" smtClean="0">
                <a:solidFill>
                  <a:schemeClr val="tx1"/>
                </a:solidFill>
              </a:rPr>
              <a:t>หมอเค้าจะสอบด้วย ถามนู่นถามนี่ ตอบไม่ได้แสดงว่าเป็นล่ะ  ก็เอายามากิน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5" name="แผนผังลําดับงาน: กระบวนการสำรอง 24"/>
          <p:cNvSpPr/>
          <p:nvPr/>
        </p:nvSpPr>
        <p:spPr>
          <a:xfrm>
            <a:off x="751139" y="754431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เอลวิส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  ห้าแยก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6" name="แผนผังลําดับงาน: กระบวนการสำรอง 25"/>
          <p:cNvSpPr/>
          <p:nvPr/>
        </p:nvSpPr>
        <p:spPr>
          <a:xfrm>
            <a:off x="8875776" y="1755853"/>
            <a:ext cx="1587029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29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98" y="2097803"/>
            <a:ext cx="596077" cy="619411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คำบรรยายภาพแบบสี่เหลี่ยมมุมมน 26"/>
          <p:cNvSpPr/>
          <p:nvPr/>
        </p:nvSpPr>
        <p:spPr>
          <a:xfrm>
            <a:off x="870433" y="2388363"/>
            <a:ext cx="5987568" cy="678740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แล้วที่ไปเที่ยวทะเล</a:t>
            </a:r>
            <a:r>
              <a:rPr lang="th-TH" dirty="0" err="1" smtClean="0">
                <a:solidFill>
                  <a:schemeClr val="tx1"/>
                </a:solidFill>
              </a:rPr>
              <a:t>ยกก๊</a:t>
            </a:r>
            <a:r>
              <a:rPr lang="th-TH" dirty="0" smtClean="0">
                <a:solidFill>
                  <a:schemeClr val="tx1"/>
                </a:solidFill>
              </a:rPr>
              <a:t>วนไปได้ไหมนี่ อาทิตย์หน้าแล้วนะ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8" name="แผนผังลําดับงาน: กระบวนการสำรอง 27"/>
          <p:cNvSpPr/>
          <p:nvPr/>
        </p:nvSpPr>
        <p:spPr>
          <a:xfrm>
            <a:off x="704540" y="2033831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สาว</a:t>
            </a:r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คนึง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นิจ 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9" name="แผนผังลําดับงาน: กระบวนการสำรอง 28"/>
          <p:cNvSpPr/>
          <p:nvPr/>
        </p:nvSpPr>
        <p:spPr>
          <a:xfrm>
            <a:off x="6932546" y="2666316"/>
            <a:ext cx="1086271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30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76" y="3045462"/>
            <a:ext cx="597114" cy="58277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คำบรรยายภาพแบบสี่เหลี่ยมมุมมน 39"/>
          <p:cNvSpPr/>
          <p:nvPr/>
        </p:nvSpPr>
        <p:spPr>
          <a:xfrm>
            <a:off x="940910" y="3368675"/>
            <a:ext cx="7434994" cy="646890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แน่นอนไปได้อยู่ สมองป่วย แต่ใจยังสู่ไหว คอยจูงล่ะกัน อย่าให้หลงล่ะ 555</a:t>
            </a:r>
          </a:p>
        </p:txBody>
      </p:sp>
      <p:sp>
        <p:nvSpPr>
          <p:cNvPr id="41" name="แผนผังลําดับงาน: กระบวนการสำรอง 40"/>
          <p:cNvSpPr/>
          <p:nvPr/>
        </p:nvSpPr>
        <p:spPr>
          <a:xfrm>
            <a:off x="775017" y="3014143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เอลวิส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  ห้าแยก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42" name="แผนผังลําดับงาน: กระบวนการสำรอง 41"/>
          <p:cNvSpPr/>
          <p:nvPr/>
        </p:nvSpPr>
        <p:spPr>
          <a:xfrm>
            <a:off x="8473440" y="3602105"/>
            <a:ext cx="2013243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32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10" y="3925408"/>
            <a:ext cx="597113" cy="57832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คำบรรยายภาพแบบสี่เหลี่ยมมุมมน 30"/>
          <p:cNvSpPr/>
          <p:nvPr/>
        </p:nvSpPr>
        <p:spPr>
          <a:xfrm>
            <a:off x="976469" y="4265116"/>
            <a:ext cx="7192171" cy="452886"/>
          </a:xfrm>
          <a:prstGeom prst="wedgeRoundRectCallout">
            <a:avLst>
              <a:gd name="adj1" fmla="val -52493"/>
              <a:gd name="adj2" fmla="val -4755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อ้าวไปเที่ยวกันเหรอ ไปด้วยสิ ทันไหม ตกข่าวเลย ไป</a:t>
            </a:r>
            <a:r>
              <a:rPr lang="th-TH" dirty="0" err="1" smtClean="0">
                <a:solidFill>
                  <a:schemeClr val="tx1"/>
                </a:solidFill>
              </a:rPr>
              <a:t>ด้วยยยยยยยยยย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32" name="แผนผังลําดับงาน: กระบวนการสำรอง 31"/>
          <p:cNvSpPr/>
          <p:nvPr/>
        </p:nvSpPr>
        <p:spPr>
          <a:xfrm>
            <a:off x="810576" y="3910584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นุ้ย สบปราบ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4" name="แผนผังลําดับงาน: กระบวนการสำรอง 33"/>
          <p:cNvSpPr/>
          <p:nvPr/>
        </p:nvSpPr>
        <p:spPr>
          <a:xfrm>
            <a:off x="8253985" y="4304542"/>
            <a:ext cx="2288956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35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99" y="4915706"/>
            <a:ext cx="596077" cy="59607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คำบรรยายภาพแบบสี่เหลี่ยมมุมมน 34"/>
          <p:cNvSpPr/>
          <p:nvPr/>
        </p:nvSpPr>
        <p:spPr>
          <a:xfrm>
            <a:off x="898006" y="5191008"/>
            <a:ext cx="6136778" cy="990335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เช็คล่ะ ว่าง 1 ที่ ตกลงไปทะเลกันนะ จะสำรองที่นั่งไว้ให้</a:t>
            </a:r>
          </a:p>
          <a:p>
            <a:r>
              <a:rPr lang="th-TH" dirty="0" smtClean="0">
                <a:solidFill>
                  <a:schemeClr val="tx1"/>
                </a:solidFill>
              </a:rPr>
              <a:t>จ่ายตังตอนล้อหมุน ตี 5 หน้าโรงเรียนเทศบาล 4	วันศุกร์หน้า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36" name="แผนผังลําดับงาน: กระบวนการสำรอง 35"/>
          <p:cNvSpPr/>
          <p:nvPr/>
        </p:nvSpPr>
        <p:spPr>
          <a:xfrm>
            <a:off x="732112" y="4836477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ลุงแชมป์ </a:t>
            </a:r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เนชั่น</a:t>
            </a:r>
            <a:endParaRPr lang="th-TH" sz="1600" dirty="0" smtClean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7" name="แผนผังลําดับงาน: กระบวนการสำรอง 36"/>
          <p:cNvSpPr/>
          <p:nvPr/>
        </p:nvSpPr>
        <p:spPr>
          <a:xfrm>
            <a:off x="7109507" y="5767883"/>
            <a:ext cx="2288956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40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80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633AA-8E71-4AEF-AFAE-9F132CA0B636}" type="slidenum">
              <a:rPr lang="th-TH" smtClean="0"/>
              <a:pPr/>
              <a:t>15</a:t>
            </a:fld>
            <a:endParaRPr lang="th-TH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98" y="854219"/>
            <a:ext cx="596077" cy="619411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คำบรรยายภาพแบบสี่เหลี่ยมมุมมน 26"/>
          <p:cNvSpPr/>
          <p:nvPr/>
        </p:nvSpPr>
        <p:spPr>
          <a:xfrm>
            <a:off x="870433" y="1144779"/>
            <a:ext cx="5987568" cy="678740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แล้วที่ไปเที่ยวทะเล</a:t>
            </a:r>
            <a:r>
              <a:rPr lang="th-TH" dirty="0" err="1" smtClean="0">
                <a:solidFill>
                  <a:schemeClr val="tx1"/>
                </a:solidFill>
              </a:rPr>
              <a:t>ยกก๊</a:t>
            </a:r>
            <a:r>
              <a:rPr lang="th-TH" dirty="0" smtClean="0">
                <a:solidFill>
                  <a:schemeClr val="tx1"/>
                </a:solidFill>
              </a:rPr>
              <a:t>วนไปได้ไหมนี่ อาทิตย์หน้าแล้วนะ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8" name="แผนผังลําดับงาน: กระบวนการสำรอง 27"/>
          <p:cNvSpPr/>
          <p:nvPr/>
        </p:nvSpPr>
        <p:spPr>
          <a:xfrm>
            <a:off x="704540" y="790247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สาว</a:t>
            </a:r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คนึง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นิจ 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9" name="แผนผังลําดับงาน: กระบวนการสำรอง 28"/>
          <p:cNvSpPr/>
          <p:nvPr/>
        </p:nvSpPr>
        <p:spPr>
          <a:xfrm>
            <a:off x="6932546" y="1422732"/>
            <a:ext cx="1086271" cy="41346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30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76" y="1801878"/>
            <a:ext cx="597114" cy="58277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คำบรรยายภาพแบบสี่เหลี่ยมมุมมน 39"/>
          <p:cNvSpPr/>
          <p:nvPr/>
        </p:nvSpPr>
        <p:spPr>
          <a:xfrm>
            <a:off x="940910" y="2125091"/>
            <a:ext cx="7434994" cy="646890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แน่นอนไปได้อยู่ สมองป่วย แต่ใจยังสู่ไหว คอยจูงล่ะกัน อย่าให้หลงล่ะ 555</a:t>
            </a:r>
          </a:p>
        </p:txBody>
      </p:sp>
      <p:sp>
        <p:nvSpPr>
          <p:cNvPr id="41" name="แผนผังลําดับงาน: กระบวนการสำรอง 40"/>
          <p:cNvSpPr/>
          <p:nvPr/>
        </p:nvSpPr>
        <p:spPr>
          <a:xfrm>
            <a:off x="775017" y="1770559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เอลวิส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  ห้าแยก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42" name="แผนผังลําดับงาน: กระบวนการสำรอง 41"/>
          <p:cNvSpPr/>
          <p:nvPr/>
        </p:nvSpPr>
        <p:spPr>
          <a:xfrm>
            <a:off x="8473440" y="2358521"/>
            <a:ext cx="2013243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32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10" y="2681824"/>
            <a:ext cx="597113" cy="57832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คำบรรยายภาพแบบสี่เหลี่ยมมุมมน 30"/>
          <p:cNvSpPr/>
          <p:nvPr/>
        </p:nvSpPr>
        <p:spPr>
          <a:xfrm>
            <a:off x="976469" y="3021532"/>
            <a:ext cx="7192171" cy="452886"/>
          </a:xfrm>
          <a:prstGeom prst="wedgeRoundRectCallout">
            <a:avLst>
              <a:gd name="adj1" fmla="val -52493"/>
              <a:gd name="adj2" fmla="val -4755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อ้าวไปเที่ยวกันเหรอ ไปด้วยสิ ทันไหม ตกข่าวเลย ไป</a:t>
            </a:r>
            <a:r>
              <a:rPr lang="th-TH" dirty="0" err="1" smtClean="0">
                <a:solidFill>
                  <a:schemeClr val="tx1"/>
                </a:solidFill>
              </a:rPr>
              <a:t>ด้วยยยยยยยยยย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32" name="แผนผังลําดับงาน: กระบวนการสำรอง 31"/>
          <p:cNvSpPr/>
          <p:nvPr/>
        </p:nvSpPr>
        <p:spPr>
          <a:xfrm>
            <a:off x="810576" y="2667000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นุ้ย สบปราบ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4" name="แผนผังลําดับงาน: กระบวนการสำรอง 33"/>
          <p:cNvSpPr/>
          <p:nvPr/>
        </p:nvSpPr>
        <p:spPr>
          <a:xfrm>
            <a:off x="8253985" y="3060958"/>
            <a:ext cx="2288956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33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99" y="3672122"/>
            <a:ext cx="596077" cy="59607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คำบรรยายภาพแบบสี่เหลี่ยมมุมมน 34"/>
          <p:cNvSpPr/>
          <p:nvPr/>
        </p:nvSpPr>
        <p:spPr>
          <a:xfrm>
            <a:off x="898006" y="3947424"/>
            <a:ext cx="6136778" cy="990335"/>
          </a:xfrm>
          <a:prstGeom prst="wedgeRoundRectCallout">
            <a:avLst>
              <a:gd name="adj1" fmla="val -52111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เช็คล่ะ ว่าง 1 ที่ ตกลงไปทะเลกันนะ จะสำรองที่นั่งไว้ให้</a:t>
            </a:r>
          </a:p>
          <a:p>
            <a:r>
              <a:rPr lang="th-TH" dirty="0" smtClean="0">
                <a:solidFill>
                  <a:schemeClr val="tx1"/>
                </a:solidFill>
              </a:rPr>
              <a:t>จ่ายตังตอนล้อหมุน ตี 5 หน้าโรงเรียนเทศบาล 4	วันศุกร์หน้า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36" name="แผนผังลําดับงาน: กระบวนการสำรอง 35"/>
          <p:cNvSpPr/>
          <p:nvPr/>
        </p:nvSpPr>
        <p:spPr>
          <a:xfrm>
            <a:off x="732112" y="3592893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ลุงแชมป์ </a:t>
            </a:r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เนชั่น</a:t>
            </a:r>
            <a:endParaRPr lang="th-TH" sz="1600" dirty="0" smtClean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7" name="แผนผังลําดับงาน: กระบวนการสำรอง 36"/>
          <p:cNvSpPr/>
          <p:nvPr/>
        </p:nvSpPr>
        <p:spPr>
          <a:xfrm>
            <a:off x="7109507" y="4524299"/>
            <a:ext cx="2288956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40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55" y="4959607"/>
            <a:ext cx="581621" cy="591274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คำบรรยายภาพแบบสี่เหลี่ยมมุมมน 23"/>
          <p:cNvSpPr/>
          <p:nvPr/>
        </p:nvSpPr>
        <p:spPr>
          <a:xfrm>
            <a:off x="947284" y="5344617"/>
            <a:ext cx="4880492" cy="990335"/>
          </a:xfrm>
          <a:prstGeom prst="wedgeRoundRectCallout">
            <a:avLst>
              <a:gd name="adj1" fmla="val -52111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err="1" smtClean="0">
                <a:solidFill>
                  <a:schemeClr val="tx1"/>
                </a:solidFill>
              </a:rPr>
              <a:t>นี่เจ๊</a:t>
            </a:r>
            <a:r>
              <a:rPr lang="th-TH" dirty="0" smtClean="0">
                <a:solidFill>
                  <a:schemeClr val="tx1"/>
                </a:solidFill>
              </a:rPr>
              <a:t>นุ้ย ตกข่าวล่ะสิ  รายละเอียดการเดินทาง </a:t>
            </a:r>
          </a:p>
          <a:p>
            <a:r>
              <a:rPr lang="th-TH" dirty="0" smtClean="0">
                <a:solidFill>
                  <a:schemeClr val="tx1"/>
                </a:solidFill>
              </a:rPr>
              <a:t>เดี๋ยวชั้นจะไป</a:t>
            </a:r>
            <a:r>
              <a:rPr lang="th-TH" dirty="0" err="1" smtClean="0">
                <a:solidFill>
                  <a:schemeClr val="tx1"/>
                </a:solidFill>
              </a:rPr>
              <a:t>เมาท์</a:t>
            </a:r>
            <a:r>
              <a:rPr lang="th-TH" dirty="0" smtClean="0">
                <a:solidFill>
                  <a:schemeClr val="tx1"/>
                </a:solidFill>
              </a:rPr>
              <a:t>ให้ฟัง งานนี้</a:t>
            </a:r>
            <a:r>
              <a:rPr lang="th-TH" dirty="0" err="1" smtClean="0">
                <a:solidFill>
                  <a:schemeClr val="tx1"/>
                </a:solidFill>
              </a:rPr>
              <a:t>หนุก</a:t>
            </a:r>
            <a:r>
              <a:rPr lang="th-TH" dirty="0" smtClean="0">
                <a:solidFill>
                  <a:schemeClr val="tx1"/>
                </a:solidFill>
              </a:rPr>
              <a:t>หนาน ชัวร์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38" name="แผนผังลําดับงาน: กระบวนการสำรอง 37"/>
          <p:cNvSpPr/>
          <p:nvPr/>
        </p:nvSpPr>
        <p:spPr>
          <a:xfrm>
            <a:off x="781390" y="4990086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เจ๊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ขวัญ  บ่อ</a:t>
            </a:r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แฮ้ว</a:t>
            </a:r>
            <a:endParaRPr lang="th-TH" sz="1600" dirty="0" smtClean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43" name="แผนผังลําดับงาน: กระบวนการสำรอง 42"/>
          <p:cNvSpPr/>
          <p:nvPr/>
        </p:nvSpPr>
        <p:spPr>
          <a:xfrm>
            <a:off x="5913120" y="5921492"/>
            <a:ext cx="3485343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45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27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633AA-8E71-4AEF-AFAE-9F132CA0B636}" type="slidenum">
              <a:rPr lang="th-TH" smtClean="0"/>
              <a:pPr/>
              <a:t>16</a:t>
            </a:fld>
            <a:endParaRPr lang="th-TH"/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76" y="753366"/>
            <a:ext cx="597114" cy="58277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คำบรรยายภาพแบบสี่เหลี่ยมมุมมน 39"/>
          <p:cNvSpPr/>
          <p:nvPr/>
        </p:nvSpPr>
        <p:spPr>
          <a:xfrm>
            <a:off x="940910" y="1076579"/>
            <a:ext cx="7434994" cy="646890"/>
          </a:xfrm>
          <a:prstGeom prst="wedgeRoundRectCallout">
            <a:avLst>
              <a:gd name="adj1" fmla="val -51118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แน่นอนไปได้อยู่ สมองป่วย แต่ใจยังสู่ไหว คอยจูงล่ะกัน อย่าให้หลงล่ะ 555</a:t>
            </a:r>
          </a:p>
        </p:txBody>
      </p:sp>
      <p:sp>
        <p:nvSpPr>
          <p:cNvPr id="41" name="แผนผังลําดับงาน: กระบวนการสำรอง 40"/>
          <p:cNvSpPr/>
          <p:nvPr/>
        </p:nvSpPr>
        <p:spPr>
          <a:xfrm>
            <a:off x="775017" y="722047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เอลวิส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  ห้าแยก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42" name="แผนผังลําดับงาน: กระบวนการสำรอง 41"/>
          <p:cNvSpPr/>
          <p:nvPr/>
        </p:nvSpPr>
        <p:spPr>
          <a:xfrm>
            <a:off x="8473440" y="1310009"/>
            <a:ext cx="2013243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32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10" y="1633312"/>
            <a:ext cx="597113" cy="57832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คำบรรยายภาพแบบสี่เหลี่ยมมุมมน 30"/>
          <p:cNvSpPr/>
          <p:nvPr/>
        </p:nvSpPr>
        <p:spPr>
          <a:xfrm>
            <a:off x="976469" y="1973020"/>
            <a:ext cx="7192171" cy="452886"/>
          </a:xfrm>
          <a:prstGeom prst="wedgeRoundRectCallout">
            <a:avLst>
              <a:gd name="adj1" fmla="val -52493"/>
              <a:gd name="adj2" fmla="val -4755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อ้าวไปเที่ยวกันเหรอ ไปด้วยสิ ทันไหม ตกข่าวเลย ไป</a:t>
            </a:r>
            <a:r>
              <a:rPr lang="th-TH" dirty="0" err="1" smtClean="0">
                <a:solidFill>
                  <a:schemeClr val="tx1"/>
                </a:solidFill>
              </a:rPr>
              <a:t>ด้วยยยยยยยยยย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32" name="แผนผังลําดับงาน: กระบวนการสำรอง 31"/>
          <p:cNvSpPr/>
          <p:nvPr/>
        </p:nvSpPr>
        <p:spPr>
          <a:xfrm>
            <a:off x="810576" y="1618488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นุ้ย สบปราบ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4" name="แผนผังลําดับงาน: กระบวนการสำรอง 33"/>
          <p:cNvSpPr/>
          <p:nvPr/>
        </p:nvSpPr>
        <p:spPr>
          <a:xfrm>
            <a:off x="8253985" y="2012446"/>
            <a:ext cx="2288956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33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99" y="2623610"/>
            <a:ext cx="596077" cy="59607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คำบรรยายภาพแบบสี่เหลี่ยมมุมมน 34"/>
          <p:cNvSpPr/>
          <p:nvPr/>
        </p:nvSpPr>
        <p:spPr>
          <a:xfrm>
            <a:off x="898006" y="2898912"/>
            <a:ext cx="6136778" cy="990335"/>
          </a:xfrm>
          <a:prstGeom prst="wedgeRoundRectCallout">
            <a:avLst>
              <a:gd name="adj1" fmla="val -52111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เช็คล่ะ ว่าง 1 ที่ ตกลงไปทะเลกันนะ จะสำรองที่นั่งไว้ให้</a:t>
            </a:r>
          </a:p>
          <a:p>
            <a:r>
              <a:rPr lang="th-TH" dirty="0" smtClean="0">
                <a:solidFill>
                  <a:schemeClr val="tx1"/>
                </a:solidFill>
              </a:rPr>
              <a:t>จ่ายตังตอนล้อหมุน ตี 5 หน้าโรงเรียนเทศบาล 4	วันศุกร์หน้า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36" name="แผนผังลําดับงาน: กระบวนการสำรอง 35"/>
          <p:cNvSpPr/>
          <p:nvPr/>
        </p:nvSpPr>
        <p:spPr>
          <a:xfrm>
            <a:off x="732112" y="2544381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ลุงแชมป์ </a:t>
            </a:r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เนชั่น</a:t>
            </a:r>
            <a:endParaRPr lang="th-TH" sz="1600" dirty="0" smtClean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7" name="แผนผังลําดับงาน: กระบวนการสำรอง 36"/>
          <p:cNvSpPr/>
          <p:nvPr/>
        </p:nvSpPr>
        <p:spPr>
          <a:xfrm>
            <a:off x="7109507" y="3475787"/>
            <a:ext cx="2288956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40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55" y="3801367"/>
            <a:ext cx="581621" cy="591274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คำบรรยายภาพแบบสี่เหลี่ยมมุมมน 23"/>
          <p:cNvSpPr/>
          <p:nvPr/>
        </p:nvSpPr>
        <p:spPr>
          <a:xfrm>
            <a:off x="947284" y="4186377"/>
            <a:ext cx="4880492" cy="990335"/>
          </a:xfrm>
          <a:prstGeom prst="wedgeRoundRectCallout">
            <a:avLst>
              <a:gd name="adj1" fmla="val -52111"/>
              <a:gd name="adj2" fmla="val -42172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err="1" smtClean="0">
                <a:solidFill>
                  <a:schemeClr val="tx1"/>
                </a:solidFill>
              </a:rPr>
              <a:t>นี่เจ๊</a:t>
            </a:r>
            <a:r>
              <a:rPr lang="th-TH" dirty="0" smtClean="0">
                <a:solidFill>
                  <a:schemeClr val="tx1"/>
                </a:solidFill>
              </a:rPr>
              <a:t>นุ้ย ตกข่าวล่ะสิ  รายละเอียดการเดินทาง </a:t>
            </a:r>
          </a:p>
          <a:p>
            <a:r>
              <a:rPr lang="th-TH" dirty="0" smtClean="0">
                <a:solidFill>
                  <a:schemeClr val="tx1"/>
                </a:solidFill>
              </a:rPr>
              <a:t>เดี๋ยวชั้นจะไป</a:t>
            </a:r>
            <a:r>
              <a:rPr lang="th-TH" dirty="0" err="1" smtClean="0">
                <a:solidFill>
                  <a:schemeClr val="tx1"/>
                </a:solidFill>
              </a:rPr>
              <a:t>เมาท์</a:t>
            </a:r>
            <a:r>
              <a:rPr lang="th-TH" dirty="0" smtClean="0">
                <a:solidFill>
                  <a:schemeClr val="tx1"/>
                </a:solidFill>
              </a:rPr>
              <a:t>ให้ฟัง งานนี้</a:t>
            </a:r>
            <a:r>
              <a:rPr lang="th-TH" dirty="0" err="1" smtClean="0">
                <a:solidFill>
                  <a:schemeClr val="tx1"/>
                </a:solidFill>
              </a:rPr>
              <a:t>หนุก</a:t>
            </a:r>
            <a:r>
              <a:rPr lang="th-TH" dirty="0" smtClean="0">
                <a:solidFill>
                  <a:schemeClr val="tx1"/>
                </a:solidFill>
              </a:rPr>
              <a:t>หนาน ชัวร์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38" name="แผนผังลําดับงาน: กระบวนการสำรอง 37"/>
          <p:cNvSpPr/>
          <p:nvPr/>
        </p:nvSpPr>
        <p:spPr>
          <a:xfrm>
            <a:off x="781390" y="3831846"/>
            <a:ext cx="1628564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เจ๊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ขวัญ  บ่อ</a:t>
            </a:r>
            <a:r>
              <a:rPr lang="th-TH" sz="1600" dirty="0" err="1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แฮ้ว</a:t>
            </a:r>
            <a:endParaRPr lang="th-TH" sz="1600" dirty="0" smtClean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43" name="แผนผังลําดับงาน: กระบวนการสำรอง 42"/>
          <p:cNvSpPr/>
          <p:nvPr/>
        </p:nvSpPr>
        <p:spPr>
          <a:xfrm>
            <a:off x="5913120" y="4738868"/>
            <a:ext cx="3485343" cy="41346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45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2941" y="4827716"/>
            <a:ext cx="1546098" cy="1546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แผนผังลําดับงาน: กระบวนการสำรอง 24"/>
          <p:cNvSpPr/>
          <p:nvPr/>
        </p:nvSpPr>
        <p:spPr>
          <a:xfrm>
            <a:off x="7476783" y="5582381"/>
            <a:ext cx="3009900" cy="778476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อ่านแล้วโดย 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98</a:t>
            </a:r>
            <a:endParaRPr lang="th-TH" sz="1600" dirty="0" smtClean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r"/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US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r>
              <a:rPr lang="th-TH" sz="1600" dirty="0" smtClean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50</a:t>
            </a:r>
            <a:endParaRPr lang="th-TH" sz="1600" dirty="0"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12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1847</Words>
  <Application>Microsoft Office PowerPoint</Application>
  <PresentationFormat>กำหนดเอง</PresentationFormat>
  <Paragraphs>271</Paragraphs>
  <Slides>16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16</vt:i4>
      </vt:variant>
    </vt:vector>
  </HeadingPairs>
  <TitlesOfParts>
    <vt:vector size="17" baseType="lpstr">
      <vt:lpstr>ธีมของ Office</vt:lpstr>
      <vt:lpstr>การพูดคุยของผู้สูงอายุใน Line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การพูดคุยของผู้สูงอายุใน Line</dc:title>
  <dc:creator>burin</dc:creator>
  <cp:lastModifiedBy>burin</cp:lastModifiedBy>
  <cp:revision>22</cp:revision>
  <dcterms:created xsi:type="dcterms:W3CDTF">2015-11-26T14:53:39Z</dcterms:created>
  <dcterms:modified xsi:type="dcterms:W3CDTF">2015-11-27T09:41:05Z</dcterms:modified>
</cp:coreProperties>
</file>