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1" r:id="rId2"/>
    <p:sldId id="260" r:id="rId3"/>
    <p:sldId id="258" r:id="rId4"/>
    <p:sldId id="259" r:id="rId5"/>
    <p:sldId id="256" r:id="rId6"/>
    <p:sldId id="257" r:id="rId7"/>
  </p:sldIdLst>
  <p:sldSz cx="9144000" cy="6858000" type="screen4x3"/>
  <p:notesSz cx="6735763" cy="9866313"/>
  <p:defaultTextStyle>
    <a:defPPr>
      <a:defRPr lang="th-TH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6A8486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29" autoAdjust="0"/>
    <p:restoredTop sz="92804" autoAdjust="0"/>
  </p:normalViewPr>
  <p:slideViewPr>
    <p:cSldViewPr snapToGrid="0">
      <p:cViewPr varScale="1">
        <p:scale>
          <a:sx n="95" d="100"/>
          <a:sy n="95" d="100"/>
        </p:scale>
        <p:origin x="-13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C0651F-12D5-49FD-AEB2-FDFEDDAAF238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139AAA21-BC53-43ED-9506-E437CAD92EAD}">
      <dgm:prSet phldrT="[ข้อความ]"/>
      <dgm:spPr/>
      <dgm:t>
        <a:bodyPr/>
        <a:lstStyle/>
        <a:p>
          <a:r>
            <a:rPr lang="en-US" dirty="0" smtClean="0"/>
            <a:t>C</a:t>
          </a:r>
          <a:endParaRPr lang="th-TH" dirty="0"/>
        </a:p>
      </dgm:t>
    </dgm:pt>
    <dgm:pt modelId="{B7392094-CB03-4C2B-A872-E38D3D09E576}" type="parTrans" cxnId="{1C0AA315-FF6C-4D85-8CE8-34EBA485DF4D}">
      <dgm:prSet/>
      <dgm:spPr/>
      <dgm:t>
        <a:bodyPr/>
        <a:lstStyle/>
        <a:p>
          <a:endParaRPr lang="th-TH"/>
        </a:p>
      </dgm:t>
    </dgm:pt>
    <dgm:pt modelId="{8C01EE5D-997F-44BB-B960-E011F3641846}" type="sibTrans" cxnId="{1C0AA315-FF6C-4D85-8CE8-34EBA485DF4D}">
      <dgm:prSet/>
      <dgm:spPr/>
      <dgm:t>
        <a:bodyPr/>
        <a:lstStyle/>
        <a:p>
          <a:endParaRPr lang="th-TH"/>
        </a:p>
      </dgm:t>
    </dgm:pt>
    <dgm:pt modelId="{B717E8DB-D9B1-4D15-BBC6-7ACD700322D5}">
      <dgm:prSet phldrT="[ข้อความ]"/>
      <dgm:spPr/>
      <dgm:t>
        <a:bodyPr/>
        <a:lstStyle/>
        <a:p>
          <a:r>
            <a:rPr lang="en-US" dirty="0" smtClean="0"/>
            <a:t>M</a:t>
          </a:r>
          <a:endParaRPr lang="th-TH" dirty="0"/>
        </a:p>
      </dgm:t>
    </dgm:pt>
    <dgm:pt modelId="{325B6AF2-D8D6-453E-AFE0-867D0F2017F0}" type="parTrans" cxnId="{8C50C0BA-2697-43AB-BF8F-CF9F7C0F33A9}">
      <dgm:prSet/>
      <dgm:spPr/>
      <dgm:t>
        <a:bodyPr/>
        <a:lstStyle/>
        <a:p>
          <a:endParaRPr lang="th-TH"/>
        </a:p>
      </dgm:t>
    </dgm:pt>
    <dgm:pt modelId="{3802BEFA-72DF-4CFF-9AC2-BBAA6796656C}" type="sibTrans" cxnId="{8C50C0BA-2697-43AB-BF8F-CF9F7C0F33A9}">
      <dgm:prSet/>
      <dgm:spPr/>
      <dgm:t>
        <a:bodyPr/>
        <a:lstStyle/>
        <a:p>
          <a:endParaRPr lang="th-TH"/>
        </a:p>
      </dgm:t>
    </dgm:pt>
    <dgm:pt modelId="{FFF06488-0E38-4343-80DE-229CB2F55F74}">
      <dgm:prSet phldrT="[ข้อความ]"/>
      <dgm:spPr/>
      <dgm:t>
        <a:bodyPr/>
        <a:lstStyle/>
        <a:p>
          <a:r>
            <a:rPr lang="en-US" dirty="0" smtClean="0"/>
            <a:t>E</a:t>
          </a:r>
          <a:endParaRPr lang="th-TH" dirty="0"/>
        </a:p>
      </dgm:t>
    </dgm:pt>
    <dgm:pt modelId="{ACEBF9B6-BA8A-4F19-8AEC-A6B9ED4A28F5}" type="parTrans" cxnId="{8AF11243-DBED-4339-96A1-588311E5E7B6}">
      <dgm:prSet/>
      <dgm:spPr/>
      <dgm:t>
        <a:bodyPr/>
        <a:lstStyle/>
        <a:p>
          <a:endParaRPr lang="th-TH"/>
        </a:p>
      </dgm:t>
    </dgm:pt>
    <dgm:pt modelId="{CDE5FC21-3020-401C-B388-E23B67CA9BF3}" type="sibTrans" cxnId="{8AF11243-DBED-4339-96A1-588311E5E7B6}">
      <dgm:prSet/>
      <dgm:spPr/>
      <dgm:t>
        <a:bodyPr/>
        <a:lstStyle/>
        <a:p>
          <a:endParaRPr lang="th-TH"/>
        </a:p>
      </dgm:t>
    </dgm:pt>
    <dgm:pt modelId="{1DE02574-7EB6-4EE1-BDD0-FB26625EFA77}">
      <dgm:prSet phldrT="[ข้อความ]"/>
      <dgm:spPr/>
      <dgm:t>
        <a:bodyPr/>
        <a:lstStyle/>
        <a:p>
          <a:r>
            <a:rPr lang="en-US" dirty="0" smtClean="0"/>
            <a:t>S</a:t>
          </a:r>
          <a:endParaRPr lang="th-TH" dirty="0"/>
        </a:p>
      </dgm:t>
    </dgm:pt>
    <dgm:pt modelId="{33D324D7-2C62-4D1D-AE26-031DACE36F5E}" type="parTrans" cxnId="{28C9BAE8-1D19-4CD5-AEE6-B8C221E3DF9E}">
      <dgm:prSet/>
      <dgm:spPr/>
      <dgm:t>
        <a:bodyPr/>
        <a:lstStyle/>
        <a:p>
          <a:endParaRPr lang="th-TH"/>
        </a:p>
      </dgm:t>
    </dgm:pt>
    <dgm:pt modelId="{79725906-B4EB-4C67-BF09-24A2538C7BC3}" type="sibTrans" cxnId="{28C9BAE8-1D19-4CD5-AEE6-B8C221E3DF9E}">
      <dgm:prSet/>
      <dgm:spPr/>
      <dgm:t>
        <a:bodyPr/>
        <a:lstStyle/>
        <a:p>
          <a:endParaRPr lang="th-TH"/>
        </a:p>
      </dgm:t>
    </dgm:pt>
    <dgm:pt modelId="{C8694EED-D9EC-47F3-94F1-419323177BA6}" type="pres">
      <dgm:prSet presAssocID="{5BC0651F-12D5-49FD-AEB2-FDFEDDAAF23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66467552-DCF5-4AE1-8066-129E856C8132}" type="pres">
      <dgm:prSet presAssocID="{139AAA21-BC53-43ED-9506-E437CAD92EA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79C252E-17C0-48E7-9020-316BB08B0C3A}" type="pres">
      <dgm:prSet presAssocID="{8C01EE5D-997F-44BB-B960-E011F3641846}" presName="sibTrans" presStyleLbl="sibTrans2D1" presStyleIdx="0" presStyleCnt="4"/>
      <dgm:spPr/>
      <dgm:t>
        <a:bodyPr/>
        <a:lstStyle/>
        <a:p>
          <a:endParaRPr lang="th-TH"/>
        </a:p>
      </dgm:t>
    </dgm:pt>
    <dgm:pt modelId="{C9DBFF12-829A-4DE0-A04B-7287598E0F82}" type="pres">
      <dgm:prSet presAssocID="{8C01EE5D-997F-44BB-B960-E011F3641846}" presName="connectorText" presStyleLbl="sibTrans2D1" presStyleIdx="0" presStyleCnt="4"/>
      <dgm:spPr/>
      <dgm:t>
        <a:bodyPr/>
        <a:lstStyle/>
        <a:p>
          <a:endParaRPr lang="th-TH"/>
        </a:p>
      </dgm:t>
    </dgm:pt>
    <dgm:pt modelId="{DEE8431B-7F62-4C66-8406-6C11FF123361}" type="pres">
      <dgm:prSet presAssocID="{B717E8DB-D9B1-4D15-BBC6-7ACD700322D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475DA26-9436-4B70-B6E3-DD8DDF8A7D0B}" type="pres">
      <dgm:prSet presAssocID="{3802BEFA-72DF-4CFF-9AC2-BBAA6796656C}" presName="sibTrans" presStyleLbl="sibTrans2D1" presStyleIdx="1" presStyleCnt="4"/>
      <dgm:spPr/>
      <dgm:t>
        <a:bodyPr/>
        <a:lstStyle/>
        <a:p>
          <a:endParaRPr lang="th-TH"/>
        </a:p>
      </dgm:t>
    </dgm:pt>
    <dgm:pt modelId="{8A34577A-DD93-4349-8D49-EA93F2BF72C4}" type="pres">
      <dgm:prSet presAssocID="{3802BEFA-72DF-4CFF-9AC2-BBAA6796656C}" presName="connectorText" presStyleLbl="sibTrans2D1" presStyleIdx="1" presStyleCnt="4"/>
      <dgm:spPr/>
      <dgm:t>
        <a:bodyPr/>
        <a:lstStyle/>
        <a:p>
          <a:endParaRPr lang="th-TH"/>
        </a:p>
      </dgm:t>
    </dgm:pt>
    <dgm:pt modelId="{C7A62AA0-044E-4718-8C9E-060A645A47E6}" type="pres">
      <dgm:prSet presAssocID="{FFF06488-0E38-4343-80DE-229CB2F55F7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CBBC908-1B23-4FFA-80BE-70918027D311}" type="pres">
      <dgm:prSet presAssocID="{CDE5FC21-3020-401C-B388-E23B67CA9BF3}" presName="sibTrans" presStyleLbl="sibTrans2D1" presStyleIdx="2" presStyleCnt="4"/>
      <dgm:spPr/>
      <dgm:t>
        <a:bodyPr/>
        <a:lstStyle/>
        <a:p>
          <a:endParaRPr lang="th-TH"/>
        </a:p>
      </dgm:t>
    </dgm:pt>
    <dgm:pt modelId="{6C58A54D-993E-4457-BEF7-A8937E8C6F85}" type="pres">
      <dgm:prSet presAssocID="{CDE5FC21-3020-401C-B388-E23B67CA9BF3}" presName="connectorText" presStyleLbl="sibTrans2D1" presStyleIdx="2" presStyleCnt="4"/>
      <dgm:spPr/>
      <dgm:t>
        <a:bodyPr/>
        <a:lstStyle/>
        <a:p>
          <a:endParaRPr lang="th-TH"/>
        </a:p>
      </dgm:t>
    </dgm:pt>
    <dgm:pt modelId="{7361CC67-A1E2-452F-A5F4-7395B92B3115}" type="pres">
      <dgm:prSet presAssocID="{1DE02574-7EB6-4EE1-BDD0-FB26625EFA7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F7EB20D-DF56-4E9A-8E35-44321FA2C87A}" type="pres">
      <dgm:prSet presAssocID="{79725906-B4EB-4C67-BF09-24A2538C7BC3}" presName="sibTrans" presStyleLbl="sibTrans2D1" presStyleIdx="3" presStyleCnt="4"/>
      <dgm:spPr/>
      <dgm:t>
        <a:bodyPr/>
        <a:lstStyle/>
        <a:p>
          <a:endParaRPr lang="th-TH"/>
        </a:p>
      </dgm:t>
    </dgm:pt>
    <dgm:pt modelId="{D1A8C7F1-A4AD-49F3-9AC5-30E20308AC51}" type="pres">
      <dgm:prSet presAssocID="{79725906-B4EB-4C67-BF09-24A2538C7BC3}" presName="connectorText" presStyleLbl="sibTrans2D1" presStyleIdx="3" presStyleCnt="4"/>
      <dgm:spPr/>
      <dgm:t>
        <a:bodyPr/>
        <a:lstStyle/>
        <a:p>
          <a:endParaRPr lang="th-TH"/>
        </a:p>
      </dgm:t>
    </dgm:pt>
  </dgm:ptLst>
  <dgm:cxnLst>
    <dgm:cxn modelId="{F09300D6-80AF-409F-871B-35D9867EC299}" type="presOf" srcId="{3802BEFA-72DF-4CFF-9AC2-BBAA6796656C}" destId="{8475DA26-9436-4B70-B6E3-DD8DDF8A7D0B}" srcOrd="0" destOrd="0" presId="urn:microsoft.com/office/officeart/2005/8/layout/cycle2"/>
    <dgm:cxn modelId="{28C9BAE8-1D19-4CD5-AEE6-B8C221E3DF9E}" srcId="{5BC0651F-12D5-49FD-AEB2-FDFEDDAAF238}" destId="{1DE02574-7EB6-4EE1-BDD0-FB26625EFA77}" srcOrd="3" destOrd="0" parTransId="{33D324D7-2C62-4D1D-AE26-031DACE36F5E}" sibTransId="{79725906-B4EB-4C67-BF09-24A2538C7BC3}"/>
    <dgm:cxn modelId="{D709C1DE-190F-47C6-8806-A84FCD415866}" type="presOf" srcId="{3802BEFA-72DF-4CFF-9AC2-BBAA6796656C}" destId="{8A34577A-DD93-4349-8D49-EA93F2BF72C4}" srcOrd="1" destOrd="0" presId="urn:microsoft.com/office/officeart/2005/8/layout/cycle2"/>
    <dgm:cxn modelId="{FF24DB17-2947-4C4C-B639-FEB18F3AE8E2}" type="presOf" srcId="{5BC0651F-12D5-49FD-AEB2-FDFEDDAAF238}" destId="{C8694EED-D9EC-47F3-94F1-419323177BA6}" srcOrd="0" destOrd="0" presId="urn:microsoft.com/office/officeart/2005/8/layout/cycle2"/>
    <dgm:cxn modelId="{5C824A22-2868-4706-AFB8-D0D6C6768C43}" type="presOf" srcId="{8C01EE5D-997F-44BB-B960-E011F3641846}" destId="{879C252E-17C0-48E7-9020-316BB08B0C3A}" srcOrd="0" destOrd="0" presId="urn:microsoft.com/office/officeart/2005/8/layout/cycle2"/>
    <dgm:cxn modelId="{FABA8420-878A-4E96-B3FF-2A776820FECC}" type="presOf" srcId="{79725906-B4EB-4C67-BF09-24A2538C7BC3}" destId="{6F7EB20D-DF56-4E9A-8E35-44321FA2C87A}" srcOrd="0" destOrd="0" presId="urn:microsoft.com/office/officeart/2005/8/layout/cycle2"/>
    <dgm:cxn modelId="{13288466-9F44-4C31-B065-E3B6F1643F99}" type="presOf" srcId="{1DE02574-7EB6-4EE1-BDD0-FB26625EFA77}" destId="{7361CC67-A1E2-452F-A5F4-7395B92B3115}" srcOrd="0" destOrd="0" presId="urn:microsoft.com/office/officeart/2005/8/layout/cycle2"/>
    <dgm:cxn modelId="{8B602E40-F68D-4D65-B807-3641E881946D}" type="presOf" srcId="{139AAA21-BC53-43ED-9506-E437CAD92EAD}" destId="{66467552-DCF5-4AE1-8066-129E856C8132}" srcOrd="0" destOrd="0" presId="urn:microsoft.com/office/officeart/2005/8/layout/cycle2"/>
    <dgm:cxn modelId="{8AF11243-DBED-4339-96A1-588311E5E7B6}" srcId="{5BC0651F-12D5-49FD-AEB2-FDFEDDAAF238}" destId="{FFF06488-0E38-4343-80DE-229CB2F55F74}" srcOrd="2" destOrd="0" parTransId="{ACEBF9B6-BA8A-4F19-8AEC-A6B9ED4A28F5}" sibTransId="{CDE5FC21-3020-401C-B388-E23B67CA9BF3}"/>
    <dgm:cxn modelId="{3D7E9E6F-5440-4412-9BC6-E987ED5760B6}" type="presOf" srcId="{8C01EE5D-997F-44BB-B960-E011F3641846}" destId="{C9DBFF12-829A-4DE0-A04B-7287598E0F82}" srcOrd="1" destOrd="0" presId="urn:microsoft.com/office/officeart/2005/8/layout/cycle2"/>
    <dgm:cxn modelId="{1C0AA315-FF6C-4D85-8CE8-34EBA485DF4D}" srcId="{5BC0651F-12D5-49FD-AEB2-FDFEDDAAF238}" destId="{139AAA21-BC53-43ED-9506-E437CAD92EAD}" srcOrd="0" destOrd="0" parTransId="{B7392094-CB03-4C2B-A872-E38D3D09E576}" sibTransId="{8C01EE5D-997F-44BB-B960-E011F3641846}"/>
    <dgm:cxn modelId="{F2AACD10-97E9-447E-ADB6-F5390D516EAB}" type="presOf" srcId="{CDE5FC21-3020-401C-B388-E23B67CA9BF3}" destId="{CCBBC908-1B23-4FFA-80BE-70918027D311}" srcOrd="0" destOrd="0" presId="urn:microsoft.com/office/officeart/2005/8/layout/cycle2"/>
    <dgm:cxn modelId="{1B1376BD-C099-495A-88D0-344816AF1080}" type="presOf" srcId="{CDE5FC21-3020-401C-B388-E23B67CA9BF3}" destId="{6C58A54D-993E-4457-BEF7-A8937E8C6F85}" srcOrd="1" destOrd="0" presId="urn:microsoft.com/office/officeart/2005/8/layout/cycle2"/>
    <dgm:cxn modelId="{2D7CF222-67CE-4627-ADA7-C26181F5E72A}" type="presOf" srcId="{FFF06488-0E38-4343-80DE-229CB2F55F74}" destId="{C7A62AA0-044E-4718-8C9E-060A645A47E6}" srcOrd="0" destOrd="0" presId="urn:microsoft.com/office/officeart/2005/8/layout/cycle2"/>
    <dgm:cxn modelId="{8C50C0BA-2697-43AB-BF8F-CF9F7C0F33A9}" srcId="{5BC0651F-12D5-49FD-AEB2-FDFEDDAAF238}" destId="{B717E8DB-D9B1-4D15-BBC6-7ACD700322D5}" srcOrd="1" destOrd="0" parTransId="{325B6AF2-D8D6-453E-AFE0-867D0F2017F0}" sibTransId="{3802BEFA-72DF-4CFF-9AC2-BBAA6796656C}"/>
    <dgm:cxn modelId="{46466960-E90A-43B3-B83B-EE90D28597D3}" type="presOf" srcId="{79725906-B4EB-4C67-BF09-24A2538C7BC3}" destId="{D1A8C7F1-A4AD-49F3-9AC5-30E20308AC51}" srcOrd="1" destOrd="0" presId="urn:microsoft.com/office/officeart/2005/8/layout/cycle2"/>
    <dgm:cxn modelId="{2AA4CCFF-F59F-40B2-B2B6-8FC542730C44}" type="presOf" srcId="{B717E8DB-D9B1-4D15-BBC6-7ACD700322D5}" destId="{DEE8431B-7F62-4C66-8406-6C11FF123361}" srcOrd="0" destOrd="0" presId="urn:microsoft.com/office/officeart/2005/8/layout/cycle2"/>
    <dgm:cxn modelId="{CFCD2678-B84E-4D9F-B80C-14F49C7A3FC0}" type="presParOf" srcId="{C8694EED-D9EC-47F3-94F1-419323177BA6}" destId="{66467552-DCF5-4AE1-8066-129E856C8132}" srcOrd="0" destOrd="0" presId="urn:microsoft.com/office/officeart/2005/8/layout/cycle2"/>
    <dgm:cxn modelId="{2A89D062-1757-468D-A558-9D1706640E7C}" type="presParOf" srcId="{C8694EED-D9EC-47F3-94F1-419323177BA6}" destId="{879C252E-17C0-48E7-9020-316BB08B0C3A}" srcOrd="1" destOrd="0" presId="urn:microsoft.com/office/officeart/2005/8/layout/cycle2"/>
    <dgm:cxn modelId="{FE3A4829-51D3-47A4-9DA2-B1A044666D7E}" type="presParOf" srcId="{879C252E-17C0-48E7-9020-316BB08B0C3A}" destId="{C9DBFF12-829A-4DE0-A04B-7287598E0F82}" srcOrd="0" destOrd="0" presId="urn:microsoft.com/office/officeart/2005/8/layout/cycle2"/>
    <dgm:cxn modelId="{6CE98869-404C-414F-8641-BD4025CF8C45}" type="presParOf" srcId="{C8694EED-D9EC-47F3-94F1-419323177BA6}" destId="{DEE8431B-7F62-4C66-8406-6C11FF123361}" srcOrd="2" destOrd="0" presId="urn:microsoft.com/office/officeart/2005/8/layout/cycle2"/>
    <dgm:cxn modelId="{37455493-7D13-4DB3-AE9C-3DC4FEBBC253}" type="presParOf" srcId="{C8694EED-D9EC-47F3-94F1-419323177BA6}" destId="{8475DA26-9436-4B70-B6E3-DD8DDF8A7D0B}" srcOrd="3" destOrd="0" presId="urn:microsoft.com/office/officeart/2005/8/layout/cycle2"/>
    <dgm:cxn modelId="{F5F7DA0A-5A36-4805-9693-53C6710A82AE}" type="presParOf" srcId="{8475DA26-9436-4B70-B6E3-DD8DDF8A7D0B}" destId="{8A34577A-DD93-4349-8D49-EA93F2BF72C4}" srcOrd="0" destOrd="0" presId="urn:microsoft.com/office/officeart/2005/8/layout/cycle2"/>
    <dgm:cxn modelId="{0F3E876F-D8CE-4DDB-9EF6-2CB265926A6A}" type="presParOf" srcId="{C8694EED-D9EC-47F3-94F1-419323177BA6}" destId="{C7A62AA0-044E-4718-8C9E-060A645A47E6}" srcOrd="4" destOrd="0" presId="urn:microsoft.com/office/officeart/2005/8/layout/cycle2"/>
    <dgm:cxn modelId="{924A6F0E-5A21-4F27-9BC8-5C21130216FA}" type="presParOf" srcId="{C8694EED-D9EC-47F3-94F1-419323177BA6}" destId="{CCBBC908-1B23-4FFA-80BE-70918027D311}" srcOrd="5" destOrd="0" presId="urn:microsoft.com/office/officeart/2005/8/layout/cycle2"/>
    <dgm:cxn modelId="{E41DDC11-BEA8-4023-BFD4-DB6878BD9797}" type="presParOf" srcId="{CCBBC908-1B23-4FFA-80BE-70918027D311}" destId="{6C58A54D-993E-4457-BEF7-A8937E8C6F85}" srcOrd="0" destOrd="0" presId="urn:microsoft.com/office/officeart/2005/8/layout/cycle2"/>
    <dgm:cxn modelId="{739D858F-9D99-4A15-91BB-C4A934F8A7BE}" type="presParOf" srcId="{C8694EED-D9EC-47F3-94F1-419323177BA6}" destId="{7361CC67-A1E2-452F-A5F4-7395B92B3115}" srcOrd="6" destOrd="0" presId="urn:microsoft.com/office/officeart/2005/8/layout/cycle2"/>
    <dgm:cxn modelId="{6F9C89EF-CBE9-491C-864A-0D8C48412770}" type="presParOf" srcId="{C8694EED-D9EC-47F3-94F1-419323177BA6}" destId="{6F7EB20D-DF56-4E9A-8E35-44321FA2C87A}" srcOrd="7" destOrd="0" presId="urn:microsoft.com/office/officeart/2005/8/layout/cycle2"/>
    <dgm:cxn modelId="{1D75B3F8-4AF8-4127-9E35-712E06DBBC3F}" type="presParOf" srcId="{6F7EB20D-DF56-4E9A-8E35-44321FA2C87A}" destId="{D1A8C7F1-A4AD-49F3-9AC5-30E20308AC51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BC0651F-12D5-49FD-AEB2-FDFEDDAAF238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139AAA21-BC53-43ED-9506-E437CAD92EAD}">
      <dgm:prSet phldrT="[ข้อความ]"/>
      <dgm:spPr/>
      <dgm:t>
        <a:bodyPr/>
        <a:lstStyle/>
        <a:p>
          <a:r>
            <a:rPr lang="en-US" dirty="0" smtClean="0"/>
            <a:t>V</a:t>
          </a:r>
          <a:endParaRPr lang="th-TH" dirty="0"/>
        </a:p>
      </dgm:t>
    </dgm:pt>
    <dgm:pt modelId="{B7392094-CB03-4C2B-A872-E38D3D09E576}" type="parTrans" cxnId="{1C0AA315-FF6C-4D85-8CE8-34EBA485DF4D}">
      <dgm:prSet/>
      <dgm:spPr/>
      <dgm:t>
        <a:bodyPr/>
        <a:lstStyle/>
        <a:p>
          <a:endParaRPr lang="th-TH"/>
        </a:p>
      </dgm:t>
    </dgm:pt>
    <dgm:pt modelId="{8C01EE5D-997F-44BB-B960-E011F3641846}" type="sibTrans" cxnId="{1C0AA315-FF6C-4D85-8CE8-34EBA485DF4D}">
      <dgm:prSet/>
      <dgm:spPr/>
      <dgm:t>
        <a:bodyPr/>
        <a:lstStyle/>
        <a:p>
          <a:endParaRPr lang="th-TH"/>
        </a:p>
      </dgm:t>
    </dgm:pt>
    <dgm:pt modelId="{B717E8DB-D9B1-4D15-BBC6-7ACD700322D5}">
      <dgm:prSet phldrT="[ข้อความ]"/>
      <dgm:spPr/>
      <dgm:t>
        <a:bodyPr/>
        <a:lstStyle/>
        <a:p>
          <a:r>
            <a:rPr lang="en-US" dirty="0" smtClean="0"/>
            <a:t>I</a:t>
          </a:r>
          <a:endParaRPr lang="th-TH" dirty="0"/>
        </a:p>
      </dgm:t>
    </dgm:pt>
    <dgm:pt modelId="{325B6AF2-D8D6-453E-AFE0-867D0F2017F0}" type="parTrans" cxnId="{8C50C0BA-2697-43AB-BF8F-CF9F7C0F33A9}">
      <dgm:prSet/>
      <dgm:spPr/>
      <dgm:t>
        <a:bodyPr/>
        <a:lstStyle/>
        <a:p>
          <a:endParaRPr lang="th-TH"/>
        </a:p>
      </dgm:t>
    </dgm:pt>
    <dgm:pt modelId="{3802BEFA-72DF-4CFF-9AC2-BBAA6796656C}" type="sibTrans" cxnId="{8C50C0BA-2697-43AB-BF8F-CF9F7C0F33A9}">
      <dgm:prSet/>
      <dgm:spPr/>
      <dgm:t>
        <a:bodyPr/>
        <a:lstStyle/>
        <a:p>
          <a:endParaRPr lang="th-TH"/>
        </a:p>
      </dgm:t>
    </dgm:pt>
    <dgm:pt modelId="{FFF06488-0E38-4343-80DE-229CB2F55F74}">
      <dgm:prSet phldrT="[ข้อความ]"/>
      <dgm:spPr/>
      <dgm:t>
        <a:bodyPr/>
        <a:lstStyle/>
        <a:p>
          <a:r>
            <a:rPr lang="en-US" dirty="0" smtClean="0"/>
            <a:t>P</a:t>
          </a:r>
          <a:endParaRPr lang="th-TH" dirty="0"/>
        </a:p>
      </dgm:t>
    </dgm:pt>
    <dgm:pt modelId="{ACEBF9B6-BA8A-4F19-8AEC-A6B9ED4A28F5}" type="parTrans" cxnId="{8AF11243-DBED-4339-96A1-588311E5E7B6}">
      <dgm:prSet/>
      <dgm:spPr/>
      <dgm:t>
        <a:bodyPr/>
        <a:lstStyle/>
        <a:p>
          <a:endParaRPr lang="th-TH"/>
        </a:p>
      </dgm:t>
    </dgm:pt>
    <dgm:pt modelId="{CDE5FC21-3020-401C-B388-E23B67CA9BF3}" type="sibTrans" cxnId="{8AF11243-DBED-4339-96A1-588311E5E7B6}">
      <dgm:prSet/>
      <dgm:spPr/>
      <dgm:t>
        <a:bodyPr/>
        <a:lstStyle/>
        <a:p>
          <a:endParaRPr lang="th-TH"/>
        </a:p>
      </dgm:t>
    </dgm:pt>
    <dgm:pt modelId="{1DE02574-7EB6-4EE1-BDD0-FB26625EFA77}">
      <dgm:prSet phldrT="[ข้อความ]"/>
      <dgm:spPr/>
      <dgm:t>
        <a:bodyPr/>
        <a:lstStyle/>
        <a:p>
          <a:r>
            <a:rPr lang="en-US" dirty="0" smtClean="0"/>
            <a:t>R</a:t>
          </a:r>
          <a:endParaRPr lang="th-TH" dirty="0"/>
        </a:p>
      </dgm:t>
    </dgm:pt>
    <dgm:pt modelId="{33D324D7-2C62-4D1D-AE26-031DACE36F5E}" type="parTrans" cxnId="{28C9BAE8-1D19-4CD5-AEE6-B8C221E3DF9E}">
      <dgm:prSet/>
      <dgm:spPr/>
      <dgm:t>
        <a:bodyPr/>
        <a:lstStyle/>
        <a:p>
          <a:endParaRPr lang="th-TH"/>
        </a:p>
      </dgm:t>
    </dgm:pt>
    <dgm:pt modelId="{79725906-B4EB-4C67-BF09-24A2538C7BC3}" type="sibTrans" cxnId="{28C9BAE8-1D19-4CD5-AEE6-B8C221E3DF9E}">
      <dgm:prSet/>
      <dgm:spPr/>
      <dgm:t>
        <a:bodyPr/>
        <a:lstStyle/>
        <a:p>
          <a:endParaRPr lang="th-TH"/>
        </a:p>
      </dgm:t>
    </dgm:pt>
    <dgm:pt modelId="{C8694EED-D9EC-47F3-94F1-419323177BA6}" type="pres">
      <dgm:prSet presAssocID="{5BC0651F-12D5-49FD-AEB2-FDFEDDAAF23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66467552-DCF5-4AE1-8066-129E856C8132}" type="pres">
      <dgm:prSet presAssocID="{139AAA21-BC53-43ED-9506-E437CAD92EA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79C252E-17C0-48E7-9020-316BB08B0C3A}" type="pres">
      <dgm:prSet presAssocID="{8C01EE5D-997F-44BB-B960-E011F3641846}" presName="sibTrans" presStyleLbl="sibTrans2D1" presStyleIdx="0" presStyleCnt="4"/>
      <dgm:spPr/>
      <dgm:t>
        <a:bodyPr/>
        <a:lstStyle/>
        <a:p>
          <a:endParaRPr lang="th-TH"/>
        </a:p>
      </dgm:t>
    </dgm:pt>
    <dgm:pt modelId="{C9DBFF12-829A-4DE0-A04B-7287598E0F82}" type="pres">
      <dgm:prSet presAssocID="{8C01EE5D-997F-44BB-B960-E011F3641846}" presName="connectorText" presStyleLbl="sibTrans2D1" presStyleIdx="0" presStyleCnt="4"/>
      <dgm:spPr/>
      <dgm:t>
        <a:bodyPr/>
        <a:lstStyle/>
        <a:p>
          <a:endParaRPr lang="th-TH"/>
        </a:p>
      </dgm:t>
    </dgm:pt>
    <dgm:pt modelId="{DEE8431B-7F62-4C66-8406-6C11FF123361}" type="pres">
      <dgm:prSet presAssocID="{B717E8DB-D9B1-4D15-BBC6-7ACD700322D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475DA26-9436-4B70-B6E3-DD8DDF8A7D0B}" type="pres">
      <dgm:prSet presAssocID="{3802BEFA-72DF-4CFF-9AC2-BBAA6796656C}" presName="sibTrans" presStyleLbl="sibTrans2D1" presStyleIdx="1" presStyleCnt="4"/>
      <dgm:spPr/>
      <dgm:t>
        <a:bodyPr/>
        <a:lstStyle/>
        <a:p>
          <a:endParaRPr lang="th-TH"/>
        </a:p>
      </dgm:t>
    </dgm:pt>
    <dgm:pt modelId="{8A34577A-DD93-4349-8D49-EA93F2BF72C4}" type="pres">
      <dgm:prSet presAssocID="{3802BEFA-72DF-4CFF-9AC2-BBAA6796656C}" presName="connectorText" presStyleLbl="sibTrans2D1" presStyleIdx="1" presStyleCnt="4"/>
      <dgm:spPr/>
      <dgm:t>
        <a:bodyPr/>
        <a:lstStyle/>
        <a:p>
          <a:endParaRPr lang="th-TH"/>
        </a:p>
      </dgm:t>
    </dgm:pt>
    <dgm:pt modelId="{C7A62AA0-044E-4718-8C9E-060A645A47E6}" type="pres">
      <dgm:prSet presAssocID="{FFF06488-0E38-4343-80DE-229CB2F55F7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CBBC908-1B23-4FFA-80BE-70918027D311}" type="pres">
      <dgm:prSet presAssocID="{CDE5FC21-3020-401C-B388-E23B67CA9BF3}" presName="sibTrans" presStyleLbl="sibTrans2D1" presStyleIdx="2" presStyleCnt="4"/>
      <dgm:spPr/>
      <dgm:t>
        <a:bodyPr/>
        <a:lstStyle/>
        <a:p>
          <a:endParaRPr lang="th-TH"/>
        </a:p>
      </dgm:t>
    </dgm:pt>
    <dgm:pt modelId="{6C58A54D-993E-4457-BEF7-A8937E8C6F85}" type="pres">
      <dgm:prSet presAssocID="{CDE5FC21-3020-401C-B388-E23B67CA9BF3}" presName="connectorText" presStyleLbl="sibTrans2D1" presStyleIdx="2" presStyleCnt="4"/>
      <dgm:spPr/>
      <dgm:t>
        <a:bodyPr/>
        <a:lstStyle/>
        <a:p>
          <a:endParaRPr lang="th-TH"/>
        </a:p>
      </dgm:t>
    </dgm:pt>
    <dgm:pt modelId="{7361CC67-A1E2-452F-A5F4-7395B92B3115}" type="pres">
      <dgm:prSet presAssocID="{1DE02574-7EB6-4EE1-BDD0-FB26625EFA7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F7EB20D-DF56-4E9A-8E35-44321FA2C87A}" type="pres">
      <dgm:prSet presAssocID="{79725906-B4EB-4C67-BF09-24A2538C7BC3}" presName="sibTrans" presStyleLbl="sibTrans2D1" presStyleIdx="3" presStyleCnt="4"/>
      <dgm:spPr/>
      <dgm:t>
        <a:bodyPr/>
        <a:lstStyle/>
        <a:p>
          <a:endParaRPr lang="th-TH"/>
        </a:p>
      </dgm:t>
    </dgm:pt>
    <dgm:pt modelId="{D1A8C7F1-A4AD-49F3-9AC5-30E20308AC51}" type="pres">
      <dgm:prSet presAssocID="{79725906-B4EB-4C67-BF09-24A2538C7BC3}" presName="connectorText" presStyleLbl="sibTrans2D1" presStyleIdx="3" presStyleCnt="4"/>
      <dgm:spPr/>
      <dgm:t>
        <a:bodyPr/>
        <a:lstStyle/>
        <a:p>
          <a:endParaRPr lang="th-TH"/>
        </a:p>
      </dgm:t>
    </dgm:pt>
  </dgm:ptLst>
  <dgm:cxnLst>
    <dgm:cxn modelId="{A92F1F6C-251B-485A-8890-4478C9556454}" type="presOf" srcId="{8C01EE5D-997F-44BB-B960-E011F3641846}" destId="{C9DBFF12-829A-4DE0-A04B-7287598E0F82}" srcOrd="1" destOrd="0" presId="urn:microsoft.com/office/officeart/2005/8/layout/cycle2"/>
    <dgm:cxn modelId="{28C9BAE8-1D19-4CD5-AEE6-B8C221E3DF9E}" srcId="{5BC0651F-12D5-49FD-AEB2-FDFEDDAAF238}" destId="{1DE02574-7EB6-4EE1-BDD0-FB26625EFA77}" srcOrd="3" destOrd="0" parTransId="{33D324D7-2C62-4D1D-AE26-031DACE36F5E}" sibTransId="{79725906-B4EB-4C67-BF09-24A2538C7BC3}"/>
    <dgm:cxn modelId="{8025915D-D04D-4752-91F2-657FB078E3DA}" type="presOf" srcId="{3802BEFA-72DF-4CFF-9AC2-BBAA6796656C}" destId="{8475DA26-9436-4B70-B6E3-DD8DDF8A7D0B}" srcOrd="0" destOrd="0" presId="urn:microsoft.com/office/officeart/2005/8/layout/cycle2"/>
    <dgm:cxn modelId="{157AE6E9-B7C2-423F-8C24-6E8951F5AD21}" type="presOf" srcId="{FFF06488-0E38-4343-80DE-229CB2F55F74}" destId="{C7A62AA0-044E-4718-8C9E-060A645A47E6}" srcOrd="0" destOrd="0" presId="urn:microsoft.com/office/officeart/2005/8/layout/cycle2"/>
    <dgm:cxn modelId="{62F21C34-60A8-4D77-BBEC-ACE07B3FDF58}" type="presOf" srcId="{79725906-B4EB-4C67-BF09-24A2538C7BC3}" destId="{6F7EB20D-DF56-4E9A-8E35-44321FA2C87A}" srcOrd="0" destOrd="0" presId="urn:microsoft.com/office/officeart/2005/8/layout/cycle2"/>
    <dgm:cxn modelId="{DF373F9D-81FF-4F43-B05C-84D9342C2EF6}" type="presOf" srcId="{5BC0651F-12D5-49FD-AEB2-FDFEDDAAF238}" destId="{C8694EED-D9EC-47F3-94F1-419323177BA6}" srcOrd="0" destOrd="0" presId="urn:microsoft.com/office/officeart/2005/8/layout/cycle2"/>
    <dgm:cxn modelId="{8AF11243-DBED-4339-96A1-588311E5E7B6}" srcId="{5BC0651F-12D5-49FD-AEB2-FDFEDDAAF238}" destId="{FFF06488-0E38-4343-80DE-229CB2F55F74}" srcOrd="2" destOrd="0" parTransId="{ACEBF9B6-BA8A-4F19-8AEC-A6B9ED4A28F5}" sibTransId="{CDE5FC21-3020-401C-B388-E23B67CA9BF3}"/>
    <dgm:cxn modelId="{AFDFA223-D5B7-4377-978D-ABE4F9DC464F}" type="presOf" srcId="{79725906-B4EB-4C67-BF09-24A2538C7BC3}" destId="{D1A8C7F1-A4AD-49F3-9AC5-30E20308AC51}" srcOrd="1" destOrd="0" presId="urn:microsoft.com/office/officeart/2005/8/layout/cycle2"/>
    <dgm:cxn modelId="{6D424728-E5A9-4881-8B07-1B294CFF83E5}" type="presOf" srcId="{B717E8DB-D9B1-4D15-BBC6-7ACD700322D5}" destId="{DEE8431B-7F62-4C66-8406-6C11FF123361}" srcOrd="0" destOrd="0" presId="urn:microsoft.com/office/officeart/2005/8/layout/cycle2"/>
    <dgm:cxn modelId="{145ACEBE-EB3E-4A8C-98F1-A1B5DF7017D8}" type="presOf" srcId="{3802BEFA-72DF-4CFF-9AC2-BBAA6796656C}" destId="{8A34577A-DD93-4349-8D49-EA93F2BF72C4}" srcOrd="1" destOrd="0" presId="urn:microsoft.com/office/officeart/2005/8/layout/cycle2"/>
    <dgm:cxn modelId="{3B55C147-C467-496D-A000-BEFFD8DBB4AA}" type="presOf" srcId="{CDE5FC21-3020-401C-B388-E23B67CA9BF3}" destId="{6C58A54D-993E-4457-BEF7-A8937E8C6F85}" srcOrd="1" destOrd="0" presId="urn:microsoft.com/office/officeart/2005/8/layout/cycle2"/>
    <dgm:cxn modelId="{8D0F1716-B32F-44CB-A7F9-B9C0CBAED01B}" type="presOf" srcId="{1DE02574-7EB6-4EE1-BDD0-FB26625EFA77}" destId="{7361CC67-A1E2-452F-A5F4-7395B92B3115}" srcOrd="0" destOrd="0" presId="urn:microsoft.com/office/officeart/2005/8/layout/cycle2"/>
    <dgm:cxn modelId="{1C0AA315-FF6C-4D85-8CE8-34EBA485DF4D}" srcId="{5BC0651F-12D5-49FD-AEB2-FDFEDDAAF238}" destId="{139AAA21-BC53-43ED-9506-E437CAD92EAD}" srcOrd="0" destOrd="0" parTransId="{B7392094-CB03-4C2B-A872-E38D3D09E576}" sibTransId="{8C01EE5D-997F-44BB-B960-E011F3641846}"/>
    <dgm:cxn modelId="{47C9B6C6-EA8A-461C-A08B-F9C052791FB2}" type="presOf" srcId="{139AAA21-BC53-43ED-9506-E437CAD92EAD}" destId="{66467552-DCF5-4AE1-8066-129E856C8132}" srcOrd="0" destOrd="0" presId="urn:microsoft.com/office/officeart/2005/8/layout/cycle2"/>
    <dgm:cxn modelId="{8C50C0BA-2697-43AB-BF8F-CF9F7C0F33A9}" srcId="{5BC0651F-12D5-49FD-AEB2-FDFEDDAAF238}" destId="{B717E8DB-D9B1-4D15-BBC6-7ACD700322D5}" srcOrd="1" destOrd="0" parTransId="{325B6AF2-D8D6-453E-AFE0-867D0F2017F0}" sibTransId="{3802BEFA-72DF-4CFF-9AC2-BBAA6796656C}"/>
    <dgm:cxn modelId="{0121D958-C176-4257-BDB3-0DF31B20DA80}" type="presOf" srcId="{CDE5FC21-3020-401C-B388-E23B67CA9BF3}" destId="{CCBBC908-1B23-4FFA-80BE-70918027D311}" srcOrd="0" destOrd="0" presId="urn:microsoft.com/office/officeart/2005/8/layout/cycle2"/>
    <dgm:cxn modelId="{99386421-2C02-4686-9EAF-AC4A823C6901}" type="presOf" srcId="{8C01EE5D-997F-44BB-B960-E011F3641846}" destId="{879C252E-17C0-48E7-9020-316BB08B0C3A}" srcOrd="0" destOrd="0" presId="urn:microsoft.com/office/officeart/2005/8/layout/cycle2"/>
    <dgm:cxn modelId="{8A501F88-F721-4ED0-B9E0-C083588DD0DA}" type="presParOf" srcId="{C8694EED-D9EC-47F3-94F1-419323177BA6}" destId="{66467552-DCF5-4AE1-8066-129E856C8132}" srcOrd="0" destOrd="0" presId="urn:microsoft.com/office/officeart/2005/8/layout/cycle2"/>
    <dgm:cxn modelId="{6281EC31-1803-4016-91A5-6D29D37D8F20}" type="presParOf" srcId="{C8694EED-D9EC-47F3-94F1-419323177BA6}" destId="{879C252E-17C0-48E7-9020-316BB08B0C3A}" srcOrd="1" destOrd="0" presId="urn:microsoft.com/office/officeart/2005/8/layout/cycle2"/>
    <dgm:cxn modelId="{315B5610-A031-4BDD-A5EB-2B7CC25B89F5}" type="presParOf" srcId="{879C252E-17C0-48E7-9020-316BB08B0C3A}" destId="{C9DBFF12-829A-4DE0-A04B-7287598E0F82}" srcOrd="0" destOrd="0" presId="urn:microsoft.com/office/officeart/2005/8/layout/cycle2"/>
    <dgm:cxn modelId="{E7ADBDCA-5651-4967-A0AE-4B0DC717C39C}" type="presParOf" srcId="{C8694EED-D9EC-47F3-94F1-419323177BA6}" destId="{DEE8431B-7F62-4C66-8406-6C11FF123361}" srcOrd="2" destOrd="0" presId="urn:microsoft.com/office/officeart/2005/8/layout/cycle2"/>
    <dgm:cxn modelId="{B1EF7C95-2DF3-45C9-9E6C-3EC2633C67E8}" type="presParOf" srcId="{C8694EED-D9EC-47F3-94F1-419323177BA6}" destId="{8475DA26-9436-4B70-B6E3-DD8DDF8A7D0B}" srcOrd="3" destOrd="0" presId="urn:microsoft.com/office/officeart/2005/8/layout/cycle2"/>
    <dgm:cxn modelId="{0C11D87C-1668-467F-AB8F-DE36A78E9B68}" type="presParOf" srcId="{8475DA26-9436-4B70-B6E3-DD8DDF8A7D0B}" destId="{8A34577A-DD93-4349-8D49-EA93F2BF72C4}" srcOrd="0" destOrd="0" presId="urn:microsoft.com/office/officeart/2005/8/layout/cycle2"/>
    <dgm:cxn modelId="{1756E924-3E49-4B1F-A7FF-7D3F4131944F}" type="presParOf" srcId="{C8694EED-D9EC-47F3-94F1-419323177BA6}" destId="{C7A62AA0-044E-4718-8C9E-060A645A47E6}" srcOrd="4" destOrd="0" presId="urn:microsoft.com/office/officeart/2005/8/layout/cycle2"/>
    <dgm:cxn modelId="{F3B8DE51-92E2-4238-B542-E33DD75076DA}" type="presParOf" srcId="{C8694EED-D9EC-47F3-94F1-419323177BA6}" destId="{CCBBC908-1B23-4FFA-80BE-70918027D311}" srcOrd="5" destOrd="0" presId="urn:microsoft.com/office/officeart/2005/8/layout/cycle2"/>
    <dgm:cxn modelId="{D804AA26-20E0-4EE0-8F39-9E6A4702E0C6}" type="presParOf" srcId="{CCBBC908-1B23-4FFA-80BE-70918027D311}" destId="{6C58A54D-993E-4457-BEF7-A8937E8C6F85}" srcOrd="0" destOrd="0" presId="urn:microsoft.com/office/officeart/2005/8/layout/cycle2"/>
    <dgm:cxn modelId="{63E5B287-7226-448F-BDC7-B0192DE4CDA6}" type="presParOf" srcId="{C8694EED-D9EC-47F3-94F1-419323177BA6}" destId="{7361CC67-A1E2-452F-A5F4-7395B92B3115}" srcOrd="6" destOrd="0" presId="urn:microsoft.com/office/officeart/2005/8/layout/cycle2"/>
    <dgm:cxn modelId="{D1765328-7960-4BFB-A65E-DAB900519BAB}" type="presParOf" srcId="{C8694EED-D9EC-47F3-94F1-419323177BA6}" destId="{6F7EB20D-DF56-4E9A-8E35-44321FA2C87A}" srcOrd="7" destOrd="0" presId="urn:microsoft.com/office/officeart/2005/8/layout/cycle2"/>
    <dgm:cxn modelId="{7F1C09E9-7901-413E-8556-AFC39C079886}" type="presParOf" srcId="{6F7EB20D-DF56-4E9A-8E35-44321FA2C87A}" destId="{D1A8C7F1-A4AD-49F3-9AC5-30E20308AC51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BC0651F-12D5-49FD-AEB2-FDFEDDAAF238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139AAA21-BC53-43ED-9506-E437CAD92EAD}">
      <dgm:prSet phldrT="[ข้อความ]"/>
      <dgm:spPr/>
      <dgm:t>
        <a:bodyPr/>
        <a:lstStyle/>
        <a:p>
          <a:r>
            <a:rPr lang="en-US" dirty="0" smtClean="0"/>
            <a:t>G</a:t>
          </a:r>
          <a:endParaRPr lang="th-TH" dirty="0"/>
        </a:p>
      </dgm:t>
    </dgm:pt>
    <dgm:pt modelId="{B7392094-CB03-4C2B-A872-E38D3D09E576}" type="parTrans" cxnId="{1C0AA315-FF6C-4D85-8CE8-34EBA485DF4D}">
      <dgm:prSet/>
      <dgm:spPr/>
      <dgm:t>
        <a:bodyPr/>
        <a:lstStyle/>
        <a:p>
          <a:endParaRPr lang="th-TH"/>
        </a:p>
      </dgm:t>
    </dgm:pt>
    <dgm:pt modelId="{8C01EE5D-997F-44BB-B960-E011F3641846}" type="sibTrans" cxnId="{1C0AA315-FF6C-4D85-8CE8-34EBA485DF4D}">
      <dgm:prSet/>
      <dgm:spPr/>
      <dgm:t>
        <a:bodyPr/>
        <a:lstStyle/>
        <a:p>
          <a:endParaRPr lang="th-TH"/>
        </a:p>
      </dgm:t>
    </dgm:pt>
    <dgm:pt modelId="{B717E8DB-D9B1-4D15-BBC6-7ACD700322D5}">
      <dgm:prSet phldrT="[ข้อความ]"/>
      <dgm:spPr/>
      <dgm:t>
        <a:bodyPr/>
        <a:lstStyle/>
        <a:p>
          <a:r>
            <a:rPr lang="en-US" dirty="0" smtClean="0"/>
            <a:t>A</a:t>
          </a:r>
          <a:endParaRPr lang="th-TH" dirty="0"/>
        </a:p>
      </dgm:t>
    </dgm:pt>
    <dgm:pt modelId="{325B6AF2-D8D6-453E-AFE0-867D0F2017F0}" type="parTrans" cxnId="{8C50C0BA-2697-43AB-BF8F-CF9F7C0F33A9}">
      <dgm:prSet/>
      <dgm:spPr/>
      <dgm:t>
        <a:bodyPr/>
        <a:lstStyle/>
        <a:p>
          <a:endParaRPr lang="th-TH"/>
        </a:p>
      </dgm:t>
    </dgm:pt>
    <dgm:pt modelId="{3802BEFA-72DF-4CFF-9AC2-BBAA6796656C}" type="sibTrans" cxnId="{8C50C0BA-2697-43AB-BF8F-CF9F7C0F33A9}">
      <dgm:prSet/>
      <dgm:spPr/>
      <dgm:t>
        <a:bodyPr/>
        <a:lstStyle/>
        <a:p>
          <a:endParaRPr lang="th-TH"/>
        </a:p>
      </dgm:t>
    </dgm:pt>
    <dgm:pt modelId="{FFF06488-0E38-4343-80DE-229CB2F55F74}">
      <dgm:prSet phldrT="[ข้อความ]"/>
      <dgm:spPr/>
      <dgm:t>
        <a:bodyPr/>
        <a:lstStyle/>
        <a:p>
          <a:r>
            <a:rPr lang="en-US" dirty="0" smtClean="0"/>
            <a:t>P</a:t>
          </a:r>
          <a:endParaRPr lang="th-TH" dirty="0"/>
        </a:p>
      </dgm:t>
    </dgm:pt>
    <dgm:pt modelId="{ACEBF9B6-BA8A-4F19-8AEC-A6B9ED4A28F5}" type="parTrans" cxnId="{8AF11243-DBED-4339-96A1-588311E5E7B6}">
      <dgm:prSet/>
      <dgm:spPr/>
      <dgm:t>
        <a:bodyPr/>
        <a:lstStyle/>
        <a:p>
          <a:endParaRPr lang="th-TH"/>
        </a:p>
      </dgm:t>
    </dgm:pt>
    <dgm:pt modelId="{CDE5FC21-3020-401C-B388-E23B67CA9BF3}" type="sibTrans" cxnId="{8AF11243-DBED-4339-96A1-588311E5E7B6}">
      <dgm:prSet/>
      <dgm:spPr/>
      <dgm:t>
        <a:bodyPr/>
        <a:lstStyle/>
        <a:p>
          <a:endParaRPr lang="th-TH"/>
        </a:p>
      </dgm:t>
    </dgm:pt>
    <dgm:pt modelId="{1DE02574-7EB6-4EE1-BDD0-FB26625EFA77}">
      <dgm:prSet phldrT="[ข้อความ]"/>
      <dgm:spPr/>
      <dgm:t>
        <a:bodyPr/>
        <a:lstStyle/>
        <a:p>
          <a:r>
            <a:rPr lang="en-US" dirty="0" smtClean="0"/>
            <a:t>S</a:t>
          </a:r>
          <a:endParaRPr lang="th-TH" dirty="0"/>
        </a:p>
      </dgm:t>
    </dgm:pt>
    <dgm:pt modelId="{33D324D7-2C62-4D1D-AE26-031DACE36F5E}" type="parTrans" cxnId="{28C9BAE8-1D19-4CD5-AEE6-B8C221E3DF9E}">
      <dgm:prSet/>
      <dgm:spPr/>
      <dgm:t>
        <a:bodyPr/>
        <a:lstStyle/>
        <a:p>
          <a:endParaRPr lang="th-TH"/>
        </a:p>
      </dgm:t>
    </dgm:pt>
    <dgm:pt modelId="{79725906-B4EB-4C67-BF09-24A2538C7BC3}" type="sibTrans" cxnId="{28C9BAE8-1D19-4CD5-AEE6-B8C221E3DF9E}">
      <dgm:prSet/>
      <dgm:spPr/>
      <dgm:t>
        <a:bodyPr/>
        <a:lstStyle/>
        <a:p>
          <a:endParaRPr lang="th-TH"/>
        </a:p>
      </dgm:t>
    </dgm:pt>
    <dgm:pt modelId="{C8694EED-D9EC-47F3-94F1-419323177BA6}" type="pres">
      <dgm:prSet presAssocID="{5BC0651F-12D5-49FD-AEB2-FDFEDDAAF23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66467552-DCF5-4AE1-8066-129E856C8132}" type="pres">
      <dgm:prSet presAssocID="{139AAA21-BC53-43ED-9506-E437CAD92EA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79C252E-17C0-48E7-9020-316BB08B0C3A}" type="pres">
      <dgm:prSet presAssocID="{8C01EE5D-997F-44BB-B960-E011F3641846}" presName="sibTrans" presStyleLbl="sibTrans2D1" presStyleIdx="0" presStyleCnt="4"/>
      <dgm:spPr/>
      <dgm:t>
        <a:bodyPr/>
        <a:lstStyle/>
        <a:p>
          <a:endParaRPr lang="th-TH"/>
        </a:p>
      </dgm:t>
    </dgm:pt>
    <dgm:pt modelId="{C9DBFF12-829A-4DE0-A04B-7287598E0F82}" type="pres">
      <dgm:prSet presAssocID="{8C01EE5D-997F-44BB-B960-E011F3641846}" presName="connectorText" presStyleLbl="sibTrans2D1" presStyleIdx="0" presStyleCnt="4"/>
      <dgm:spPr/>
      <dgm:t>
        <a:bodyPr/>
        <a:lstStyle/>
        <a:p>
          <a:endParaRPr lang="th-TH"/>
        </a:p>
      </dgm:t>
    </dgm:pt>
    <dgm:pt modelId="{DEE8431B-7F62-4C66-8406-6C11FF123361}" type="pres">
      <dgm:prSet presAssocID="{B717E8DB-D9B1-4D15-BBC6-7ACD700322D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475DA26-9436-4B70-B6E3-DD8DDF8A7D0B}" type="pres">
      <dgm:prSet presAssocID="{3802BEFA-72DF-4CFF-9AC2-BBAA6796656C}" presName="sibTrans" presStyleLbl="sibTrans2D1" presStyleIdx="1" presStyleCnt="4"/>
      <dgm:spPr/>
      <dgm:t>
        <a:bodyPr/>
        <a:lstStyle/>
        <a:p>
          <a:endParaRPr lang="th-TH"/>
        </a:p>
      </dgm:t>
    </dgm:pt>
    <dgm:pt modelId="{8A34577A-DD93-4349-8D49-EA93F2BF72C4}" type="pres">
      <dgm:prSet presAssocID="{3802BEFA-72DF-4CFF-9AC2-BBAA6796656C}" presName="connectorText" presStyleLbl="sibTrans2D1" presStyleIdx="1" presStyleCnt="4"/>
      <dgm:spPr/>
      <dgm:t>
        <a:bodyPr/>
        <a:lstStyle/>
        <a:p>
          <a:endParaRPr lang="th-TH"/>
        </a:p>
      </dgm:t>
    </dgm:pt>
    <dgm:pt modelId="{C7A62AA0-044E-4718-8C9E-060A645A47E6}" type="pres">
      <dgm:prSet presAssocID="{FFF06488-0E38-4343-80DE-229CB2F55F7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CBBC908-1B23-4FFA-80BE-70918027D311}" type="pres">
      <dgm:prSet presAssocID="{CDE5FC21-3020-401C-B388-E23B67CA9BF3}" presName="sibTrans" presStyleLbl="sibTrans2D1" presStyleIdx="2" presStyleCnt="4"/>
      <dgm:spPr/>
      <dgm:t>
        <a:bodyPr/>
        <a:lstStyle/>
        <a:p>
          <a:endParaRPr lang="th-TH"/>
        </a:p>
      </dgm:t>
    </dgm:pt>
    <dgm:pt modelId="{6C58A54D-993E-4457-BEF7-A8937E8C6F85}" type="pres">
      <dgm:prSet presAssocID="{CDE5FC21-3020-401C-B388-E23B67CA9BF3}" presName="connectorText" presStyleLbl="sibTrans2D1" presStyleIdx="2" presStyleCnt="4"/>
      <dgm:spPr/>
      <dgm:t>
        <a:bodyPr/>
        <a:lstStyle/>
        <a:p>
          <a:endParaRPr lang="th-TH"/>
        </a:p>
      </dgm:t>
    </dgm:pt>
    <dgm:pt modelId="{7361CC67-A1E2-452F-A5F4-7395B92B3115}" type="pres">
      <dgm:prSet presAssocID="{1DE02574-7EB6-4EE1-BDD0-FB26625EFA7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F7EB20D-DF56-4E9A-8E35-44321FA2C87A}" type="pres">
      <dgm:prSet presAssocID="{79725906-B4EB-4C67-BF09-24A2538C7BC3}" presName="sibTrans" presStyleLbl="sibTrans2D1" presStyleIdx="3" presStyleCnt="4"/>
      <dgm:spPr/>
      <dgm:t>
        <a:bodyPr/>
        <a:lstStyle/>
        <a:p>
          <a:endParaRPr lang="th-TH"/>
        </a:p>
      </dgm:t>
    </dgm:pt>
    <dgm:pt modelId="{D1A8C7F1-A4AD-49F3-9AC5-30E20308AC51}" type="pres">
      <dgm:prSet presAssocID="{79725906-B4EB-4C67-BF09-24A2538C7BC3}" presName="connectorText" presStyleLbl="sibTrans2D1" presStyleIdx="3" presStyleCnt="4"/>
      <dgm:spPr/>
      <dgm:t>
        <a:bodyPr/>
        <a:lstStyle/>
        <a:p>
          <a:endParaRPr lang="th-TH"/>
        </a:p>
      </dgm:t>
    </dgm:pt>
  </dgm:ptLst>
  <dgm:cxnLst>
    <dgm:cxn modelId="{160ABFD9-A8CC-4815-80ED-A1B690571CE0}" type="presOf" srcId="{79725906-B4EB-4C67-BF09-24A2538C7BC3}" destId="{6F7EB20D-DF56-4E9A-8E35-44321FA2C87A}" srcOrd="0" destOrd="0" presId="urn:microsoft.com/office/officeart/2005/8/layout/cycle2"/>
    <dgm:cxn modelId="{28C9BAE8-1D19-4CD5-AEE6-B8C221E3DF9E}" srcId="{5BC0651F-12D5-49FD-AEB2-FDFEDDAAF238}" destId="{1DE02574-7EB6-4EE1-BDD0-FB26625EFA77}" srcOrd="3" destOrd="0" parTransId="{33D324D7-2C62-4D1D-AE26-031DACE36F5E}" sibTransId="{79725906-B4EB-4C67-BF09-24A2538C7BC3}"/>
    <dgm:cxn modelId="{B4B9BE07-9C07-4522-8727-E567FA5782C6}" type="presOf" srcId="{B717E8DB-D9B1-4D15-BBC6-7ACD700322D5}" destId="{DEE8431B-7F62-4C66-8406-6C11FF123361}" srcOrd="0" destOrd="0" presId="urn:microsoft.com/office/officeart/2005/8/layout/cycle2"/>
    <dgm:cxn modelId="{AD136914-E177-45D6-8AE3-EC77C3143838}" type="presOf" srcId="{3802BEFA-72DF-4CFF-9AC2-BBAA6796656C}" destId="{8475DA26-9436-4B70-B6E3-DD8DDF8A7D0B}" srcOrd="0" destOrd="0" presId="urn:microsoft.com/office/officeart/2005/8/layout/cycle2"/>
    <dgm:cxn modelId="{B838AB88-3531-4FF0-8D76-2CA6550EFDB3}" type="presOf" srcId="{3802BEFA-72DF-4CFF-9AC2-BBAA6796656C}" destId="{8A34577A-DD93-4349-8D49-EA93F2BF72C4}" srcOrd="1" destOrd="0" presId="urn:microsoft.com/office/officeart/2005/8/layout/cycle2"/>
    <dgm:cxn modelId="{84D33522-8D8F-48E3-9871-D17F63F52B34}" type="presOf" srcId="{5BC0651F-12D5-49FD-AEB2-FDFEDDAAF238}" destId="{C8694EED-D9EC-47F3-94F1-419323177BA6}" srcOrd="0" destOrd="0" presId="urn:microsoft.com/office/officeart/2005/8/layout/cycle2"/>
    <dgm:cxn modelId="{0545C505-4F24-467A-8069-A530468A5FCC}" type="presOf" srcId="{CDE5FC21-3020-401C-B388-E23B67CA9BF3}" destId="{CCBBC908-1B23-4FFA-80BE-70918027D311}" srcOrd="0" destOrd="0" presId="urn:microsoft.com/office/officeart/2005/8/layout/cycle2"/>
    <dgm:cxn modelId="{5A089439-E12A-49B9-A20B-0E8A2DB33296}" type="presOf" srcId="{FFF06488-0E38-4343-80DE-229CB2F55F74}" destId="{C7A62AA0-044E-4718-8C9E-060A645A47E6}" srcOrd="0" destOrd="0" presId="urn:microsoft.com/office/officeart/2005/8/layout/cycle2"/>
    <dgm:cxn modelId="{8AF11243-DBED-4339-96A1-588311E5E7B6}" srcId="{5BC0651F-12D5-49FD-AEB2-FDFEDDAAF238}" destId="{FFF06488-0E38-4343-80DE-229CB2F55F74}" srcOrd="2" destOrd="0" parTransId="{ACEBF9B6-BA8A-4F19-8AEC-A6B9ED4A28F5}" sibTransId="{CDE5FC21-3020-401C-B388-E23B67CA9BF3}"/>
    <dgm:cxn modelId="{1C0AA315-FF6C-4D85-8CE8-34EBA485DF4D}" srcId="{5BC0651F-12D5-49FD-AEB2-FDFEDDAAF238}" destId="{139AAA21-BC53-43ED-9506-E437CAD92EAD}" srcOrd="0" destOrd="0" parTransId="{B7392094-CB03-4C2B-A872-E38D3D09E576}" sibTransId="{8C01EE5D-997F-44BB-B960-E011F3641846}"/>
    <dgm:cxn modelId="{9FFBA13C-1E2D-410E-A3D2-0B294F9AEEA8}" type="presOf" srcId="{CDE5FC21-3020-401C-B388-E23B67CA9BF3}" destId="{6C58A54D-993E-4457-BEF7-A8937E8C6F85}" srcOrd="1" destOrd="0" presId="urn:microsoft.com/office/officeart/2005/8/layout/cycle2"/>
    <dgm:cxn modelId="{8B6B02F6-E5EC-423A-93E3-AC2D1EA788EE}" type="presOf" srcId="{1DE02574-7EB6-4EE1-BDD0-FB26625EFA77}" destId="{7361CC67-A1E2-452F-A5F4-7395B92B3115}" srcOrd="0" destOrd="0" presId="urn:microsoft.com/office/officeart/2005/8/layout/cycle2"/>
    <dgm:cxn modelId="{8C50C0BA-2697-43AB-BF8F-CF9F7C0F33A9}" srcId="{5BC0651F-12D5-49FD-AEB2-FDFEDDAAF238}" destId="{B717E8DB-D9B1-4D15-BBC6-7ACD700322D5}" srcOrd="1" destOrd="0" parTransId="{325B6AF2-D8D6-453E-AFE0-867D0F2017F0}" sibTransId="{3802BEFA-72DF-4CFF-9AC2-BBAA6796656C}"/>
    <dgm:cxn modelId="{C5CA9D54-16CF-4850-A63A-55E7EC658756}" type="presOf" srcId="{8C01EE5D-997F-44BB-B960-E011F3641846}" destId="{879C252E-17C0-48E7-9020-316BB08B0C3A}" srcOrd="0" destOrd="0" presId="urn:microsoft.com/office/officeart/2005/8/layout/cycle2"/>
    <dgm:cxn modelId="{8F85440B-7482-4AAA-8F6C-DC2C5808DD3A}" type="presOf" srcId="{139AAA21-BC53-43ED-9506-E437CAD92EAD}" destId="{66467552-DCF5-4AE1-8066-129E856C8132}" srcOrd="0" destOrd="0" presId="urn:microsoft.com/office/officeart/2005/8/layout/cycle2"/>
    <dgm:cxn modelId="{3202BF54-81BC-4E19-9A90-61C80099C5BD}" type="presOf" srcId="{79725906-B4EB-4C67-BF09-24A2538C7BC3}" destId="{D1A8C7F1-A4AD-49F3-9AC5-30E20308AC51}" srcOrd="1" destOrd="0" presId="urn:microsoft.com/office/officeart/2005/8/layout/cycle2"/>
    <dgm:cxn modelId="{7BEEF55B-23AE-473D-9FB3-499B38F92C8A}" type="presOf" srcId="{8C01EE5D-997F-44BB-B960-E011F3641846}" destId="{C9DBFF12-829A-4DE0-A04B-7287598E0F82}" srcOrd="1" destOrd="0" presId="urn:microsoft.com/office/officeart/2005/8/layout/cycle2"/>
    <dgm:cxn modelId="{4E66B609-B7BB-4630-8A73-92C8F8BC3A49}" type="presParOf" srcId="{C8694EED-D9EC-47F3-94F1-419323177BA6}" destId="{66467552-DCF5-4AE1-8066-129E856C8132}" srcOrd="0" destOrd="0" presId="urn:microsoft.com/office/officeart/2005/8/layout/cycle2"/>
    <dgm:cxn modelId="{3441FFD5-937B-4B13-AA40-27480EC77CF9}" type="presParOf" srcId="{C8694EED-D9EC-47F3-94F1-419323177BA6}" destId="{879C252E-17C0-48E7-9020-316BB08B0C3A}" srcOrd="1" destOrd="0" presId="urn:microsoft.com/office/officeart/2005/8/layout/cycle2"/>
    <dgm:cxn modelId="{5649E502-F682-4B1B-9DC5-9671C3F4D028}" type="presParOf" srcId="{879C252E-17C0-48E7-9020-316BB08B0C3A}" destId="{C9DBFF12-829A-4DE0-A04B-7287598E0F82}" srcOrd="0" destOrd="0" presId="urn:microsoft.com/office/officeart/2005/8/layout/cycle2"/>
    <dgm:cxn modelId="{CB25E289-2808-492C-8D33-A1467E1A0704}" type="presParOf" srcId="{C8694EED-D9EC-47F3-94F1-419323177BA6}" destId="{DEE8431B-7F62-4C66-8406-6C11FF123361}" srcOrd="2" destOrd="0" presId="urn:microsoft.com/office/officeart/2005/8/layout/cycle2"/>
    <dgm:cxn modelId="{82791857-6D6B-401E-AE64-F85FC61F8779}" type="presParOf" srcId="{C8694EED-D9EC-47F3-94F1-419323177BA6}" destId="{8475DA26-9436-4B70-B6E3-DD8DDF8A7D0B}" srcOrd="3" destOrd="0" presId="urn:microsoft.com/office/officeart/2005/8/layout/cycle2"/>
    <dgm:cxn modelId="{AEB15CF1-8402-43E6-AC91-A803BD80F887}" type="presParOf" srcId="{8475DA26-9436-4B70-B6E3-DD8DDF8A7D0B}" destId="{8A34577A-DD93-4349-8D49-EA93F2BF72C4}" srcOrd="0" destOrd="0" presId="urn:microsoft.com/office/officeart/2005/8/layout/cycle2"/>
    <dgm:cxn modelId="{56F48BF2-A4E7-4D5F-96F8-C66E2E92623F}" type="presParOf" srcId="{C8694EED-D9EC-47F3-94F1-419323177BA6}" destId="{C7A62AA0-044E-4718-8C9E-060A645A47E6}" srcOrd="4" destOrd="0" presId="urn:microsoft.com/office/officeart/2005/8/layout/cycle2"/>
    <dgm:cxn modelId="{1124C3B0-70EB-40FE-AA56-664D0D017DDA}" type="presParOf" srcId="{C8694EED-D9EC-47F3-94F1-419323177BA6}" destId="{CCBBC908-1B23-4FFA-80BE-70918027D311}" srcOrd="5" destOrd="0" presId="urn:microsoft.com/office/officeart/2005/8/layout/cycle2"/>
    <dgm:cxn modelId="{F9F37D30-1F25-47E3-B692-1C9BEE9DEBD3}" type="presParOf" srcId="{CCBBC908-1B23-4FFA-80BE-70918027D311}" destId="{6C58A54D-993E-4457-BEF7-A8937E8C6F85}" srcOrd="0" destOrd="0" presId="urn:microsoft.com/office/officeart/2005/8/layout/cycle2"/>
    <dgm:cxn modelId="{71A13A5E-8BFB-4B71-834B-588EBE5C08AA}" type="presParOf" srcId="{C8694EED-D9EC-47F3-94F1-419323177BA6}" destId="{7361CC67-A1E2-452F-A5F4-7395B92B3115}" srcOrd="6" destOrd="0" presId="urn:microsoft.com/office/officeart/2005/8/layout/cycle2"/>
    <dgm:cxn modelId="{CC4AF909-18A4-41C7-B853-A6E9EA8B1FD0}" type="presParOf" srcId="{C8694EED-D9EC-47F3-94F1-419323177BA6}" destId="{6F7EB20D-DF56-4E9A-8E35-44321FA2C87A}" srcOrd="7" destOrd="0" presId="urn:microsoft.com/office/officeart/2005/8/layout/cycle2"/>
    <dgm:cxn modelId="{FC5F99AB-7FED-44B7-8AA8-AB174A2B866A}" type="presParOf" srcId="{6F7EB20D-DF56-4E9A-8E35-44321FA2C87A}" destId="{D1A8C7F1-A4AD-49F3-9AC5-30E20308AC51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BC0651F-12D5-49FD-AEB2-FDFEDDAAF238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139AAA21-BC53-43ED-9506-E437CAD92EAD}">
      <dgm:prSet phldrT="[ข้อความ]"/>
      <dgm:spPr/>
      <dgm:t>
        <a:bodyPr/>
        <a:lstStyle/>
        <a:p>
          <a:r>
            <a:rPr lang="en-US" dirty="0" smtClean="0"/>
            <a:t>C</a:t>
          </a:r>
          <a:endParaRPr lang="th-TH" dirty="0"/>
        </a:p>
      </dgm:t>
    </dgm:pt>
    <dgm:pt modelId="{B7392094-CB03-4C2B-A872-E38D3D09E576}" type="parTrans" cxnId="{1C0AA315-FF6C-4D85-8CE8-34EBA485DF4D}">
      <dgm:prSet/>
      <dgm:spPr/>
      <dgm:t>
        <a:bodyPr/>
        <a:lstStyle/>
        <a:p>
          <a:endParaRPr lang="th-TH"/>
        </a:p>
      </dgm:t>
    </dgm:pt>
    <dgm:pt modelId="{8C01EE5D-997F-44BB-B960-E011F3641846}" type="sibTrans" cxnId="{1C0AA315-FF6C-4D85-8CE8-34EBA485DF4D}">
      <dgm:prSet/>
      <dgm:spPr/>
      <dgm:t>
        <a:bodyPr/>
        <a:lstStyle/>
        <a:p>
          <a:endParaRPr lang="th-TH"/>
        </a:p>
      </dgm:t>
    </dgm:pt>
    <dgm:pt modelId="{B717E8DB-D9B1-4D15-BBC6-7ACD700322D5}">
      <dgm:prSet phldrT="[ข้อความ]"/>
      <dgm:spPr/>
      <dgm:t>
        <a:bodyPr/>
        <a:lstStyle/>
        <a:p>
          <a:r>
            <a:rPr lang="en-US" dirty="0" smtClean="0"/>
            <a:t>M</a:t>
          </a:r>
          <a:endParaRPr lang="th-TH" dirty="0"/>
        </a:p>
      </dgm:t>
    </dgm:pt>
    <dgm:pt modelId="{325B6AF2-D8D6-453E-AFE0-867D0F2017F0}" type="parTrans" cxnId="{8C50C0BA-2697-43AB-BF8F-CF9F7C0F33A9}">
      <dgm:prSet/>
      <dgm:spPr/>
      <dgm:t>
        <a:bodyPr/>
        <a:lstStyle/>
        <a:p>
          <a:endParaRPr lang="th-TH"/>
        </a:p>
      </dgm:t>
    </dgm:pt>
    <dgm:pt modelId="{3802BEFA-72DF-4CFF-9AC2-BBAA6796656C}" type="sibTrans" cxnId="{8C50C0BA-2697-43AB-BF8F-CF9F7C0F33A9}">
      <dgm:prSet/>
      <dgm:spPr/>
      <dgm:t>
        <a:bodyPr/>
        <a:lstStyle/>
        <a:p>
          <a:endParaRPr lang="th-TH"/>
        </a:p>
      </dgm:t>
    </dgm:pt>
    <dgm:pt modelId="{FFF06488-0E38-4343-80DE-229CB2F55F74}">
      <dgm:prSet phldrT="[ข้อความ]"/>
      <dgm:spPr/>
      <dgm:t>
        <a:bodyPr/>
        <a:lstStyle/>
        <a:p>
          <a:r>
            <a:rPr lang="en-US" dirty="0" smtClean="0"/>
            <a:t>E</a:t>
          </a:r>
          <a:endParaRPr lang="th-TH" dirty="0"/>
        </a:p>
      </dgm:t>
    </dgm:pt>
    <dgm:pt modelId="{ACEBF9B6-BA8A-4F19-8AEC-A6B9ED4A28F5}" type="parTrans" cxnId="{8AF11243-DBED-4339-96A1-588311E5E7B6}">
      <dgm:prSet/>
      <dgm:spPr/>
      <dgm:t>
        <a:bodyPr/>
        <a:lstStyle/>
        <a:p>
          <a:endParaRPr lang="th-TH"/>
        </a:p>
      </dgm:t>
    </dgm:pt>
    <dgm:pt modelId="{CDE5FC21-3020-401C-B388-E23B67CA9BF3}" type="sibTrans" cxnId="{8AF11243-DBED-4339-96A1-588311E5E7B6}">
      <dgm:prSet/>
      <dgm:spPr/>
      <dgm:t>
        <a:bodyPr/>
        <a:lstStyle/>
        <a:p>
          <a:endParaRPr lang="th-TH"/>
        </a:p>
      </dgm:t>
    </dgm:pt>
    <dgm:pt modelId="{1DE02574-7EB6-4EE1-BDD0-FB26625EFA77}">
      <dgm:prSet phldrT="[ข้อความ]"/>
      <dgm:spPr/>
      <dgm:t>
        <a:bodyPr/>
        <a:lstStyle/>
        <a:p>
          <a:r>
            <a:rPr lang="en-US" dirty="0" smtClean="0"/>
            <a:t>S</a:t>
          </a:r>
          <a:endParaRPr lang="th-TH" dirty="0"/>
        </a:p>
      </dgm:t>
    </dgm:pt>
    <dgm:pt modelId="{33D324D7-2C62-4D1D-AE26-031DACE36F5E}" type="parTrans" cxnId="{28C9BAE8-1D19-4CD5-AEE6-B8C221E3DF9E}">
      <dgm:prSet/>
      <dgm:spPr/>
      <dgm:t>
        <a:bodyPr/>
        <a:lstStyle/>
        <a:p>
          <a:endParaRPr lang="th-TH"/>
        </a:p>
      </dgm:t>
    </dgm:pt>
    <dgm:pt modelId="{79725906-B4EB-4C67-BF09-24A2538C7BC3}" type="sibTrans" cxnId="{28C9BAE8-1D19-4CD5-AEE6-B8C221E3DF9E}">
      <dgm:prSet/>
      <dgm:spPr/>
      <dgm:t>
        <a:bodyPr/>
        <a:lstStyle/>
        <a:p>
          <a:endParaRPr lang="th-TH"/>
        </a:p>
      </dgm:t>
    </dgm:pt>
    <dgm:pt modelId="{C8694EED-D9EC-47F3-94F1-419323177BA6}" type="pres">
      <dgm:prSet presAssocID="{5BC0651F-12D5-49FD-AEB2-FDFEDDAAF23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66467552-DCF5-4AE1-8066-129E856C8132}" type="pres">
      <dgm:prSet presAssocID="{139AAA21-BC53-43ED-9506-E437CAD92EA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79C252E-17C0-48E7-9020-316BB08B0C3A}" type="pres">
      <dgm:prSet presAssocID="{8C01EE5D-997F-44BB-B960-E011F3641846}" presName="sibTrans" presStyleLbl="sibTrans2D1" presStyleIdx="0" presStyleCnt="4"/>
      <dgm:spPr/>
      <dgm:t>
        <a:bodyPr/>
        <a:lstStyle/>
        <a:p>
          <a:endParaRPr lang="th-TH"/>
        </a:p>
      </dgm:t>
    </dgm:pt>
    <dgm:pt modelId="{C9DBFF12-829A-4DE0-A04B-7287598E0F82}" type="pres">
      <dgm:prSet presAssocID="{8C01EE5D-997F-44BB-B960-E011F3641846}" presName="connectorText" presStyleLbl="sibTrans2D1" presStyleIdx="0" presStyleCnt="4"/>
      <dgm:spPr/>
      <dgm:t>
        <a:bodyPr/>
        <a:lstStyle/>
        <a:p>
          <a:endParaRPr lang="th-TH"/>
        </a:p>
      </dgm:t>
    </dgm:pt>
    <dgm:pt modelId="{DEE8431B-7F62-4C66-8406-6C11FF123361}" type="pres">
      <dgm:prSet presAssocID="{B717E8DB-D9B1-4D15-BBC6-7ACD700322D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475DA26-9436-4B70-B6E3-DD8DDF8A7D0B}" type="pres">
      <dgm:prSet presAssocID="{3802BEFA-72DF-4CFF-9AC2-BBAA6796656C}" presName="sibTrans" presStyleLbl="sibTrans2D1" presStyleIdx="1" presStyleCnt="4"/>
      <dgm:spPr/>
      <dgm:t>
        <a:bodyPr/>
        <a:lstStyle/>
        <a:p>
          <a:endParaRPr lang="th-TH"/>
        </a:p>
      </dgm:t>
    </dgm:pt>
    <dgm:pt modelId="{8A34577A-DD93-4349-8D49-EA93F2BF72C4}" type="pres">
      <dgm:prSet presAssocID="{3802BEFA-72DF-4CFF-9AC2-BBAA6796656C}" presName="connectorText" presStyleLbl="sibTrans2D1" presStyleIdx="1" presStyleCnt="4"/>
      <dgm:spPr/>
      <dgm:t>
        <a:bodyPr/>
        <a:lstStyle/>
        <a:p>
          <a:endParaRPr lang="th-TH"/>
        </a:p>
      </dgm:t>
    </dgm:pt>
    <dgm:pt modelId="{C7A62AA0-044E-4718-8C9E-060A645A47E6}" type="pres">
      <dgm:prSet presAssocID="{FFF06488-0E38-4343-80DE-229CB2F55F7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CBBC908-1B23-4FFA-80BE-70918027D311}" type="pres">
      <dgm:prSet presAssocID="{CDE5FC21-3020-401C-B388-E23B67CA9BF3}" presName="sibTrans" presStyleLbl="sibTrans2D1" presStyleIdx="2" presStyleCnt="4"/>
      <dgm:spPr/>
      <dgm:t>
        <a:bodyPr/>
        <a:lstStyle/>
        <a:p>
          <a:endParaRPr lang="th-TH"/>
        </a:p>
      </dgm:t>
    </dgm:pt>
    <dgm:pt modelId="{6C58A54D-993E-4457-BEF7-A8937E8C6F85}" type="pres">
      <dgm:prSet presAssocID="{CDE5FC21-3020-401C-B388-E23B67CA9BF3}" presName="connectorText" presStyleLbl="sibTrans2D1" presStyleIdx="2" presStyleCnt="4"/>
      <dgm:spPr/>
      <dgm:t>
        <a:bodyPr/>
        <a:lstStyle/>
        <a:p>
          <a:endParaRPr lang="th-TH"/>
        </a:p>
      </dgm:t>
    </dgm:pt>
    <dgm:pt modelId="{7361CC67-A1E2-452F-A5F4-7395B92B3115}" type="pres">
      <dgm:prSet presAssocID="{1DE02574-7EB6-4EE1-BDD0-FB26625EFA7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F7EB20D-DF56-4E9A-8E35-44321FA2C87A}" type="pres">
      <dgm:prSet presAssocID="{79725906-B4EB-4C67-BF09-24A2538C7BC3}" presName="sibTrans" presStyleLbl="sibTrans2D1" presStyleIdx="3" presStyleCnt="4"/>
      <dgm:spPr/>
      <dgm:t>
        <a:bodyPr/>
        <a:lstStyle/>
        <a:p>
          <a:endParaRPr lang="th-TH"/>
        </a:p>
      </dgm:t>
    </dgm:pt>
    <dgm:pt modelId="{D1A8C7F1-A4AD-49F3-9AC5-30E20308AC51}" type="pres">
      <dgm:prSet presAssocID="{79725906-B4EB-4C67-BF09-24A2538C7BC3}" presName="connectorText" presStyleLbl="sibTrans2D1" presStyleIdx="3" presStyleCnt="4"/>
      <dgm:spPr/>
      <dgm:t>
        <a:bodyPr/>
        <a:lstStyle/>
        <a:p>
          <a:endParaRPr lang="th-TH"/>
        </a:p>
      </dgm:t>
    </dgm:pt>
  </dgm:ptLst>
  <dgm:cxnLst>
    <dgm:cxn modelId="{5CA6468C-45F8-4589-AA77-C95BE5A291D6}" type="presOf" srcId="{5BC0651F-12D5-49FD-AEB2-FDFEDDAAF238}" destId="{C8694EED-D9EC-47F3-94F1-419323177BA6}" srcOrd="0" destOrd="0" presId="urn:microsoft.com/office/officeart/2005/8/layout/cycle2"/>
    <dgm:cxn modelId="{E121A0C0-791B-49AA-BBE1-BD384D8F3B89}" type="presOf" srcId="{FFF06488-0E38-4343-80DE-229CB2F55F74}" destId="{C7A62AA0-044E-4718-8C9E-060A645A47E6}" srcOrd="0" destOrd="0" presId="urn:microsoft.com/office/officeart/2005/8/layout/cycle2"/>
    <dgm:cxn modelId="{C3EDB321-E820-4380-A86D-B7E083DA924A}" type="presOf" srcId="{3802BEFA-72DF-4CFF-9AC2-BBAA6796656C}" destId="{8A34577A-DD93-4349-8D49-EA93F2BF72C4}" srcOrd="1" destOrd="0" presId="urn:microsoft.com/office/officeart/2005/8/layout/cycle2"/>
    <dgm:cxn modelId="{8AF11243-DBED-4339-96A1-588311E5E7B6}" srcId="{5BC0651F-12D5-49FD-AEB2-FDFEDDAAF238}" destId="{FFF06488-0E38-4343-80DE-229CB2F55F74}" srcOrd="2" destOrd="0" parTransId="{ACEBF9B6-BA8A-4F19-8AEC-A6B9ED4A28F5}" sibTransId="{CDE5FC21-3020-401C-B388-E23B67CA9BF3}"/>
    <dgm:cxn modelId="{0A94B08B-B9D0-4ED9-8BE6-3510AEEEE678}" type="presOf" srcId="{8C01EE5D-997F-44BB-B960-E011F3641846}" destId="{879C252E-17C0-48E7-9020-316BB08B0C3A}" srcOrd="0" destOrd="0" presId="urn:microsoft.com/office/officeart/2005/8/layout/cycle2"/>
    <dgm:cxn modelId="{21DC650E-DF41-4E16-AB50-0F4C4387BD9A}" type="presOf" srcId="{139AAA21-BC53-43ED-9506-E437CAD92EAD}" destId="{66467552-DCF5-4AE1-8066-129E856C8132}" srcOrd="0" destOrd="0" presId="urn:microsoft.com/office/officeart/2005/8/layout/cycle2"/>
    <dgm:cxn modelId="{9233EEDC-9089-46DE-91D3-A1A64D2E375D}" type="presOf" srcId="{CDE5FC21-3020-401C-B388-E23B67CA9BF3}" destId="{CCBBC908-1B23-4FFA-80BE-70918027D311}" srcOrd="0" destOrd="0" presId="urn:microsoft.com/office/officeart/2005/8/layout/cycle2"/>
    <dgm:cxn modelId="{8C50C0BA-2697-43AB-BF8F-CF9F7C0F33A9}" srcId="{5BC0651F-12D5-49FD-AEB2-FDFEDDAAF238}" destId="{B717E8DB-D9B1-4D15-BBC6-7ACD700322D5}" srcOrd="1" destOrd="0" parTransId="{325B6AF2-D8D6-453E-AFE0-867D0F2017F0}" sibTransId="{3802BEFA-72DF-4CFF-9AC2-BBAA6796656C}"/>
    <dgm:cxn modelId="{D0F8FF5F-27E9-4002-94E3-FE8781B34901}" type="presOf" srcId="{3802BEFA-72DF-4CFF-9AC2-BBAA6796656C}" destId="{8475DA26-9436-4B70-B6E3-DD8DDF8A7D0B}" srcOrd="0" destOrd="0" presId="urn:microsoft.com/office/officeart/2005/8/layout/cycle2"/>
    <dgm:cxn modelId="{6892F9E2-A551-464D-87F7-835DA92B3369}" type="presOf" srcId="{8C01EE5D-997F-44BB-B960-E011F3641846}" destId="{C9DBFF12-829A-4DE0-A04B-7287598E0F82}" srcOrd="1" destOrd="0" presId="urn:microsoft.com/office/officeart/2005/8/layout/cycle2"/>
    <dgm:cxn modelId="{C55C7944-269B-4181-916E-DDB32E5ADA6B}" type="presOf" srcId="{CDE5FC21-3020-401C-B388-E23B67CA9BF3}" destId="{6C58A54D-993E-4457-BEF7-A8937E8C6F85}" srcOrd="1" destOrd="0" presId="urn:microsoft.com/office/officeart/2005/8/layout/cycle2"/>
    <dgm:cxn modelId="{AC5D5F83-44A3-4B41-84A1-95ABF353A82F}" type="presOf" srcId="{79725906-B4EB-4C67-BF09-24A2538C7BC3}" destId="{D1A8C7F1-A4AD-49F3-9AC5-30E20308AC51}" srcOrd="1" destOrd="0" presId="urn:microsoft.com/office/officeart/2005/8/layout/cycle2"/>
    <dgm:cxn modelId="{28C9BAE8-1D19-4CD5-AEE6-B8C221E3DF9E}" srcId="{5BC0651F-12D5-49FD-AEB2-FDFEDDAAF238}" destId="{1DE02574-7EB6-4EE1-BDD0-FB26625EFA77}" srcOrd="3" destOrd="0" parTransId="{33D324D7-2C62-4D1D-AE26-031DACE36F5E}" sibTransId="{79725906-B4EB-4C67-BF09-24A2538C7BC3}"/>
    <dgm:cxn modelId="{92BC475C-62F8-4801-AF02-98DCE82EC4EC}" type="presOf" srcId="{79725906-B4EB-4C67-BF09-24A2538C7BC3}" destId="{6F7EB20D-DF56-4E9A-8E35-44321FA2C87A}" srcOrd="0" destOrd="0" presId="urn:microsoft.com/office/officeart/2005/8/layout/cycle2"/>
    <dgm:cxn modelId="{1C0AA315-FF6C-4D85-8CE8-34EBA485DF4D}" srcId="{5BC0651F-12D5-49FD-AEB2-FDFEDDAAF238}" destId="{139AAA21-BC53-43ED-9506-E437CAD92EAD}" srcOrd="0" destOrd="0" parTransId="{B7392094-CB03-4C2B-A872-E38D3D09E576}" sibTransId="{8C01EE5D-997F-44BB-B960-E011F3641846}"/>
    <dgm:cxn modelId="{E1B222EA-E883-4345-9CBC-77FB2EB7CE08}" type="presOf" srcId="{B717E8DB-D9B1-4D15-BBC6-7ACD700322D5}" destId="{DEE8431B-7F62-4C66-8406-6C11FF123361}" srcOrd="0" destOrd="0" presId="urn:microsoft.com/office/officeart/2005/8/layout/cycle2"/>
    <dgm:cxn modelId="{76B947B1-D71E-4602-9436-CE6815CCB57E}" type="presOf" srcId="{1DE02574-7EB6-4EE1-BDD0-FB26625EFA77}" destId="{7361CC67-A1E2-452F-A5F4-7395B92B3115}" srcOrd="0" destOrd="0" presId="urn:microsoft.com/office/officeart/2005/8/layout/cycle2"/>
    <dgm:cxn modelId="{499AB993-0A72-48C2-AAA3-1115D80D2A22}" type="presParOf" srcId="{C8694EED-D9EC-47F3-94F1-419323177BA6}" destId="{66467552-DCF5-4AE1-8066-129E856C8132}" srcOrd="0" destOrd="0" presId="urn:microsoft.com/office/officeart/2005/8/layout/cycle2"/>
    <dgm:cxn modelId="{31C31B21-8CC7-45BB-9484-2BC539D812B8}" type="presParOf" srcId="{C8694EED-D9EC-47F3-94F1-419323177BA6}" destId="{879C252E-17C0-48E7-9020-316BB08B0C3A}" srcOrd="1" destOrd="0" presId="urn:microsoft.com/office/officeart/2005/8/layout/cycle2"/>
    <dgm:cxn modelId="{5283AD8E-82FD-4CF7-9924-CB5FE8090D39}" type="presParOf" srcId="{879C252E-17C0-48E7-9020-316BB08B0C3A}" destId="{C9DBFF12-829A-4DE0-A04B-7287598E0F82}" srcOrd="0" destOrd="0" presId="urn:microsoft.com/office/officeart/2005/8/layout/cycle2"/>
    <dgm:cxn modelId="{D7AE403D-1DFE-4455-A922-01CE48444561}" type="presParOf" srcId="{C8694EED-D9EC-47F3-94F1-419323177BA6}" destId="{DEE8431B-7F62-4C66-8406-6C11FF123361}" srcOrd="2" destOrd="0" presId="urn:microsoft.com/office/officeart/2005/8/layout/cycle2"/>
    <dgm:cxn modelId="{397BA361-2C8C-4814-AB66-119BA3CD75AF}" type="presParOf" srcId="{C8694EED-D9EC-47F3-94F1-419323177BA6}" destId="{8475DA26-9436-4B70-B6E3-DD8DDF8A7D0B}" srcOrd="3" destOrd="0" presId="urn:microsoft.com/office/officeart/2005/8/layout/cycle2"/>
    <dgm:cxn modelId="{B5215E22-79B9-46D9-B45E-12374573EA4B}" type="presParOf" srcId="{8475DA26-9436-4B70-B6E3-DD8DDF8A7D0B}" destId="{8A34577A-DD93-4349-8D49-EA93F2BF72C4}" srcOrd="0" destOrd="0" presId="urn:microsoft.com/office/officeart/2005/8/layout/cycle2"/>
    <dgm:cxn modelId="{3FAC31E8-C4C0-49D9-9870-CC984E67A839}" type="presParOf" srcId="{C8694EED-D9EC-47F3-94F1-419323177BA6}" destId="{C7A62AA0-044E-4718-8C9E-060A645A47E6}" srcOrd="4" destOrd="0" presId="urn:microsoft.com/office/officeart/2005/8/layout/cycle2"/>
    <dgm:cxn modelId="{0692B7C9-92FA-4B83-A71D-064BBB2682E3}" type="presParOf" srcId="{C8694EED-D9EC-47F3-94F1-419323177BA6}" destId="{CCBBC908-1B23-4FFA-80BE-70918027D311}" srcOrd="5" destOrd="0" presId="urn:microsoft.com/office/officeart/2005/8/layout/cycle2"/>
    <dgm:cxn modelId="{92233D71-8B78-4173-AAAD-F5980D78EE27}" type="presParOf" srcId="{CCBBC908-1B23-4FFA-80BE-70918027D311}" destId="{6C58A54D-993E-4457-BEF7-A8937E8C6F85}" srcOrd="0" destOrd="0" presId="urn:microsoft.com/office/officeart/2005/8/layout/cycle2"/>
    <dgm:cxn modelId="{6FB5ED6D-8665-47B8-80F8-D769C37B4247}" type="presParOf" srcId="{C8694EED-D9EC-47F3-94F1-419323177BA6}" destId="{7361CC67-A1E2-452F-A5F4-7395B92B3115}" srcOrd="6" destOrd="0" presId="urn:microsoft.com/office/officeart/2005/8/layout/cycle2"/>
    <dgm:cxn modelId="{166A01B7-69CE-446D-9CEC-0F17EA20F557}" type="presParOf" srcId="{C8694EED-D9EC-47F3-94F1-419323177BA6}" destId="{6F7EB20D-DF56-4E9A-8E35-44321FA2C87A}" srcOrd="7" destOrd="0" presId="urn:microsoft.com/office/officeart/2005/8/layout/cycle2"/>
    <dgm:cxn modelId="{5AAD055C-C211-449E-9B94-A41F36391B5D}" type="presParOf" srcId="{6F7EB20D-DF56-4E9A-8E35-44321FA2C87A}" destId="{D1A8C7F1-A4AD-49F3-9AC5-30E20308AC51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BC0651F-12D5-49FD-AEB2-FDFEDDAAF238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139AAA21-BC53-43ED-9506-E437CAD92EAD}">
      <dgm:prSet phldrT="[ข้อความ]"/>
      <dgm:spPr/>
      <dgm:t>
        <a:bodyPr/>
        <a:lstStyle/>
        <a:p>
          <a:r>
            <a:rPr lang="en-US" dirty="0" smtClean="0"/>
            <a:t>V</a:t>
          </a:r>
          <a:endParaRPr lang="th-TH" dirty="0"/>
        </a:p>
      </dgm:t>
    </dgm:pt>
    <dgm:pt modelId="{B7392094-CB03-4C2B-A872-E38D3D09E576}" type="parTrans" cxnId="{1C0AA315-FF6C-4D85-8CE8-34EBA485DF4D}">
      <dgm:prSet/>
      <dgm:spPr/>
      <dgm:t>
        <a:bodyPr/>
        <a:lstStyle/>
        <a:p>
          <a:endParaRPr lang="th-TH"/>
        </a:p>
      </dgm:t>
    </dgm:pt>
    <dgm:pt modelId="{8C01EE5D-997F-44BB-B960-E011F3641846}" type="sibTrans" cxnId="{1C0AA315-FF6C-4D85-8CE8-34EBA485DF4D}">
      <dgm:prSet/>
      <dgm:spPr/>
      <dgm:t>
        <a:bodyPr/>
        <a:lstStyle/>
        <a:p>
          <a:endParaRPr lang="th-TH"/>
        </a:p>
      </dgm:t>
    </dgm:pt>
    <dgm:pt modelId="{B717E8DB-D9B1-4D15-BBC6-7ACD700322D5}">
      <dgm:prSet phldrT="[ข้อความ]"/>
      <dgm:spPr/>
      <dgm:t>
        <a:bodyPr/>
        <a:lstStyle/>
        <a:p>
          <a:r>
            <a:rPr lang="en-US" dirty="0" smtClean="0"/>
            <a:t>I</a:t>
          </a:r>
          <a:endParaRPr lang="th-TH" dirty="0"/>
        </a:p>
      </dgm:t>
    </dgm:pt>
    <dgm:pt modelId="{325B6AF2-D8D6-453E-AFE0-867D0F2017F0}" type="parTrans" cxnId="{8C50C0BA-2697-43AB-BF8F-CF9F7C0F33A9}">
      <dgm:prSet/>
      <dgm:spPr/>
      <dgm:t>
        <a:bodyPr/>
        <a:lstStyle/>
        <a:p>
          <a:endParaRPr lang="th-TH"/>
        </a:p>
      </dgm:t>
    </dgm:pt>
    <dgm:pt modelId="{3802BEFA-72DF-4CFF-9AC2-BBAA6796656C}" type="sibTrans" cxnId="{8C50C0BA-2697-43AB-BF8F-CF9F7C0F33A9}">
      <dgm:prSet/>
      <dgm:spPr/>
      <dgm:t>
        <a:bodyPr/>
        <a:lstStyle/>
        <a:p>
          <a:endParaRPr lang="th-TH"/>
        </a:p>
      </dgm:t>
    </dgm:pt>
    <dgm:pt modelId="{FFF06488-0E38-4343-80DE-229CB2F55F74}">
      <dgm:prSet phldrT="[ข้อความ]"/>
      <dgm:spPr/>
      <dgm:t>
        <a:bodyPr/>
        <a:lstStyle/>
        <a:p>
          <a:r>
            <a:rPr lang="en-US" dirty="0" smtClean="0"/>
            <a:t>P</a:t>
          </a:r>
          <a:endParaRPr lang="th-TH" dirty="0"/>
        </a:p>
      </dgm:t>
    </dgm:pt>
    <dgm:pt modelId="{ACEBF9B6-BA8A-4F19-8AEC-A6B9ED4A28F5}" type="parTrans" cxnId="{8AF11243-DBED-4339-96A1-588311E5E7B6}">
      <dgm:prSet/>
      <dgm:spPr/>
      <dgm:t>
        <a:bodyPr/>
        <a:lstStyle/>
        <a:p>
          <a:endParaRPr lang="th-TH"/>
        </a:p>
      </dgm:t>
    </dgm:pt>
    <dgm:pt modelId="{CDE5FC21-3020-401C-B388-E23B67CA9BF3}" type="sibTrans" cxnId="{8AF11243-DBED-4339-96A1-588311E5E7B6}">
      <dgm:prSet/>
      <dgm:spPr/>
      <dgm:t>
        <a:bodyPr/>
        <a:lstStyle/>
        <a:p>
          <a:endParaRPr lang="th-TH"/>
        </a:p>
      </dgm:t>
    </dgm:pt>
    <dgm:pt modelId="{1DE02574-7EB6-4EE1-BDD0-FB26625EFA77}">
      <dgm:prSet phldrT="[ข้อความ]"/>
      <dgm:spPr/>
      <dgm:t>
        <a:bodyPr/>
        <a:lstStyle/>
        <a:p>
          <a:r>
            <a:rPr lang="en-US" dirty="0" smtClean="0"/>
            <a:t>R</a:t>
          </a:r>
          <a:endParaRPr lang="th-TH" dirty="0"/>
        </a:p>
      </dgm:t>
    </dgm:pt>
    <dgm:pt modelId="{33D324D7-2C62-4D1D-AE26-031DACE36F5E}" type="parTrans" cxnId="{28C9BAE8-1D19-4CD5-AEE6-B8C221E3DF9E}">
      <dgm:prSet/>
      <dgm:spPr/>
      <dgm:t>
        <a:bodyPr/>
        <a:lstStyle/>
        <a:p>
          <a:endParaRPr lang="th-TH"/>
        </a:p>
      </dgm:t>
    </dgm:pt>
    <dgm:pt modelId="{79725906-B4EB-4C67-BF09-24A2538C7BC3}" type="sibTrans" cxnId="{28C9BAE8-1D19-4CD5-AEE6-B8C221E3DF9E}">
      <dgm:prSet/>
      <dgm:spPr/>
      <dgm:t>
        <a:bodyPr/>
        <a:lstStyle/>
        <a:p>
          <a:endParaRPr lang="th-TH"/>
        </a:p>
      </dgm:t>
    </dgm:pt>
    <dgm:pt modelId="{C8694EED-D9EC-47F3-94F1-419323177BA6}" type="pres">
      <dgm:prSet presAssocID="{5BC0651F-12D5-49FD-AEB2-FDFEDDAAF23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66467552-DCF5-4AE1-8066-129E856C8132}" type="pres">
      <dgm:prSet presAssocID="{139AAA21-BC53-43ED-9506-E437CAD92EA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79C252E-17C0-48E7-9020-316BB08B0C3A}" type="pres">
      <dgm:prSet presAssocID="{8C01EE5D-997F-44BB-B960-E011F3641846}" presName="sibTrans" presStyleLbl="sibTrans2D1" presStyleIdx="0" presStyleCnt="4"/>
      <dgm:spPr/>
      <dgm:t>
        <a:bodyPr/>
        <a:lstStyle/>
        <a:p>
          <a:endParaRPr lang="th-TH"/>
        </a:p>
      </dgm:t>
    </dgm:pt>
    <dgm:pt modelId="{C9DBFF12-829A-4DE0-A04B-7287598E0F82}" type="pres">
      <dgm:prSet presAssocID="{8C01EE5D-997F-44BB-B960-E011F3641846}" presName="connectorText" presStyleLbl="sibTrans2D1" presStyleIdx="0" presStyleCnt="4"/>
      <dgm:spPr/>
      <dgm:t>
        <a:bodyPr/>
        <a:lstStyle/>
        <a:p>
          <a:endParaRPr lang="th-TH"/>
        </a:p>
      </dgm:t>
    </dgm:pt>
    <dgm:pt modelId="{DEE8431B-7F62-4C66-8406-6C11FF123361}" type="pres">
      <dgm:prSet presAssocID="{B717E8DB-D9B1-4D15-BBC6-7ACD700322D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475DA26-9436-4B70-B6E3-DD8DDF8A7D0B}" type="pres">
      <dgm:prSet presAssocID="{3802BEFA-72DF-4CFF-9AC2-BBAA6796656C}" presName="sibTrans" presStyleLbl="sibTrans2D1" presStyleIdx="1" presStyleCnt="4"/>
      <dgm:spPr/>
      <dgm:t>
        <a:bodyPr/>
        <a:lstStyle/>
        <a:p>
          <a:endParaRPr lang="th-TH"/>
        </a:p>
      </dgm:t>
    </dgm:pt>
    <dgm:pt modelId="{8A34577A-DD93-4349-8D49-EA93F2BF72C4}" type="pres">
      <dgm:prSet presAssocID="{3802BEFA-72DF-4CFF-9AC2-BBAA6796656C}" presName="connectorText" presStyleLbl="sibTrans2D1" presStyleIdx="1" presStyleCnt="4"/>
      <dgm:spPr/>
      <dgm:t>
        <a:bodyPr/>
        <a:lstStyle/>
        <a:p>
          <a:endParaRPr lang="th-TH"/>
        </a:p>
      </dgm:t>
    </dgm:pt>
    <dgm:pt modelId="{C7A62AA0-044E-4718-8C9E-060A645A47E6}" type="pres">
      <dgm:prSet presAssocID="{FFF06488-0E38-4343-80DE-229CB2F55F7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CBBC908-1B23-4FFA-80BE-70918027D311}" type="pres">
      <dgm:prSet presAssocID="{CDE5FC21-3020-401C-B388-E23B67CA9BF3}" presName="sibTrans" presStyleLbl="sibTrans2D1" presStyleIdx="2" presStyleCnt="4"/>
      <dgm:spPr/>
      <dgm:t>
        <a:bodyPr/>
        <a:lstStyle/>
        <a:p>
          <a:endParaRPr lang="th-TH"/>
        </a:p>
      </dgm:t>
    </dgm:pt>
    <dgm:pt modelId="{6C58A54D-993E-4457-BEF7-A8937E8C6F85}" type="pres">
      <dgm:prSet presAssocID="{CDE5FC21-3020-401C-B388-E23B67CA9BF3}" presName="connectorText" presStyleLbl="sibTrans2D1" presStyleIdx="2" presStyleCnt="4"/>
      <dgm:spPr/>
      <dgm:t>
        <a:bodyPr/>
        <a:lstStyle/>
        <a:p>
          <a:endParaRPr lang="th-TH"/>
        </a:p>
      </dgm:t>
    </dgm:pt>
    <dgm:pt modelId="{7361CC67-A1E2-452F-A5F4-7395B92B3115}" type="pres">
      <dgm:prSet presAssocID="{1DE02574-7EB6-4EE1-BDD0-FB26625EFA7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F7EB20D-DF56-4E9A-8E35-44321FA2C87A}" type="pres">
      <dgm:prSet presAssocID="{79725906-B4EB-4C67-BF09-24A2538C7BC3}" presName="sibTrans" presStyleLbl="sibTrans2D1" presStyleIdx="3" presStyleCnt="4"/>
      <dgm:spPr/>
      <dgm:t>
        <a:bodyPr/>
        <a:lstStyle/>
        <a:p>
          <a:endParaRPr lang="th-TH"/>
        </a:p>
      </dgm:t>
    </dgm:pt>
    <dgm:pt modelId="{D1A8C7F1-A4AD-49F3-9AC5-30E20308AC51}" type="pres">
      <dgm:prSet presAssocID="{79725906-B4EB-4C67-BF09-24A2538C7BC3}" presName="connectorText" presStyleLbl="sibTrans2D1" presStyleIdx="3" presStyleCnt="4"/>
      <dgm:spPr/>
      <dgm:t>
        <a:bodyPr/>
        <a:lstStyle/>
        <a:p>
          <a:endParaRPr lang="th-TH"/>
        </a:p>
      </dgm:t>
    </dgm:pt>
  </dgm:ptLst>
  <dgm:cxnLst>
    <dgm:cxn modelId="{44683798-91F6-42D3-B01B-DF323D9D710E}" type="presOf" srcId="{B717E8DB-D9B1-4D15-BBC6-7ACD700322D5}" destId="{DEE8431B-7F62-4C66-8406-6C11FF123361}" srcOrd="0" destOrd="0" presId="urn:microsoft.com/office/officeart/2005/8/layout/cycle2"/>
    <dgm:cxn modelId="{28C9BAE8-1D19-4CD5-AEE6-B8C221E3DF9E}" srcId="{5BC0651F-12D5-49FD-AEB2-FDFEDDAAF238}" destId="{1DE02574-7EB6-4EE1-BDD0-FB26625EFA77}" srcOrd="3" destOrd="0" parTransId="{33D324D7-2C62-4D1D-AE26-031DACE36F5E}" sibTransId="{79725906-B4EB-4C67-BF09-24A2538C7BC3}"/>
    <dgm:cxn modelId="{9A636386-ADF8-40A3-B1FA-C63358A11558}" type="presOf" srcId="{5BC0651F-12D5-49FD-AEB2-FDFEDDAAF238}" destId="{C8694EED-D9EC-47F3-94F1-419323177BA6}" srcOrd="0" destOrd="0" presId="urn:microsoft.com/office/officeart/2005/8/layout/cycle2"/>
    <dgm:cxn modelId="{5FDC5A6B-DAE0-400B-A6F9-F95B43789B1A}" type="presOf" srcId="{3802BEFA-72DF-4CFF-9AC2-BBAA6796656C}" destId="{8A34577A-DD93-4349-8D49-EA93F2BF72C4}" srcOrd="1" destOrd="0" presId="urn:microsoft.com/office/officeart/2005/8/layout/cycle2"/>
    <dgm:cxn modelId="{D7A5B0D4-E37B-4F9E-8BDC-D4A11475F75E}" type="presOf" srcId="{1DE02574-7EB6-4EE1-BDD0-FB26625EFA77}" destId="{7361CC67-A1E2-452F-A5F4-7395B92B3115}" srcOrd="0" destOrd="0" presId="urn:microsoft.com/office/officeart/2005/8/layout/cycle2"/>
    <dgm:cxn modelId="{01C69557-A107-438E-8522-A6267E3C50EA}" type="presOf" srcId="{139AAA21-BC53-43ED-9506-E437CAD92EAD}" destId="{66467552-DCF5-4AE1-8066-129E856C8132}" srcOrd="0" destOrd="0" presId="urn:microsoft.com/office/officeart/2005/8/layout/cycle2"/>
    <dgm:cxn modelId="{EB8D5120-F692-4BB2-8759-5CB00BFADF53}" type="presOf" srcId="{3802BEFA-72DF-4CFF-9AC2-BBAA6796656C}" destId="{8475DA26-9436-4B70-B6E3-DD8DDF8A7D0B}" srcOrd="0" destOrd="0" presId="urn:microsoft.com/office/officeart/2005/8/layout/cycle2"/>
    <dgm:cxn modelId="{2EDF0CCE-BBFB-4F8B-93CC-35C5A97C84B4}" type="presOf" srcId="{79725906-B4EB-4C67-BF09-24A2538C7BC3}" destId="{6F7EB20D-DF56-4E9A-8E35-44321FA2C87A}" srcOrd="0" destOrd="0" presId="urn:microsoft.com/office/officeart/2005/8/layout/cycle2"/>
    <dgm:cxn modelId="{8AF11243-DBED-4339-96A1-588311E5E7B6}" srcId="{5BC0651F-12D5-49FD-AEB2-FDFEDDAAF238}" destId="{FFF06488-0E38-4343-80DE-229CB2F55F74}" srcOrd="2" destOrd="0" parTransId="{ACEBF9B6-BA8A-4F19-8AEC-A6B9ED4A28F5}" sibTransId="{CDE5FC21-3020-401C-B388-E23B67CA9BF3}"/>
    <dgm:cxn modelId="{F9D1BA2C-D7AA-4A05-916F-5E651C1B149F}" type="presOf" srcId="{CDE5FC21-3020-401C-B388-E23B67CA9BF3}" destId="{CCBBC908-1B23-4FFA-80BE-70918027D311}" srcOrd="0" destOrd="0" presId="urn:microsoft.com/office/officeart/2005/8/layout/cycle2"/>
    <dgm:cxn modelId="{0FCDF4C6-8343-49F0-B1F5-0C55F34CF4B1}" type="presOf" srcId="{8C01EE5D-997F-44BB-B960-E011F3641846}" destId="{C9DBFF12-829A-4DE0-A04B-7287598E0F82}" srcOrd="1" destOrd="0" presId="urn:microsoft.com/office/officeart/2005/8/layout/cycle2"/>
    <dgm:cxn modelId="{48F247A3-68A6-4D6E-8319-1EDF20D47DF1}" type="presOf" srcId="{CDE5FC21-3020-401C-B388-E23B67CA9BF3}" destId="{6C58A54D-993E-4457-BEF7-A8937E8C6F85}" srcOrd="1" destOrd="0" presId="urn:microsoft.com/office/officeart/2005/8/layout/cycle2"/>
    <dgm:cxn modelId="{1C0AA315-FF6C-4D85-8CE8-34EBA485DF4D}" srcId="{5BC0651F-12D5-49FD-AEB2-FDFEDDAAF238}" destId="{139AAA21-BC53-43ED-9506-E437CAD92EAD}" srcOrd="0" destOrd="0" parTransId="{B7392094-CB03-4C2B-A872-E38D3D09E576}" sibTransId="{8C01EE5D-997F-44BB-B960-E011F3641846}"/>
    <dgm:cxn modelId="{8C50C0BA-2697-43AB-BF8F-CF9F7C0F33A9}" srcId="{5BC0651F-12D5-49FD-AEB2-FDFEDDAAF238}" destId="{B717E8DB-D9B1-4D15-BBC6-7ACD700322D5}" srcOrd="1" destOrd="0" parTransId="{325B6AF2-D8D6-453E-AFE0-867D0F2017F0}" sibTransId="{3802BEFA-72DF-4CFF-9AC2-BBAA6796656C}"/>
    <dgm:cxn modelId="{0AB9A052-AC91-4F46-8B3E-2313D8D7FB50}" type="presOf" srcId="{79725906-B4EB-4C67-BF09-24A2538C7BC3}" destId="{D1A8C7F1-A4AD-49F3-9AC5-30E20308AC51}" srcOrd="1" destOrd="0" presId="urn:microsoft.com/office/officeart/2005/8/layout/cycle2"/>
    <dgm:cxn modelId="{B9FBA8CC-D91A-4FCE-A2E4-AFA60850F0FD}" type="presOf" srcId="{8C01EE5D-997F-44BB-B960-E011F3641846}" destId="{879C252E-17C0-48E7-9020-316BB08B0C3A}" srcOrd="0" destOrd="0" presId="urn:microsoft.com/office/officeart/2005/8/layout/cycle2"/>
    <dgm:cxn modelId="{7D9DC9D3-1816-442F-83C3-ACE3F9ABFB4F}" type="presOf" srcId="{FFF06488-0E38-4343-80DE-229CB2F55F74}" destId="{C7A62AA0-044E-4718-8C9E-060A645A47E6}" srcOrd="0" destOrd="0" presId="urn:microsoft.com/office/officeart/2005/8/layout/cycle2"/>
    <dgm:cxn modelId="{7637D80A-9597-4948-A1D2-5439BDDC9DB1}" type="presParOf" srcId="{C8694EED-D9EC-47F3-94F1-419323177BA6}" destId="{66467552-DCF5-4AE1-8066-129E856C8132}" srcOrd="0" destOrd="0" presId="urn:microsoft.com/office/officeart/2005/8/layout/cycle2"/>
    <dgm:cxn modelId="{1F730199-EB15-4F8A-8B3E-C73D6990835F}" type="presParOf" srcId="{C8694EED-D9EC-47F3-94F1-419323177BA6}" destId="{879C252E-17C0-48E7-9020-316BB08B0C3A}" srcOrd="1" destOrd="0" presId="urn:microsoft.com/office/officeart/2005/8/layout/cycle2"/>
    <dgm:cxn modelId="{B776C1B2-4593-46A0-BA47-9E4D959BCFD1}" type="presParOf" srcId="{879C252E-17C0-48E7-9020-316BB08B0C3A}" destId="{C9DBFF12-829A-4DE0-A04B-7287598E0F82}" srcOrd="0" destOrd="0" presId="urn:microsoft.com/office/officeart/2005/8/layout/cycle2"/>
    <dgm:cxn modelId="{701A054B-76C9-416E-96DB-43AE524A912C}" type="presParOf" srcId="{C8694EED-D9EC-47F3-94F1-419323177BA6}" destId="{DEE8431B-7F62-4C66-8406-6C11FF123361}" srcOrd="2" destOrd="0" presId="urn:microsoft.com/office/officeart/2005/8/layout/cycle2"/>
    <dgm:cxn modelId="{7FB7D019-52DE-4295-BA48-D8DB2D19E889}" type="presParOf" srcId="{C8694EED-D9EC-47F3-94F1-419323177BA6}" destId="{8475DA26-9436-4B70-B6E3-DD8DDF8A7D0B}" srcOrd="3" destOrd="0" presId="urn:microsoft.com/office/officeart/2005/8/layout/cycle2"/>
    <dgm:cxn modelId="{BAC1C126-75C7-4E4B-863E-7430F2CF84E7}" type="presParOf" srcId="{8475DA26-9436-4B70-B6E3-DD8DDF8A7D0B}" destId="{8A34577A-DD93-4349-8D49-EA93F2BF72C4}" srcOrd="0" destOrd="0" presId="urn:microsoft.com/office/officeart/2005/8/layout/cycle2"/>
    <dgm:cxn modelId="{F746F55A-AA0A-4391-AFFF-A8672515C9DC}" type="presParOf" srcId="{C8694EED-D9EC-47F3-94F1-419323177BA6}" destId="{C7A62AA0-044E-4718-8C9E-060A645A47E6}" srcOrd="4" destOrd="0" presId="urn:microsoft.com/office/officeart/2005/8/layout/cycle2"/>
    <dgm:cxn modelId="{85003964-A17D-4F31-9336-7EAD9C1AF86A}" type="presParOf" srcId="{C8694EED-D9EC-47F3-94F1-419323177BA6}" destId="{CCBBC908-1B23-4FFA-80BE-70918027D311}" srcOrd="5" destOrd="0" presId="urn:microsoft.com/office/officeart/2005/8/layout/cycle2"/>
    <dgm:cxn modelId="{C844EFCE-A446-46CA-999F-A2E52BAAA1C7}" type="presParOf" srcId="{CCBBC908-1B23-4FFA-80BE-70918027D311}" destId="{6C58A54D-993E-4457-BEF7-A8937E8C6F85}" srcOrd="0" destOrd="0" presId="urn:microsoft.com/office/officeart/2005/8/layout/cycle2"/>
    <dgm:cxn modelId="{61BEC371-22C6-47A9-B2CD-281BBD15D336}" type="presParOf" srcId="{C8694EED-D9EC-47F3-94F1-419323177BA6}" destId="{7361CC67-A1E2-452F-A5F4-7395B92B3115}" srcOrd="6" destOrd="0" presId="urn:microsoft.com/office/officeart/2005/8/layout/cycle2"/>
    <dgm:cxn modelId="{BDFB3D3C-AD04-4D5F-9097-B462D0913A80}" type="presParOf" srcId="{C8694EED-D9EC-47F3-94F1-419323177BA6}" destId="{6F7EB20D-DF56-4E9A-8E35-44321FA2C87A}" srcOrd="7" destOrd="0" presId="urn:microsoft.com/office/officeart/2005/8/layout/cycle2"/>
    <dgm:cxn modelId="{6A2A7A87-7EFD-4BED-AF80-4CDCDDB7B800}" type="presParOf" srcId="{6F7EB20D-DF56-4E9A-8E35-44321FA2C87A}" destId="{D1A8C7F1-A4AD-49F3-9AC5-30E20308AC51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BC0651F-12D5-49FD-AEB2-FDFEDDAAF238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139AAA21-BC53-43ED-9506-E437CAD92EAD}">
      <dgm:prSet phldrT="[ข้อความ]"/>
      <dgm:spPr/>
      <dgm:t>
        <a:bodyPr/>
        <a:lstStyle/>
        <a:p>
          <a:r>
            <a:rPr lang="en-US" dirty="0" smtClean="0"/>
            <a:t>G</a:t>
          </a:r>
          <a:endParaRPr lang="th-TH" dirty="0"/>
        </a:p>
      </dgm:t>
    </dgm:pt>
    <dgm:pt modelId="{B7392094-CB03-4C2B-A872-E38D3D09E576}" type="parTrans" cxnId="{1C0AA315-FF6C-4D85-8CE8-34EBA485DF4D}">
      <dgm:prSet/>
      <dgm:spPr/>
      <dgm:t>
        <a:bodyPr/>
        <a:lstStyle/>
        <a:p>
          <a:endParaRPr lang="th-TH"/>
        </a:p>
      </dgm:t>
    </dgm:pt>
    <dgm:pt modelId="{8C01EE5D-997F-44BB-B960-E011F3641846}" type="sibTrans" cxnId="{1C0AA315-FF6C-4D85-8CE8-34EBA485DF4D}">
      <dgm:prSet/>
      <dgm:spPr/>
      <dgm:t>
        <a:bodyPr/>
        <a:lstStyle/>
        <a:p>
          <a:endParaRPr lang="th-TH"/>
        </a:p>
      </dgm:t>
    </dgm:pt>
    <dgm:pt modelId="{B717E8DB-D9B1-4D15-BBC6-7ACD700322D5}">
      <dgm:prSet phldrT="[ข้อความ]"/>
      <dgm:spPr/>
      <dgm:t>
        <a:bodyPr/>
        <a:lstStyle/>
        <a:p>
          <a:r>
            <a:rPr lang="en-US" dirty="0" smtClean="0"/>
            <a:t>A</a:t>
          </a:r>
          <a:endParaRPr lang="th-TH" dirty="0"/>
        </a:p>
      </dgm:t>
    </dgm:pt>
    <dgm:pt modelId="{325B6AF2-D8D6-453E-AFE0-867D0F2017F0}" type="parTrans" cxnId="{8C50C0BA-2697-43AB-BF8F-CF9F7C0F33A9}">
      <dgm:prSet/>
      <dgm:spPr/>
      <dgm:t>
        <a:bodyPr/>
        <a:lstStyle/>
        <a:p>
          <a:endParaRPr lang="th-TH"/>
        </a:p>
      </dgm:t>
    </dgm:pt>
    <dgm:pt modelId="{3802BEFA-72DF-4CFF-9AC2-BBAA6796656C}" type="sibTrans" cxnId="{8C50C0BA-2697-43AB-BF8F-CF9F7C0F33A9}">
      <dgm:prSet/>
      <dgm:spPr/>
      <dgm:t>
        <a:bodyPr/>
        <a:lstStyle/>
        <a:p>
          <a:endParaRPr lang="th-TH"/>
        </a:p>
      </dgm:t>
    </dgm:pt>
    <dgm:pt modelId="{FFF06488-0E38-4343-80DE-229CB2F55F74}">
      <dgm:prSet phldrT="[ข้อความ]"/>
      <dgm:spPr/>
      <dgm:t>
        <a:bodyPr/>
        <a:lstStyle/>
        <a:p>
          <a:r>
            <a:rPr lang="en-US" dirty="0" smtClean="0"/>
            <a:t>P</a:t>
          </a:r>
          <a:endParaRPr lang="th-TH" dirty="0"/>
        </a:p>
      </dgm:t>
    </dgm:pt>
    <dgm:pt modelId="{ACEBF9B6-BA8A-4F19-8AEC-A6B9ED4A28F5}" type="parTrans" cxnId="{8AF11243-DBED-4339-96A1-588311E5E7B6}">
      <dgm:prSet/>
      <dgm:spPr/>
      <dgm:t>
        <a:bodyPr/>
        <a:lstStyle/>
        <a:p>
          <a:endParaRPr lang="th-TH"/>
        </a:p>
      </dgm:t>
    </dgm:pt>
    <dgm:pt modelId="{CDE5FC21-3020-401C-B388-E23B67CA9BF3}" type="sibTrans" cxnId="{8AF11243-DBED-4339-96A1-588311E5E7B6}">
      <dgm:prSet/>
      <dgm:spPr/>
      <dgm:t>
        <a:bodyPr/>
        <a:lstStyle/>
        <a:p>
          <a:endParaRPr lang="th-TH"/>
        </a:p>
      </dgm:t>
    </dgm:pt>
    <dgm:pt modelId="{1DE02574-7EB6-4EE1-BDD0-FB26625EFA77}">
      <dgm:prSet phldrT="[ข้อความ]"/>
      <dgm:spPr/>
      <dgm:t>
        <a:bodyPr/>
        <a:lstStyle/>
        <a:p>
          <a:r>
            <a:rPr lang="en-US" dirty="0" smtClean="0"/>
            <a:t>S</a:t>
          </a:r>
          <a:endParaRPr lang="th-TH" dirty="0"/>
        </a:p>
      </dgm:t>
    </dgm:pt>
    <dgm:pt modelId="{33D324D7-2C62-4D1D-AE26-031DACE36F5E}" type="parTrans" cxnId="{28C9BAE8-1D19-4CD5-AEE6-B8C221E3DF9E}">
      <dgm:prSet/>
      <dgm:spPr/>
      <dgm:t>
        <a:bodyPr/>
        <a:lstStyle/>
        <a:p>
          <a:endParaRPr lang="th-TH"/>
        </a:p>
      </dgm:t>
    </dgm:pt>
    <dgm:pt modelId="{79725906-B4EB-4C67-BF09-24A2538C7BC3}" type="sibTrans" cxnId="{28C9BAE8-1D19-4CD5-AEE6-B8C221E3DF9E}">
      <dgm:prSet/>
      <dgm:spPr/>
      <dgm:t>
        <a:bodyPr/>
        <a:lstStyle/>
        <a:p>
          <a:endParaRPr lang="th-TH"/>
        </a:p>
      </dgm:t>
    </dgm:pt>
    <dgm:pt modelId="{C8694EED-D9EC-47F3-94F1-419323177BA6}" type="pres">
      <dgm:prSet presAssocID="{5BC0651F-12D5-49FD-AEB2-FDFEDDAAF23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66467552-DCF5-4AE1-8066-129E856C8132}" type="pres">
      <dgm:prSet presAssocID="{139AAA21-BC53-43ED-9506-E437CAD92EA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79C252E-17C0-48E7-9020-316BB08B0C3A}" type="pres">
      <dgm:prSet presAssocID="{8C01EE5D-997F-44BB-B960-E011F3641846}" presName="sibTrans" presStyleLbl="sibTrans2D1" presStyleIdx="0" presStyleCnt="4"/>
      <dgm:spPr/>
      <dgm:t>
        <a:bodyPr/>
        <a:lstStyle/>
        <a:p>
          <a:endParaRPr lang="th-TH"/>
        </a:p>
      </dgm:t>
    </dgm:pt>
    <dgm:pt modelId="{C9DBFF12-829A-4DE0-A04B-7287598E0F82}" type="pres">
      <dgm:prSet presAssocID="{8C01EE5D-997F-44BB-B960-E011F3641846}" presName="connectorText" presStyleLbl="sibTrans2D1" presStyleIdx="0" presStyleCnt="4"/>
      <dgm:spPr/>
      <dgm:t>
        <a:bodyPr/>
        <a:lstStyle/>
        <a:p>
          <a:endParaRPr lang="th-TH"/>
        </a:p>
      </dgm:t>
    </dgm:pt>
    <dgm:pt modelId="{DEE8431B-7F62-4C66-8406-6C11FF123361}" type="pres">
      <dgm:prSet presAssocID="{B717E8DB-D9B1-4D15-BBC6-7ACD700322D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475DA26-9436-4B70-B6E3-DD8DDF8A7D0B}" type="pres">
      <dgm:prSet presAssocID="{3802BEFA-72DF-4CFF-9AC2-BBAA6796656C}" presName="sibTrans" presStyleLbl="sibTrans2D1" presStyleIdx="1" presStyleCnt="4"/>
      <dgm:spPr/>
      <dgm:t>
        <a:bodyPr/>
        <a:lstStyle/>
        <a:p>
          <a:endParaRPr lang="th-TH"/>
        </a:p>
      </dgm:t>
    </dgm:pt>
    <dgm:pt modelId="{8A34577A-DD93-4349-8D49-EA93F2BF72C4}" type="pres">
      <dgm:prSet presAssocID="{3802BEFA-72DF-4CFF-9AC2-BBAA6796656C}" presName="connectorText" presStyleLbl="sibTrans2D1" presStyleIdx="1" presStyleCnt="4"/>
      <dgm:spPr/>
      <dgm:t>
        <a:bodyPr/>
        <a:lstStyle/>
        <a:p>
          <a:endParaRPr lang="th-TH"/>
        </a:p>
      </dgm:t>
    </dgm:pt>
    <dgm:pt modelId="{C7A62AA0-044E-4718-8C9E-060A645A47E6}" type="pres">
      <dgm:prSet presAssocID="{FFF06488-0E38-4343-80DE-229CB2F55F7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CBBC908-1B23-4FFA-80BE-70918027D311}" type="pres">
      <dgm:prSet presAssocID="{CDE5FC21-3020-401C-B388-E23B67CA9BF3}" presName="sibTrans" presStyleLbl="sibTrans2D1" presStyleIdx="2" presStyleCnt="4"/>
      <dgm:spPr/>
      <dgm:t>
        <a:bodyPr/>
        <a:lstStyle/>
        <a:p>
          <a:endParaRPr lang="th-TH"/>
        </a:p>
      </dgm:t>
    </dgm:pt>
    <dgm:pt modelId="{6C58A54D-993E-4457-BEF7-A8937E8C6F85}" type="pres">
      <dgm:prSet presAssocID="{CDE5FC21-3020-401C-B388-E23B67CA9BF3}" presName="connectorText" presStyleLbl="sibTrans2D1" presStyleIdx="2" presStyleCnt="4"/>
      <dgm:spPr/>
      <dgm:t>
        <a:bodyPr/>
        <a:lstStyle/>
        <a:p>
          <a:endParaRPr lang="th-TH"/>
        </a:p>
      </dgm:t>
    </dgm:pt>
    <dgm:pt modelId="{7361CC67-A1E2-452F-A5F4-7395B92B3115}" type="pres">
      <dgm:prSet presAssocID="{1DE02574-7EB6-4EE1-BDD0-FB26625EFA7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F7EB20D-DF56-4E9A-8E35-44321FA2C87A}" type="pres">
      <dgm:prSet presAssocID="{79725906-B4EB-4C67-BF09-24A2538C7BC3}" presName="sibTrans" presStyleLbl="sibTrans2D1" presStyleIdx="3" presStyleCnt="4"/>
      <dgm:spPr/>
      <dgm:t>
        <a:bodyPr/>
        <a:lstStyle/>
        <a:p>
          <a:endParaRPr lang="th-TH"/>
        </a:p>
      </dgm:t>
    </dgm:pt>
    <dgm:pt modelId="{D1A8C7F1-A4AD-49F3-9AC5-30E20308AC51}" type="pres">
      <dgm:prSet presAssocID="{79725906-B4EB-4C67-BF09-24A2538C7BC3}" presName="connectorText" presStyleLbl="sibTrans2D1" presStyleIdx="3" presStyleCnt="4"/>
      <dgm:spPr/>
      <dgm:t>
        <a:bodyPr/>
        <a:lstStyle/>
        <a:p>
          <a:endParaRPr lang="th-TH"/>
        </a:p>
      </dgm:t>
    </dgm:pt>
  </dgm:ptLst>
  <dgm:cxnLst>
    <dgm:cxn modelId="{E88AEF2C-E9A7-4F95-AE3B-653A9CA7F31D}" type="presOf" srcId="{8C01EE5D-997F-44BB-B960-E011F3641846}" destId="{879C252E-17C0-48E7-9020-316BB08B0C3A}" srcOrd="0" destOrd="0" presId="urn:microsoft.com/office/officeart/2005/8/layout/cycle2"/>
    <dgm:cxn modelId="{AE89E9F6-8AEF-4A22-AC89-7862B2A8ED40}" type="presOf" srcId="{FFF06488-0E38-4343-80DE-229CB2F55F74}" destId="{C7A62AA0-044E-4718-8C9E-060A645A47E6}" srcOrd="0" destOrd="0" presId="urn:microsoft.com/office/officeart/2005/8/layout/cycle2"/>
    <dgm:cxn modelId="{6CE0AECC-040F-4408-80E5-7B2B4CE73E16}" type="presOf" srcId="{B717E8DB-D9B1-4D15-BBC6-7ACD700322D5}" destId="{DEE8431B-7F62-4C66-8406-6C11FF123361}" srcOrd="0" destOrd="0" presId="urn:microsoft.com/office/officeart/2005/8/layout/cycle2"/>
    <dgm:cxn modelId="{9629DC39-786B-47A9-B0DF-826EB89C4380}" type="presOf" srcId="{5BC0651F-12D5-49FD-AEB2-FDFEDDAAF238}" destId="{C8694EED-D9EC-47F3-94F1-419323177BA6}" srcOrd="0" destOrd="0" presId="urn:microsoft.com/office/officeart/2005/8/layout/cycle2"/>
    <dgm:cxn modelId="{8AF11243-DBED-4339-96A1-588311E5E7B6}" srcId="{5BC0651F-12D5-49FD-AEB2-FDFEDDAAF238}" destId="{FFF06488-0E38-4343-80DE-229CB2F55F74}" srcOrd="2" destOrd="0" parTransId="{ACEBF9B6-BA8A-4F19-8AEC-A6B9ED4A28F5}" sibTransId="{CDE5FC21-3020-401C-B388-E23B67CA9BF3}"/>
    <dgm:cxn modelId="{0F4CC715-5C83-4373-9BB1-B7A2F49D3F08}" type="presOf" srcId="{79725906-B4EB-4C67-BF09-24A2538C7BC3}" destId="{6F7EB20D-DF56-4E9A-8E35-44321FA2C87A}" srcOrd="0" destOrd="0" presId="urn:microsoft.com/office/officeart/2005/8/layout/cycle2"/>
    <dgm:cxn modelId="{5B9965B9-D621-4006-969C-8940BBC925D2}" type="presOf" srcId="{CDE5FC21-3020-401C-B388-E23B67CA9BF3}" destId="{CCBBC908-1B23-4FFA-80BE-70918027D311}" srcOrd="0" destOrd="0" presId="urn:microsoft.com/office/officeart/2005/8/layout/cycle2"/>
    <dgm:cxn modelId="{8C50C0BA-2697-43AB-BF8F-CF9F7C0F33A9}" srcId="{5BC0651F-12D5-49FD-AEB2-FDFEDDAAF238}" destId="{B717E8DB-D9B1-4D15-BBC6-7ACD700322D5}" srcOrd="1" destOrd="0" parTransId="{325B6AF2-D8D6-453E-AFE0-867D0F2017F0}" sibTransId="{3802BEFA-72DF-4CFF-9AC2-BBAA6796656C}"/>
    <dgm:cxn modelId="{7570EED9-F07C-4632-8900-16097693EC5E}" type="presOf" srcId="{CDE5FC21-3020-401C-B388-E23B67CA9BF3}" destId="{6C58A54D-993E-4457-BEF7-A8937E8C6F85}" srcOrd="1" destOrd="0" presId="urn:microsoft.com/office/officeart/2005/8/layout/cycle2"/>
    <dgm:cxn modelId="{D03225BF-287C-4478-A577-1262EC47B40E}" type="presOf" srcId="{3802BEFA-72DF-4CFF-9AC2-BBAA6796656C}" destId="{8475DA26-9436-4B70-B6E3-DD8DDF8A7D0B}" srcOrd="0" destOrd="0" presId="urn:microsoft.com/office/officeart/2005/8/layout/cycle2"/>
    <dgm:cxn modelId="{A54FE8D2-6459-40E9-834A-9B6097A855E2}" type="presOf" srcId="{79725906-B4EB-4C67-BF09-24A2538C7BC3}" destId="{D1A8C7F1-A4AD-49F3-9AC5-30E20308AC51}" srcOrd="1" destOrd="0" presId="urn:microsoft.com/office/officeart/2005/8/layout/cycle2"/>
    <dgm:cxn modelId="{ACA3E82F-8937-4F52-8066-32860D472C22}" type="presOf" srcId="{3802BEFA-72DF-4CFF-9AC2-BBAA6796656C}" destId="{8A34577A-DD93-4349-8D49-EA93F2BF72C4}" srcOrd="1" destOrd="0" presId="urn:microsoft.com/office/officeart/2005/8/layout/cycle2"/>
    <dgm:cxn modelId="{28C9BAE8-1D19-4CD5-AEE6-B8C221E3DF9E}" srcId="{5BC0651F-12D5-49FD-AEB2-FDFEDDAAF238}" destId="{1DE02574-7EB6-4EE1-BDD0-FB26625EFA77}" srcOrd="3" destOrd="0" parTransId="{33D324D7-2C62-4D1D-AE26-031DACE36F5E}" sibTransId="{79725906-B4EB-4C67-BF09-24A2538C7BC3}"/>
    <dgm:cxn modelId="{1C0AA315-FF6C-4D85-8CE8-34EBA485DF4D}" srcId="{5BC0651F-12D5-49FD-AEB2-FDFEDDAAF238}" destId="{139AAA21-BC53-43ED-9506-E437CAD92EAD}" srcOrd="0" destOrd="0" parTransId="{B7392094-CB03-4C2B-A872-E38D3D09E576}" sibTransId="{8C01EE5D-997F-44BB-B960-E011F3641846}"/>
    <dgm:cxn modelId="{6A2CEC27-1C73-41D2-A7AF-6BE93711568A}" type="presOf" srcId="{1DE02574-7EB6-4EE1-BDD0-FB26625EFA77}" destId="{7361CC67-A1E2-452F-A5F4-7395B92B3115}" srcOrd="0" destOrd="0" presId="urn:microsoft.com/office/officeart/2005/8/layout/cycle2"/>
    <dgm:cxn modelId="{CD52F178-8B9C-4377-AD24-D068A8A3F7C4}" type="presOf" srcId="{8C01EE5D-997F-44BB-B960-E011F3641846}" destId="{C9DBFF12-829A-4DE0-A04B-7287598E0F82}" srcOrd="1" destOrd="0" presId="urn:microsoft.com/office/officeart/2005/8/layout/cycle2"/>
    <dgm:cxn modelId="{5DEB10C6-BD5C-4092-8628-FD68A8B7106C}" type="presOf" srcId="{139AAA21-BC53-43ED-9506-E437CAD92EAD}" destId="{66467552-DCF5-4AE1-8066-129E856C8132}" srcOrd="0" destOrd="0" presId="urn:microsoft.com/office/officeart/2005/8/layout/cycle2"/>
    <dgm:cxn modelId="{A5A871CE-A326-49CF-BBB9-C42239F5BE0F}" type="presParOf" srcId="{C8694EED-D9EC-47F3-94F1-419323177BA6}" destId="{66467552-DCF5-4AE1-8066-129E856C8132}" srcOrd="0" destOrd="0" presId="urn:microsoft.com/office/officeart/2005/8/layout/cycle2"/>
    <dgm:cxn modelId="{4AAD8A2D-2F27-4BFA-B12A-88058824A1F1}" type="presParOf" srcId="{C8694EED-D9EC-47F3-94F1-419323177BA6}" destId="{879C252E-17C0-48E7-9020-316BB08B0C3A}" srcOrd="1" destOrd="0" presId="urn:microsoft.com/office/officeart/2005/8/layout/cycle2"/>
    <dgm:cxn modelId="{7A9C8679-B7D8-4D0D-AAB3-224C1A0B07B1}" type="presParOf" srcId="{879C252E-17C0-48E7-9020-316BB08B0C3A}" destId="{C9DBFF12-829A-4DE0-A04B-7287598E0F82}" srcOrd="0" destOrd="0" presId="urn:microsoft.com/office/officeart/2005/8/layout/cycle2"/>
    <dgm:cxn modelId="{9A99A20D-46F4-41C1-958D-1EFE29DE0A43}" type="presParOf" srcId="{C8694EED-D9EC-47F3-94F1-419323177BA6}" destId="{DEE8431B-7F62-4C66-8406-6C11FF123361}" srcOrd="2" destOrd="0" presId="urn:microsoft.com/office/officeart/2005/8/layout/cycle2"/>
    <dgm:cxn modelId="{2AD856A4-C847-4B65-AD1E-9428B7B5471D}" type="presParOf" srcId="{C8694EED-D9EC-47F3-94F1-419323177BA6}" destId="{8475DA26-9436-4B70-B6E3-DD8DDF8A7D0B}" srcOrd="3" destOrd="0" presId="urn:microsoft.com/office/officeart/2005/8/layout/cycle2"/>
    <dgm:cxn modelId="{B4E4BCA4-6EFC-4323-8550-51690B1C65D3}" type="presParOf" srcId="{8475DA26-9436-4B70-B6E3-DD8DDF8A7D0B}" destId="{8A34577A-DD93-4349-8D49-EA93F2BF72C4}" srcOrd="0" destOrd="0" presId="urn:microsoft.com/office/officeart/2005/8/layout/cycle2"/>
    <dgm:cxn modelId="{9354BFB2-57CC-4019-956B-7DFE443E3D89}" type="presParOf" srcId="{C8694EED-D9EC-47F3-94F1-419323177BA6}" destId="{C7A62AA0-044E-4718-8C9E-060A645A47E6}" srcOrd="4" destOrd="0" presId="urn:microsoft.com/office/officeart/2005/8/layout/cycle2"/>
    <dgm:cxn modelId="{BE1CFEAE-B23E-4661-8C6A-59461149A351}" type="presParOf" srcId="{C8694EED-D9EC-47F3-94F1-419323177BA6}" destId="{CCBBC908-1B23-4FFA-80BE-70918027D311}" srcOrd="5" destOrd="0" presId="urn:microsoft.com/office/officeart/2005/8/layout/cycle2"/>
    <dgm:cxn modelId="{4C35562A-A882-4E46-987A-E0A48455F273}" type="presParOf" srcId="{CCBBC908-1B23-4FFA-80BE-70918027D311}" destId="{6C58A54D-993E-4457-BEF7-A8937E8C6F85}" srcOrd="0" destOrd="0" presId="urn:microsoft.com/office/officeart/2005/8/layout/cycle2"/>
    <dgm:cxn modelId="{5D737521-3084-4225-83A3-32F25E471AB0}" type="presParOf" srcId="{C8694EED-D9EC-47F3-94F1-419323177BA6}" destId="{7361CC67-A1E2-452F-A5F4-7395B92B3115}" srcOrd="6" destOrd="0" presId="urn:microsoft.com/office/officeart/2005/8/layout/cycle2"/>
    <dgm:cxn modelId="{6E6F31DA-5034-44D8-9E8C-7333238AEEAF}" type="presParOf" srcId="{C8694EED-D9EC-47F3-94F1-419323177BA6}" destId="{6F7EB20D-DF56-4E9A-8E35-44321FA2C87A}" srcOrd="7" destOrd="0" presId="urn:microsoft.com/office/officeart/2005/8/layout/cycle2"/>
    <dgm:cxn modelId="{CC453BE0-79C6-4781-847C-DB5BA35DA81B}" type="presParOf" srcId="{6F7EB20D-DF56-4E9A-8E35-44321FA2C87A}" destId="{D1A8C7F1-A4AD-49F3-9AC5-30E20308AC51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467552-DCF5-4AE1-8066-129E856C8132}">
      <dsp:nvSpPr>
        <dsp:cNvPr id="0" name=""/>
        <dsp:cNvSpPr/>
      </dsp:nvSpPr>
      <dsp:spPr>
        <a:xfrm>
          <a:off x="238789" y="134772"/>
          <a:ext cx="225065" cy="2250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C</a:t>
          </a:r>
          <a:endParaRPr lang="th-TH" sz="800" kern="1200" dirty="0"/>
        </a:p>
      </dsp:txBody>
      <dsp:txXfrm>
        <a:off x="271749" y="167732"/>
        <a:ext cx="159145" cy="159145"/>
      </dsp:txXfrm>
    </dsp:sp>
    <dsp:sp modelId="{879C252E-17C0-48E7-9020-316BB08B0C3A}">
      <dsp:nvSpPr>
        <dsp:cNvPr id="0" name=""/>
        <dsp:cNvSpPr/>
      </dsp:nvSpPr>
      <dsp:spPr>
        <a:xfrm rot="2700000">
          <a:off x="439672" y="327516"/>
          <a:ext cx="59681" cy="759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kern="1200"/>
        </a:p>
      </dsp:txBody>
      <dsp:txXfrm>
        <a:off x="442294" y="336378"/>
        <a:ext cx="41777" cy="45575"/>
      </dsp:txXfrm>
    </dsp:sp>
    <dsp:sp modelId="{DEE8431B-7F62-4C66-8406-6C11FF123361}">
      <dsp:nvSpPr>
        <dsp:cNvPr id="0" name=""/>
        <dsp:cNvSpPr/>
      </dsp:nvSpPr>
      <dsp:spPr>
        <a:xfrm>
          <a:off x="477559" y="373542"/>
          <a:ext cx="225065" cy="2250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M</a:t>
          </a:r>
          <a:endParaRPr lang="th-TH" sz="800" kern="1200" dirty="0"/>
        </a:p>
      </dsp:txBody>
      <dsp:txXfrm>
        <a:off x="510519" y="406502"/>
        <a:ext cx="159145" cy="159145"/>
      </dsp:txXfrm>
    </dsp:sp>
    <dsp:sp modelId="{8475DA26-9436-4B70-B6E3-DD8DDF8A7D0B}">
      <dsp:nvSpPr>
        <dsp:cNvPr id="0" name=""/>
        <dsp:cNvSpPr/>
      </dsp:nvSpPr>
      <dsp:spPr>
        <a:xfrm rot="8100000">
          <a:off x="442061" y="566286"/>
          <a:ext cx="59681" cy="759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kern="1200"/>
        </a:p>
      </dsp:txBody>
      <dsp:txXfrm rot="10800000">
        <a:off x="457343" y="575148"/>
        <a:ext cx="41777" cy="45575"/>
      </dsp:txXfrm>
    </dsp:sp>
    <dsp:sp modelId="{C7A62AA0-044E-4718-8C9E-060A645A47E6}">
      <dsp:nvSpPr>
        <dsp:cNvPr id="0" name=""/>
        <dsp:cNvSpPr/>
      </dsp:nvSpPr>
      <dsp:spPr>
        <a:xfrm>
          <a:off x="238789" y="612312"/>
          <a:ext cx="225065" cy="2250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E</a:t>
          </a:r>
          <a:endParaRPr lang="th-TH" sz="800" kern="1200" dirty="0"/>
        </a:p>
      </dsp:txBody>
      <dsp:txXfrm>
        <a:off x="271749" y="645272"/>
        <a:ext cx="159145" cy="159145"/>
      </dsp:txXfrm>
    </dsp:sp>
    <dsp:sp modelId="{CCBBC908-1B23-4FFA-80BE-70918027D311}">
      <dsp:nvSpPr>
        <dsp:cNvPr id="0" name=""/>
        <dsp:cNvSpPr/>
      </dsp:nvSpPr>
      <dsp:spPr>
        <a:xfrm rot="13500000">
          <a:off x="203291" y="568674"/>
          <a:ext cx="59681" cy="759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kern="1200"/>
        </a:p>
      </dsp:txBody>
      <dsp:txXfrm rot="10800000">
        <a:off x="218573" y="590196"/>
        <a:ext cx="41777" cy="45575"/>
      </dsp:txXfrm>
    </dsp:sp>
    <dsp:sp modelId="{7361CC67-A1E2-452F-A5F4-7395B92B3115}">
      <dsp:nvSpPr>
        <dsp:cNvPr id="0" name=""/>
        <dsp:cNvSpPr/>
      </dsp:nvSpPr>
      <dsp:spPr>
        <a:xfrm>
          <a:off x="19" y="373542"/>
          <a:ext cx="225065" cy="2250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</a:t>
          </a:r>
          <a:endParaRPr lang="th-TH" sz="800" kern="1200" dirty="0"/>
        </a:p>
      </dsp:txBody>
      <dsp:txXfrm>
        <a:off x="32979" y="406502"/>
        <a:ext cx="159145" cy="159145"/>
      </dsp:txXfrm>
    </dsp:sp>
    <dsp:sp modelId="{6F7EB20D-DF56-4E9A-8E35-44321FA2C87A}">
      <dsp:nvSpPr>
        <dsp:cNvPr id="0" name=""/>
        <dsp:cNvSpPr/>
      </dsp:nvSpPr>
      <dsp:spPr>
        <a:xfrm rot="18900000">
          <a:off x="200902" y="329905"/>
          <a:ext cx="59681" cy="759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kern="1200"/>
        </a:p>
      </dsp:txBody>
      <dsp:txXfrm>
        <a:off x="203524" y="351427"/>
        <a:ext cx="41777" cy="455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467552-DCF5-4AE1-8066-129E856C8132}">
      <dsp:nvSpPr>
        <dsp:cNvPr id="0" name=""/>
        <dsp:cNvSpPr/>
      </dsp:nvSpPr>
      <dsp:spPr>
        <a:xfrm>
          <a:off x="240969" y="25019"/>
          <a:ext cx="227120" cy="2271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V</a:t>
          </a:r>
          <a:endParaRPr lang="th-TH" sz="800" kern="1200" dirty="0"/>
        </a:p>
      </dsp:txBody>
      <dsp:txXfrm>
        <a:off x="274230" y="58280"/>
        <a:ext cx="160598" cy="160598"/>
      </dsp:txXfrm>
    </dsp:sp>
    <dsp:sp modelId="{879C252E-17C0-48E7-9020-316BB08B0C3A}">
      <dsp:nvSpPr>
        <dsp:cNvPr id="0" name=""/>
        <dsp:cNvSpPr/>
      </dsp:nvSpPr>
      <dsp:spPr>
        <a:xfrm rot="2700000">
          <a:off x="443686" y="219522"/>
          <a:ext cx="60225" cy="76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kern="1200"/>
        </a:p>
      </dsp:txBody>
      <dsp:txXfrm>
        <a:off x="446332" y="228465"/>
        <a:ext cx="42158" cy="45991"/>
      </dsp:txXfrm>
    </dsp:sp>
    <dsp:sp modelId="{DEE8431B-7F62-4C66-8406-6C11FF123361}">
      <dsp:nvSpPr>
        <dsp:cNvPr id="0" name=""/>
        <dsp:cNvSpPr/>
      </dsp:nvSpPr>
      <dsp:spPr>
        <a:xfrm>
          <a:off x="481919" y="265969"/>
          <a:ext cx="227120" cy="2271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I</a:t>
          </a:r>
          <a:endParaRPr lang="th-TH" sz="800" kern="1200" dirty="0"/>
        </a:p>
      </dsp:txBody>
      <dsp:txXfrm>
        <a:off x="515180" y="299230"/>
        <a:ext cx="160598" cy="160598"/>
      </dsp:txXfrm>
    </dsp:sp>
    <dsp:sp modelId="{8475DA26-9436-4B70-B6E3-DD8DDF8A7D0B}">
      <dsp:nvSpPr>
        <dsp:cNvPr id="0" name=""/>
        <dsp:cNvSpPr/>
      </dsp:nvSpPr>
      <dsp:spPr>
        <a:xfrm rot="8100000">
          <a:off x="446097" y="460472"/>
          <a:ext cx="60225" cy="76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kern="1200"/>
        </a:p>
      </dsp:txBody>
      <dsp:txXfrm rot="10800000">
        <a:off x="461518" y="469415"/>
        <a:ext cx="42158" cy="45991"/>
      </dsp:txXfrm>
    </dsp:sp>
    <dsp:sp modelId="{C7A62AA0-044E-4718-8C9E-060A645A47E6}">
      <dsp:nvSpPr>
        <dsp:cNvPr id="0" name=""/>
        <dsp:cNvSpPr/>
      </dsp:nvSpPr>
      <dsp:spPr>
        <a:xfrm>
          <a:off x="240969" y="506918"/>
          <a:ext cx="227120" cy="2271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P</a:t>
          </a:r>
          <a:endParaRPr lang="th-TH" sz="800" kern="1200" dirty="0"/>
        </a:p>
      </dsp:txBody>
      <dsp:txXfrm>
        <a:off x="274230" y="540179"/>
        <a:ext cx="160598" cy="160598"/>
      </dsp:txXfrm>
    </dsp:sp>
    <dsp:sp modelId="{CCBBC908-1B23-4FFA-80BE-70918027D311}">
      <dsp:nvSpPr>
        <dsp:cNvPr id="0" name=""/>
        <dsp:cNvSpPr/>
      </dsp:nvSpPr>
      <dsp:spPr>
        <a:xfrm rot="13500000">
          <a:off x="205147" y="462883"/>
          <a:ext cx="60225" cy="76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kern="1200"/>
        </a:p>
      </dsp:txBody>
      <dsp:txXfrm rot="10800000">
        <a:off x="220568" y="484602"/>
        <a:ext cx="42158" cy="45991"/>
      </dsp:txXfrm>
    </dsp:sp>
    <dsp:sp modelId="{7361CC67-A1E2-452F-A5F4-7395B92B3115}">
      <dsp:nvSpPr>
        <dsp:cNvPr id="0" name=""/>
        <dsp:cNvSpPr/>
      </dsp:nvSpPr>
      <dsp:spPr>
        <a:xfrm>
          <a:off x="19" y="265969"/>
          <a:ext cx="227120" cy="2271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R</a:t>
          </a:r>
          <a:endParaRPr lang="th-TH" sz="800" kern="1200" dirty="0"/>
        </a:p>
      </dsp:txBody>
      <dsp:txXfrm>
        <a:off x="33280" y="299230"/>
        <a:ext cx="160598" cy="160598"/>
      </dsp:txXfrm>
    </dsp:sp>
    <dsp:sp modelId="{6F7EB20D-DF56-4E9A-8E35-44321FA2C87A}">
      <dsp:nvSpPr>
        <dsp:cNvPr id="0" name=""/>
        <dsp:cNvSpPr/>
      </dsp:nvSpPr>
      <dsp:spPr>
        <a:xfrm rot="18900000">
          <a:off x="202736" y="221933"/>
          <a:ext cx="60225" cy="76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kern="1200"/>
        </a:p>
      </dsp:txBody>
      <dsp:txXfrm>
        <a:off x="205382" y="243652"/>
        <a:ext cx="42158" cy="459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467552-DCF5-4AE1-8066-129E856C8132}">
      <dsp:nvSpPr>
        <dsp:cNvPr id="0" name=""/>
        <dsp:cNvSpPr/>
      </dsp:nvSpPr>
      <dsp:spPr>
        <a:xfrm>
          <a:off x="877965" y="377"/>
          <a:ext cx="486754" cy="4867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G</a:t>
          </a:r>
          <a:endParaRPr lang="th-TH" sz="1800" kern="1200" dirty="0"/>
        </a:p>
      </dsp:txBody>
      <dsp:txXfrm>
        <a:off x="949248" y="71660"/>
        <a:ext cx="344188" cy="344188"/>
      </dsp:txXfrm>
    </dsp:sp>
    <dsp:sp modelId="{879C252E-17C0-48E7-9020-316BB08B0C3A}">
      <dsp:nvSpPr>
        <dsp:cNvPr id="0" name=""/>
        <dsp:cNvSpPr/>
      </dsp:nvSpPr>
      <dsp:spPr>
        <a:xfrm rot="2700000">
          <a:off x="1312446" y="417348"/>
          <a:ext cx="129258" cy="1642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600" kern="1200"/>
        </a:p>
      </dsp:txBody>
      <dsp:txXfrm>
        <a:off x="1318125" y="436494"/>
        <a:ext cx="90481" cy="98567"/>
      </dsp:txXfrm>
    </dsp:sp>
    <dsp:sp modelId="{DEE8431B-7F62-4C66-8406-6C11FF123361}">
      <dsp:nvSpPr>
        <dsp:cNvPr id="0" name=""/>
        <dsp:cNvSpPr/>
      </dsp:nvSpPr>
      <dsp:spPr>
        <a:xfrm>
          <a:off x="1394605" y="517017"/>
          <a:ext cx="486754" cy="4867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</a:t>
          </a:r>
          <a:endParaRPr lang="th-TH" sz="1800" kern="1200" dirty="0"/>
        </a:p>
      </dsp:txBody>
      <dsp:txXfrm>
        <a:off x="1465888" y="588300"/>
        <a:ext cx="344188" cy="344188"/>
      </dsp:txXfrm>
    </dsp:sp>
    <dsp:sp modelId="{8475DA26-9436-4B70-B6E3-DD8DDF8A7D0B}">
      <dsp:nvSpPr>
        <dsp:cNvPr id="0" name=""/>
        <dsp:cNvSpPr/>
      </dsp:nvSpPr>
      <dsp:spPr>
        <a:xfrm rot="8100000">
          <a:off x="1317620" y="933988"/>
          <a:ext cx="129258" cy="1642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600" kern="1200"/>
        </a:p>
      </dsp:txBody>
      <dsp:txXfrm rot="10800000">
        <a:off x="1350718" y="953134"/>
        <a:ext cx="90481" cy="98567"/>
      </dsp:txXfrm>
    </dsp:sp>
    <dsp:sp modelId="{C7A62AA0-044E-4718-8C9E-060A645A47E6}">
      <dsp:nvSpPr>
        <dsp:cNvPr id="0" name=""/>
        <dsp:cNvSpPr/>
      </dsp:nvSpPr>
      <dsp:spPr>
        <a:xfrm>
          <a:off x="877965" y="1033657"/>
          <a:ext cx="486754" cy="4867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</a:t>
          </a:r>
          <a:endParaRPr lang="th-TH" sz="1800" kern="1200" dirty="0"/>
        </a:p>
      </dsp:txBody>
      <dsp:txXfrm>
        <a:off x="949248" y="1104940"/>
        <a:ext cx="344188" cy="344188"/>
      </dsp:txXfrm>
    </dsp:sp>
    <dsp:sp modelId="{CCBBC908-1B23-4FFA-80BE-70918027D311}">
      <dsp:nvSpPr>
        <dsp:cNvPr id="0" name=""/>
        <dsp:cNvSpPr/>
      </dsp:nvSpPr>
      <dsp:spPr>
        <a:xfrm rot="13500000">
          <a:off x="800980" y="939161"/>
          <a:ext cx="129258" cy="1642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600" kern="1200"/>
        </a:p>
      </dsp:txBody>
      <dsp:txXfrm rot="10800000">
        <a:off x="834078" y="985727"/>
        <a:ext cx="90481" cy="98567"/>
      </dsp:txXfrm>
    </dsp:sp>
    <dsp:sp modelId="{7361CC67-A1E2-452F-A5F4-7395B92B3115}">
      <dsp:nvSpPr>
        <dsp:cNvPr id="0" name=""/>
        <dsp:cNvSpPr/>
      </dsp:nvSpPr>
      <dsp:spPr>
        <a:xfrm>
          <a:off x="361325" y="517017"/>
          <a:ext cx="486754" cy="4867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</a:t>
          </a:r>
          <a:endParaRPr lang="th-TH" sz="1800" kern="1200" dirty="0"/>
        </a:p>
      </dsp:txBody>
      <dsp:txXfrm>
        <a:off x="432608" y="588300"/>
        <a:ext cx="344188" cy="344188"/>
      </dsp:txXfrm>
    </dsp:sp>
    <dsp:sp modelId="{6F7EB20D-DF56-4E9A-8E35-44321FA2C87A}">
      <dsp:nvSpPr>
        <dsp:cNvPr id="0" name=""/>
        <dsp:cNvSpPr/>
      </dsp:nvSpPr>
      <dsp:spPr>
        <a:xfrm rot="18900000">
          <a:off x="795806" y="422521"/>
          <a:ext cx="129258" cy="1642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600" kern="1200"/>
        </a:p>
      </dsp:txBody>
      <dsp:txXfrm>
        <a:off x="801485" y="469087"/>
        <a:ext cx="90481" cy="9856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467552-DCF5-4AE1-8066-129E856C8132}">
      <dsp:nvSpPr>
        <dsp:cNvPr id="0" name=""/>
        <dsp:cNvSpPr/>
      </dsp:nvSpPr>
      <dsp:spPr>
        <a:xfrm>
          <a:off x="238789" y="134772"/>
          <a:ext cx="225065" cy="2250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C</a:t>
          </a:r>
          <a:endParaRPr lang="th-TH" sz="800" kern="1200" dirty="0"/>
        </a:p>
      </dsp:txBody>
      <dsp:txXfrm>
        <a:off x="271749" y="167732"/>
        <a:ext cx="159145" cy="159145"/>
      </dsp:txXfrm>
    </dsp:sp>
    <dsp:sp modelId="{879C252E-17C0-48E7-9020-316BB08B0C3A}">
      <dsp:nvSpPr>
        <dsp:cNvPr id="0" name=""/>
        <dsp:cNvSpPr/>
      </dsp:nvSpPr>
      <dsp:spPr>
        <a:xfrm rot="2700000">
          <a:off x="439672" y="327516"/>
          <a:ext cx="59681" cy="759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kern="1200"/>
        </a:p>
      </dsp:txBody>
      <dsp:txXfrm>
        <a:off x="442294" y="336378"/>
        <a:ext cx="41777" cy="45575"/>
      </dsp:txXfrm>
    </dsp:sp>
    <dsp:sp modelId="{DEE8431B-7F62-4C66-8406-6C11FF123361}">
      <dsp:nvSpPr>
        <dsp:cNvPr id="0" name=""/>
        <dsp:cNvSpPr/>
      </dsp:nvSpPr>
      <dsp:spPr>
        <a:xfrm>
          <a:off x="477559" y="373542"/>
          <a:ext cx="225065" cy="2250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M</a:t>
          </a:r>
          <a:endParaRPr lang="th-TH" sz="800" kern="1200" dirty="0"/>
        </a:p>
      </dsp:txBody>
      <dsp:txXfrm>
        <a:off x="510519" y="406502"/>
        <a:ext cx="159145" cy="159145"/>
      </dsp:txXfrm>
    </dsp:sp>
    <dsp:sp modelId="{8475DA26-9436-4B70-B6E3-DD8DDF8A7D0B}">
      <dsp:nvSpPr>
        <dsp:cNvPr id="0" name=""/>
        <dsp:cNvSpPr/>
      </dsp:nvSpPr>
      <dsp:spPr>
        <a:xfrm rot="8100000">
          <a:off x="442061" y="566286"/>
          <a:ext cx="59681" cy="759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kern="1200"/>
        </a:p>
      </dsp:txBody>
      <dsp:txXfrm rot="10800000">
        <a:off x="457343" y="575148"/>
        <a:ext cx="41777" cy="45575"/>
      </dsp:txXfrm>
    </dsp:sp>
    <dsp:sp modelId="{C7A62AA0-044E-4718-8C9E-060A645A47E6}">
      <dsp:nvSpPr>
        <dsp:cNvPr id="0" name=""/>
        <dsp:cNvSpPr/>
      </dsp:nvSpPr>
      <dsp:spPr>
        <a:xfrm>
          <a:off x="238789" y="612312"/>
          <a:ext cx="225065" cy="2250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E</a:t>
          </a:r>
          <a:endParaRPr lang="th-TH" sz="800" kern="1200" dirty="0"/>
        </a:p>
      </dsp:txBody>
      <dsp:txXfrm>
        <a:off x="271749" y="645272"/>
        <a:ext cx="159145" cy="159145"/>
      </dsp:txXfrm>
    </dsp:sp>
    <dsp:sp modelId="{CCBBC908-1B23-4FFA-80BE-70918027D311}">
      <dsp:nvSpPr>
        <dsp:cNvPr id="0" name=""/>
        <dsp:cNvSpPr/>
      </dsp:nvSpPr>
      <dsp:spPr>
        <a:xfrm rot="13500000">
          <a:off x="203291" y="568674"/>
          <a:ext cx="59681" cy="759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kern="1200"/>
        </a:p>
      </dsp:txBody>
      <dsp:txXfrm rot="10800000">
        <a:off x="218573" y="590196"/>
        <a:ext cx="41777" cy="45575"/>
      </dsp:txXfrm>
    </dsp:sp>
    <dsp:sp modelId="{7361CC67-A1E2-452F-A5F4-7395B92B3115}">
      <dsp:nvSpPr>
        <dsp:cNvPr id="0" name=""/>
        <dsp:cNvSpPr/>
      </dsp:nvSpPr>
      <dsp:spPr>
        <a:xfrm>
          <a:off x="19" y="373542"/>
          <a:ext cx="225065" cy="2250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</a:t>
          </a:r>
          <a:endParaRPr lang="th-TH" sz="800" kern="1200" dirty="0"/>
        </a:p>
      </dsp:txBody>
      <dsp:txXfrm>
        <a:off x="32979" y="406502"/>
        <a:ext cx="159145" cy="159145"/>
      </dsp:txXfrm>
    </dsp:sp>
    <dsp:sp modelId="{6F7EB20D-DF56-4E9A-8E35-44321FA2C87A}">
      <dsp:nvSpPr>
        <dsp:cNvPr id="0" name=""/>
        <dsp:cNvSpPr/>
      </dsp:nvSpPr>
      <dsp:spPr>
        <a:xfrm rot="18900000">
          <a:off x="200902" y="329905"/>
          <a:ext cx="59681" cy="759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kern="1200"/>
        </a:p>
      </dsp:txBody>
      <dsp:txXfrm>
        <a:off x="203524" y="351427"/>
        <a:ext cx="41777" cy="455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467552-DCF5-4AE1-8066-129E856C8132}">
      <dsp:nvSpPr>
        <dsp:cNvPr id="0" name=""/>
        <dsp:cNvSpPr/>
      </dsp:nvSpPr>
      <dsp:spPr>
        <a:xfrm>
          <a:off x="240969" y="25019"/>
          <a:ext cx="227120" cy="2271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V</a:t>
          </a:r>
          <a:endParaRPr lang="th-TH" sz="800" kern="1200" dirty="0"/>
        </a:p>
      </dsp:txBody>
      <dsp:txXfrm>
        <a:off x="274230" y="58280"/>
        <a:ext cx="160598" cy="160598"/>
      </dsp:txXfrm>
    </dsp:sp>
    <dsp:sp modelId="{879C252E-17C0-48E7-9020-316BB08B0C3A}">
      <dsp:nvSpPr>
        <dsp:cNvPr id="0" name=""/>
        <dsp:cNvSpPr/>
      </dsp:nvSpPr>
      <dsp:spPr>
        <a:xfrm rot="2700000">
          <a:off x="443686" y="219522"/>
          <a:ext cx="60225" cy="76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kern="1200"/>
        </a:p>
      </dsp:txBody>
      <dsp:txXfrm>
        <a:off x="446332" y="228465"/>
        <a:ext cx="42158" cy="45991"/>
      </dsp:txXfrm>
    </dsp:sp>
    <dsp:sp modelId="{DEE8431B-7F62-4C66-8406-6C11FF123361}">
      <dsp:nvSpPr>
        <dsp:cNvPr id="0" name=""/>
        <dsp:cNvSpPr/>
      </dsp:nvSpPr>
      <dsp:spPr>
        <a:xfrm>
          <a:off x="481919" y="265969"/>
          <a:ext cx="227120" cy="2271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I</a:t>
          </a:r>
          <a:endParaRPr lang="th-TH" sz="800" kern="1200" dirty="0"/>
        </a:p>
      </dsp:txBody>
      <dsp:txXfrm>
        <a:off x="515180" y="299230"/>
        <a:ext cx="160598" cy="160598"/>
      </dsp:txXfrm>
    </dsp:sp>
    <dsp:sp modelId="{8475DA26-9436-4B70-B6E3-DD8DDF8A7D0B}">
      <dsp:nvSpPr>
        <dsp:cNvPr id="0" name=""/>
        <dsp:cNvSpPr/>
      </dsp:nvSpPr>
      <dsp:spPr>
        <a:xfrm rot="8100000">
          <a:off x="446097" y="460472"/>
          <a:ext cx="60225" cy="76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kern="1200"/>
        </a:p>
      </dsp:txBody>
      <dsp:txXfrm rot="10800000">
        <a:off x="461518" y="469415"/>
        <a:ext cx="42158" cy="45991"/>
      </dsp:txXfrm>
    </dsp:sp>
    <dsp:sp modelId="{C7A62AA0-044E-4718-8C9E-060A645A47E6}">
      <dsp:nvSpPr>
        <dsp:cNvPr id="0" name=""/>
        <dsp:cNvSpPr/>
      </dsp:nvSpPr>
      <dsp:spPr>
        <a:xfrm>
          <a:off x="240969" y="506918"/>
          <a:ext cx="227120" cy="2271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P</a:t>
          </a:r>
          <a:endParaRPr lang="th-TH" sz="800" kern="1200" dirty="0"/>
        </a:p>
      </dsp:txBody>
      <dsp:txXfrm>
        <a:off x="274230" y="540179"/>
        <a:ext cx="160598" cy="160598"/>
      </dsp:txXfrm>
    </dsp:sp>
    <dsp:sp modelId="{CCBBC908-1B23-4FFA-80BE-70918027D311}">
      <dsp:nvSpPr>
        <dsp:cNvPr id="0" name=""/>
        <dsp:cNvSpPr/>
      </dsp:nvSpPr>
      <dsp:spPr>
        <a:xfrm rot="13500000">
          <a:off x="205147" y="462883"/>
          <a:ext cx="60225" cy="76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kern="1200"/>
        </a:p>
      </dsp:txBody>
      <dsp:txXfrm rot="10800000">
        <a:off x="220568" y="484602"/>
        <a:ext cx="42158" cy="45991"/>
      </dsp:txXfrm>
    </dsp:sp>
    <dsp:sp modelId="{7361CC67-A1E2-452F-A5F4-7395B92B3115}">
      <dsp:nvSpPr>
        <dsp:cNvPr id="0" name=""/>
        <dsp:cNvSpPr/>
      </dsp:nvSpPr>
      <dsp:spPr>
        <a:xfrm>
          <a:off x="19" y="265969"/>
          <a:ext cx="227120" cy="2271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R</a:t>
          </a:r>
          <a:endParaRPr lang="th-TH" sz="800" kern="1200" dirty="0"/>
        </a:p>
      </dsp:txBody>
      <dsp:txXfrm>
        <a:off x="33280" y="299230"/>
        <a:ext cx="160598" cy="160598"/>
      </dsp:txXfrm>
    </dsp:sp>
    <dsp:sp modelId="{6F7EB20D-DF56-4E9A-8E35-44321FA2C87A}">
      <dsp:nvSpPr>
        <dsp:cNvPr id="0" name=""/>
        <dsp:cNvSpPr/>
      </dsp:nvSpPr>
      <dsp:spPr>
        <a:xfrm rot="18900000">
          <a:off x="202736" y="221933"/>
          <a:ext cx="60225" cy="76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kern="1200"/>
        </a:p>
      </dsp:txBody>
      <dsp:txXfrm>
        <a:off x="205382" y="243652"/>
        <a:ext cx="42158" cy="4599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467552-DCF5-4AE1-8066-129E856C8132}">
      <dsp:nvSpPr>
        <dsp:cNvPr id="0" name=""/>
        <dsp:cNvSpPr/>
      </dsp:nvSpPr>
      <dsp:spPr>
        <a:xfrm>
          <a:off x="877965" y="377"/>
          <a:ext cx="486754" cy="4867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G</a:t>
          </a:r>
          <a:endParaRPr lang="th-TH" sz="1800" kern="1200" dirty="0"/>
        </a:p>
      </dsp:txBody>
      <dsp:txXfrm>
        <a:off x="949248" y="71660"/>
        <a:ext cx="344188" cy="344188"/>
      </dsp:txXfrm>
    </dsp:sp>
    <dsp:sp modelId="{879C252E-17C0-48E7-9020-316BB08B0C3A}">
      <dsp:nvSpPr>
        <dsp:cNvPr id="0" name=""/>
        <dsp:cNvSpPr/>
      </dsp:nvSpPr>
      <dsp:spPr>
        <a:xfrm rot="2700000">
          <a:off x="1312446" y="417348"/>
          <a:ext cx="129258" cy="1642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600" kern="1200"/>
        </a:p>
      </dsp:txBody>
      <dsp:txXfrm>
        <a:off x="1318125" y="436494"/>
        <a:ext cx="90481" cy="98567"/>
      </dsp:txXfrm>
    </dsp:sp>
    <dsp:sp modelId="{DEE8431B-7F62-4C66-8406-6C11FF123361}">
      <dsp:nvSpPr>
        <dsp:cNvPr id="0" name=""/>
        <dsp:cNvSpPr/>
      </dsp:nvSpPr>
      <dsp:spPr>
        <a:xfrm>
          <a:off x="1394605" y="517017"/>
          <a:ext cx="486754" cy="4867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</a:t>
          </a:r>
          <a:endParaRPr lang="th-TH" sz="1800" kern="1200" dirty="0"/>
        </a:p>
      </dsp:txBody>
      <dsp:txXfrm>
        <a:off x="1465888" y="588300"/>
        <a:ext cx="344188" cy="344188"/>
      </dsp:txXfrm>
    </dsp:sp>
    <dsp:sp modelId="{8475DA26-9436-4B70-B6E3-DD8DDF8A7D0B}">
      <dsp:nvSpPr>
        <dsp:cNvPr id="0" name=""/>
        <dsp:cNvSpPr/>
      </dsp:nvSpPr>
      <dsp:spPr>
        <a:xfrm rot="8100000">
          <a:off x="1317620" y="933988"/>
          <a:ext cx="129258" cy="1642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600" kern="1200"/>
        </a:p>
      </dsp:txBody>
      <dsp:txXfrm rot="10800000">
        <a:off x="1350718" y="953134"/>
        <a:ext cx="90481" cy="98567"/>
      </dsp:txXfrm>
    </dsp:sp>
    <dsp:sp modelId="{C7A62AA0-044E-4718-8C9E-060A645A47E6}">
      <dsp:nvSpPr>
        <dsp:cNvPr id="0" name=""/>
        <dsp:cNvSpPr/>
      </dsp:nvSpPr>
      <dsp:spPr>
        <a:xfrm>
          <a:off x="877965" y="1033657"/>
          <a:ext cx="486754" cy="4867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</a:t>
          </a:r>
          <a:endParaRPr lang="th-TH" sz="1800" kern="1200" dirty="0"/>
        </a:p>
      </dsp:txBody>
      <dsp:txXfrm>
        <a:off x="949248" y="1104940"/>
        <a:ext cx="344188" cy="344188"/>
      </dsp:txXfrm>
    </dsp:sp>
    <dsp:sp modelId="{CCBBC908-1B23-4FFA-80BE-70918027D311}">
      <dsp:nvSpPr>
        <dsp:cNvPr id="0" name=""/>
        <dsp:cNvSpPr/>
      </dsp:nvSpPr>
      <dsp:spPr>
        <a:xfrm rot="13500000">
          <a:off x="800980" y="939161"/>
          <a:ext cx="129258" cy="1642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600" kern="1200"/>
        </a:p>
      </dsp:txBody>
      <dsp:txXfrm rot="10800000">
        <a:off x="834078" y="985727"/>
        <a:ext cx="90481" cy="98567"/>
      </dsp:txXfrm>
    </dsp:sp>
    <dsp:sp modelId="{7361CC67-A1E2-452F-A5F4-7395B92B3115}">
      <dsp:nvSpPr>
        <dsp:cNvPr id="0" name=""/>
        <dsp:cNvSpPr/>
      </dsp:nvSpPr>
      <dsp:spPr>
        <a:xfrm>
          <a:off x="361325" y="517017"/>
          <a:ext cx="486754" cy="4867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</a:t>
          </a:r>
          <a:endParaRPr lang="th-TH" sz="1800" kern="1200" dirty="0"/>
        </a:p>
      </dsp:txBody>
      <dsp:txXfrm>
        <a:off x="432608" y="588300"/>
        <a:ext cx="344188" cy="344188"/>
      </dsp:txXfrm>
    </dsp:sp>
    <dsp:sp modelId="{6F7EB20D-DF56-4E9A-8E35-44321FA2C87A}">
      <dsp:nvSpPr>
        <dsp:cNvPr id="0" name=""/>
        <dsp:cNvSpPr/>
      </dsp:nvSpPr>
      <dsp:spPr>
        <a:xfrm rot="18900000">
          <a:off x="795806" y="422521"/>
          <a:ext cx="129258" cy="1642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600" kern="1200"/>
        </a:p>
      </dsp:txBody>
      <dsp:txXfrm>
        <a:off x="801485" y="469087"/>
        <a:ext cx="90481" cy="985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4078F-4B96-4165-832F-AB227F1796AA}" type="datetimeFigureOut">
              <a:rPr lang="th-TH" smtClean="0"/>
              <a:pPr/>
              <a:t>25/05/59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1D061-AE3C-4CFF-85EE-D6627011CFD8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01184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http://www.scribd.com/doc/221987061/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1D061-AE3C-4CFF-85EE-D6627011CFD8}" type="slidenum">
              <a:rPr lang="th-TH" smtClean="0"/>
              <a:pPr/>
              <a:t>5</a:t>
            </a:fld>
            <a:endParaRPr lang="th-T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http://www.scribd.com/doc/221987061/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1D061-AE3C-4CFF-85EE-D6627011CFD8}" type="slidenum">
              <a:rPr lang="th-TH" smtClean="0"/>
              <a:pPr/>
              <a:t>6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4A9B41-DE8E-4229-8186-B37C927EBEE0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28870" y="0"/>
            <a:ext cx="6615130" cy="1071546"/>
          </a:xfrm>
        </p:spPr>
        <p:txBody>
          <a:bodyPr/>
          <a:lstStyle>
            <a:lvl1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C87184-6715-4D39-84A3-A640FF771F72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E4F39E-7475-4BCF-8598-756D6B55C109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CA4E95-77B6-4CA9-BDF4-487A9D5EDB90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B28979-1B88-40A9-A2B5-7761CCC22A4A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55A1D9-F7FA-4592-A4FC-C9EEF8BD1746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B2189D-F662-4B59-9B03-EB47F66379ED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849BF4-F371-46B8-9C92-D8967636509E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80BA98-8309-45AB-A780-2A2AFA75178E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19DFC0-4502-4FC1-9628-CBAFE2CED80D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h-TH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h-TH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29396"/>
            <a:ext cx="2133600" cy="428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800"/>
            </a:lvl1pPr>
          </a:lstStyle>
          <a:p>
            <a:fld id="{0C82BC79-ED17-41FE-9175-1546D7161A01}" type="slidenum">
              <a:rPr lang="en-US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Layout" Target="../diagrams/layout6.xml"/><Relationship Id="rId18" Type="http://schemas.openxmlformats.org/officeDocument/2006/relationships/image" Target="../media/image3.png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diagramData" Target="../diagrams/data6.xml"/><Relationship Id="rId17" Type="http://schemas.openxmlformats.org/officeDocument/2006/relationships/image" Target="../media/image2.png"/><Relationship Id="rId2" Type="http://schemas.openxmlformats.org/officeDocument/2006/relationships/diagramData" Target="../diagrams/data4.xml"/><Relationship Id="rId16" Type="http://schemas.microsoft.com/office/2007/relationships/diagramDrawing" Target="../diagrams/drawing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5" Type="http://schemas.openxmlformats.org/officeDocument/2006/relationships/diagramColors" Target="../diagrams/colors6.xml"/><Relationship Id="rId10" Type="http://schemas.openxmlformats.org/officeDocument/2006/relationships/diagramColors" Target="../diagrams/colors5.xml"/><Relationship Id="rId19" Type="http://schemas.openxmlformats.org/officeDocument/2006/relationships/image" Target="../media/image4.png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Relationship Id="rId14" Type="http://schemas.openxmlformats.org/officeDocument/2006/relationships/diagramQuickStyle" Target="../diagrams/quickStyle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0" y="3508514"/>
            <a:ext cx="286246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 องค์ประกอบแรกของหลักสูตรไม่มีระบบ</a:t>
            </a:r>
            <a:endParaRPr lang="th-TH" sz="14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14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องค์ประกอบ</a:t>
            </a:r>
            <a:r>
              <a:rPr lang="th-TH" sz="1400" b="1" dirty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ที่ 1 การกำกับมาตรฐาน</a:t>
            </a:r>
          </a:p>
          <a:p>
            <a:r>
              <a:rPr lang="th-TH" sz="1400" b="1" dirty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องค์ประกอบที่ 2 บัณฑิต</a:t>
            </a:r>
          </a:p>
          <a:p>
            <a:r>
              <a:rPr lang="th-TH" sz="1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ตัวบ่งชี้ระบบอยู่ใน 4 องค์ประกอบหลัง</a:t>
            </a:r>
          </a:p>
          <a:p>
            <a:r>
              <a:rPr lang="th-TH" sz="14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องค์ประกอบที่ 3 นักศึกษา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14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- ตัว</a:t>
            </a:r>
            <a:r>
              <a:rPr lang="th-TH" sz="1400" b="1" dirty="0">
                <a:latin typeface="TH SarabunPSK" pitchFamily="34" charset="-34"/>
                <a:cs typeface="TH SarabunPSK" pitchFamily="34" charset="-34"/>
              </a:rPr>
              <a:t>บ่งชี้ 3.1 การรับนักศึกษา </a:t>
            </a:r>
            <a:br>
              <a:rPr lang="th-TH" sz="1400" b="1" dirty="0">
                <a:latin typeface="TH SarabunPSK" pitchFamily="34" charset="-34"/>
                <a:cs typeface="TH SarabunPSK" pitchFamily="34" charset="-34"/>
              </a:rPr>
            </a:br>
            <a:r>
              <a:rPr lang="th-TH" sz="1400" b="1" dirty="0">
                <a:latin typeface="TH SarabunPSK" pitchFamily="34" charset="-34"/>
                <a:cs typeface="TH SarabunPSK" pitchFamily="34" charset="-34"/>
              </a:rPr>
              <a:t>- ตัวบ่งชี้ 3.2 การส่งเสริมและพัฒนานักศึกษา 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14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14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องค์ประกอบที่ 4 อาจารย์</a:t>
            </a:r>
          </a:p>
          <a:p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- ตัว</a:t>
            </a:r>
            <a:r>
              <a:rPr lang="th-TH" sz="1400" b="1" dirty="0">
                <a:latin typeface="TH SarabunPSK" pitchFamily="34" charset="-34"/>
                <a:cs typeface="TH SarabunPSK" pitchFamily="34" charset="-34"/>
              </a:rPr>
              <a:t>บ่งชี้ 4.1 การบริหารและพัฒนา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อาจารย์</a:t>
            </a:r>
          </a:p>
          <a:p>
            <a:r>
              <a:rPr lang="th-TH" sz="14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องค์ประกอบที่ 5 หลักสูตร และการเรียนการสอน</a:t>
            </a:r>
            <a:r>
              <a:rPr lang="th-TH" sz="1400" b="1" dirty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1400" b="1" dirty="0">
                <a:latin typeface="TH SarabunPSK" pitchFamily="34" charset="-34"/>
                <a:cs typeface="TH SarabunPSK" pitchFamily="34" charset="-34"/>
              </a:rPr>
            </a:br>
            <a:r>
              <a:rPr lang="th-TH" sz="1400" b="1" dirty="0">
                <a:latin typeface="TH SarabunPSK" pitchFamily="34" charset="-34"/>
                <a:cs typeface="TH SarabunPSK" pitchFamily="34" charset="-34"/>
              </a:rPr>
              <a:t>- ตัวบ่งชี้ 5.1 สาระของรายวิชาในหลักสูตร </a:t>
            </a:r>
            <a:br>
              <a:rPr lang="th-TH" sz="1400" b="1" dirty="0">
                <a:latin typeface="TH SarabunPSK" pitchFamily="34" charset="-34"/>
                <a:cs typeface="TH SarabunPSK" pitchFamily="34" charset="-34"/>
              </a:rPr>
            </a:br>
            <a:r>
              <a:rPr lang="th-TH" sz="1400" b="1" dirty="0">
                <a:latin typeface="TH SarabunPSK" pitchFamily="34" charset="-34"/>
                <a:cs typeface="TH SarabunPSK" pitchFamily="34" charset="-34"/>
              </a:rPr>
              <a:t>- ตัวบ่งชี้ 5.2 การวางระบบผู้สอนและ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กระบวนการฯ</a:t>
            </a:r>
            <a:r>
              <a:rPr lang="th-TH" sz="1400" b="1" dirty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1400" b="1" dirty="0">
                <a:latin typeface="TH SarabunPSK" pitchFamily="34" charset="-34"/>
                <a:cs typeface="TH SarabunPSK" pitchFamily="34" charset="-34"/>
              </a:rPr>
            </a:br>
            <a:r>
              <a:rPr lang="th-TH" sz="1400" b="1" dirty="0">
                <a:latin typeface="TH SarabunPSK" pitchFamily="34" charset="-34"/>
                <a:cs typeface="TH SarabunPSK" pitchFamily="34" charset="-34"/>
              </a:rPr>
              <a:t>- ตัวบ่งชี้ 5.3 การประเมินผู้เรียน </a:t>
            </a:r>
            <a:endParaRPr lang="th-TH" sz="14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14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องค์ประกอบที่ 6 สิ่งสนับสนุนการเรียนรู้</a:t>
            </a:r>
            <a:r>
              <a:rPr lang="th-TH" sz="1400" b="1" dirty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1400" b="1" dirty="0">
                <a:latin typeface="TH SarabunPSK" pitchFamily="34" charset="-34"/>
                <a:cs typeface="TH SarabunPSK" pitchFamily="34" charset="-34"/>
              </a:rPr>
            </a:br>
            <a:r>
              <a:rPr lang="th-TH" sz="1400" b="1" dirty="0">
                <a:latin typeface="TH SarabunPSK" pitchFamily="34" charset="-34"/>
                <a:cs typeface="TH SarabunPSK" pitchFamily="34" charset="-34"/>
              </a:rPr>
              <a:t>- ตัวบ่งชี้ 6.1 สิ่งสนับสนุนการ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เรียนรู้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4908" y="108319"/>
            <a:ext cx="894822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การให้คะแนนตามเกณฑ์ระบบมี 5 ระดับคะแนน</a:t>
            </a:r>
          </a:p>
          <a:p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คะแนน 1. มี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ระบบ มีกลไก</a:t>
            </a:r>
          </a:p>
          <a:p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คะแนน 2. มี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การนำระบบกลไกไปสู่การปฏิบัติ/ดำเนินการ</a:t>
            </a:r>
          </a:p>
          <a:p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	มี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การประเมินกระบวนการ</a:t>
            </a:r>
          </a:p>
          <a:p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คะแนน 3	มี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การปรับปรุง/พัฒนา/กระบวนการจากผลการประเมิน</a:t>
            </a:r>
          </a:p>
          <a:p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คะแนน 4	มี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ผลจากการปรับปรุงเห็นชัดเจนเป็นรูปธรรม</a:t>
            </a:r>
          </a:p>
          <a:p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คะแนน 5	มี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แนวทางปฏิบัติที่ดี โดยมีหลักฐานเชิง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ประจักษ์ยืนยัน </a:t>
            </a:r>
            <a:br>
              <a:rPr lang="th-TH" sz="24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 	และ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กรรมการผู้ตรวจประเมินสามารถให้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เหตุผลอธิบาย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การเป็นแนวปฏิบัติที่ดีได้ชัดเจน 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847561" y="3380125"/>
            <a:ext cx="629643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ประเด็นที่ต้องมีระบบ ในทั้งหมด 7 ตัวบ่งชี้จาก 13 ตัวบ่งชี้ของหลักสูตร</a:t>
            </a:r>
          </a:p>
          <a:p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3.1 การรับนักศึกษา และการเตรียมก่อนเข้าศึกษา</a:t>
            </a:r>
          </a:p>
          <a:p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3.2 การควบคุมดูแลให้คำปรึกษา และพัฒนาศักยภาพศตวรรษที่ 21</a:t>
            </a:r>
          </a:p>
          <a:p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4.1 ระบบการรับและแต่งตั้งอาจารย์ประจำหลักสูตร</a:t>
            </a:r>
            <a:br>
              <a:rPr lang="th-TH" sz="20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ระบบการบริหารอาจารย์ และระบบการส่งเสริมและพัฒนาอาจารย์</a:t>
            </a:r>
          </a:p>
          <a:p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5.1 ระบบควบคุมการออกแบบ และสาระรายวิชาในหลักสูตรให้ทันสมัย</a:t>
            </a:r>
          </a:p>
          <a:p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5.2 ระบบผู้สอน กำกับ ติดตาม การบูร</a:t>
            </a:r>
            <a:r>
              <a:rPr lang="th-TH" sz="2000" b="1" dirty="0" err="1" smtClean="0">
                <a:latin typeface="TH SarabunPSK" pitchFamily="34" charset="-34"/>
                <a:cs typeface="TH SarabunPSK" pitchFamily="34" charset="-34"/>
              </a:rPr>
              <a:t>ณา</a:t>
            </a:r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2000" b="1" dirty="0" err="1" smtClean="0">
                <a:latin typeface="TH SarabunPSK" pitchFamily="34" charset="-34"/>
                <a:cs typeface="TH SarabunPSK" pitchFamily="34" charset="-34"/>
              </a:rPr>
              <a:t>พันธ</a:t>
            </a:r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กิจ </a:t>
            </a:r>
            <a:br>
              <a:rPr lang="th-TH" sz="20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การควบคุมหัวข้อ อาจารย์ที่ปรึกษาวิทยานิพนธ์ และการช่วยเหลือตีพิมพ์</a:t>
            </a:r>
            <a:endParaRPr lang="th-TH" sz="2000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5.3 ระบบการ</a:t>
            </a:r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ประเมินผลการเรียนรู้ตามกรอบมาตรฐาน</a:t>
            </a:r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คุณวุฒิฯ</a:t>
            </a:r>
          </a:p>
          <a:p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6.1 </a:t>
            </a:r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ระบบการดำเนินงานของภาควิชา/คณะ/สถาบันโดยมีส่วนร่วมของอาจารย์ประจำหลักสูตรเพื่อให้มีสิ่งสนับสนุนการเรียนรู้ </a:t>
            </a:r>
            <a:endParaRPr lang="th-TH" sz="20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ลูกศรลง 4"/>
          <p:cNvSpPr/>
          <p:nvPr/>
        </p:nvSpPr>
        <p:spPr>
          <a:xfrm>
            <a:off x="3623851" y="2998777"/>
            <a:ext cx="432352" cy="411492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5570882" y="48033"/>
            <a:ext cx="3526971" cy="261610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th-TH" sz="20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ดอกเตอร์ที่เป็น</a:t>
            </a:r>
            <a:r>
              <a:rPr lang="th-TH" sz="20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ข่าว</a:t>
            </a:r>
            <a:r>
              <a:rPr lang="th-TH" sz="18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 ได้เขียน</a:t>
            </a:r>
            <a:r>
              <a:rPr lang="th-TH" sz="1800" b="1" dirty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บันทึก</a:t>
            </a:r>
          </a:p>
          <a:p>
            <a:r>
              <a:rPr lang="th-TH" sz="1800" b="1" dirty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เรื่อง </a:t>
            </a:r>
            <a:r>
              <a:rPr lang="th-TH" sz="1800" b="1" dirty="0">
                <a:latin typeface="TH SarabunPSK" pitchFamily="34" charset="-34"/>
                <a:cs typeface="TH SarabunPSK" pitchFamily="34" charset="-34"/>
              </a:rPr>
              <a:t>การประชุมกรรมการหลักสูตรมีเรื่องต้องพิจารณา</a:t>
            </a:r>
          </a:p>
          <a:p>
            <a:r>
              <a:rPr lang="th-TH" sz="18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มี</a:t>
            </a:r>
            <a:r>
              <a:rPr lang="th-TH" sz="1800" b="1" dirty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ประเด็นที่ท่านเล่าให้</a:t>
            </a:r>
            <a:r>
              <a:rPr lang="th-TH" sz="18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ฟังว่าต้องพิจารณากันเยอะ อาทิ</a:t>
            </a:r>
            <a:endParaRPr lang="th-TH" sz="1800" b="1" dirty="0">
              <a:solidFill>
                <a:srgbClr val="0070C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1800" b="1" dirty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- กำหนดแผนการศึกษาที่เข้าใหม่แต่ละเทอม [3+4]</a:t>
            </a:r>
          </a:p>
          <a:p>
            <a:r>
              <a:rPr lang="th-TH" sz="1800" b="1" dirty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- จัดตารางสอนของนักศึกษาใหม่ในเทอมแรก [3+4]</a:t>
            </a:r>
          </a:p>
          <a:p>
            <a:r>
              <a:rPr lang="th-TH" sz="1800" b="1" dirty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- การอนุมัติหัวข้อวิทยานิพนธ์/การค้นคว้าอิสระ [3.2]</a:t>
            </a:r>
          </a:p>
          <a:p>
            <a:r>
              <a:rPr lang="th-TH" sz="18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- ทบทวน</a:t>
            </a:r>
            <a:r>
              <a:rPr lang="th-TH" sz="1800" b="1" dirty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การจัดการเรียนการสอนที่ผ่านมา [5.3</a:t>
            </a:r>
            <a:r>
              <a:rPr lang="th-TH" sz="18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]</a:t>
            </a:r>
          </a:p>
          <a:p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อ่านที่ท่านเขียนแล้วก็ทำให้นึกถึงเกณฑ์ปี 2557</a:t>
            </a:r>
          </a:p>
          <a:p>
            <a:r>
              <a:rPr lang="th-TH" sz="1800" b="1" dirty="0">
                <a:latin typeface="TH SarabunPSK" pitchFamily="34" charset="-34"/>
                <a:cs typeface="TH SarabunPSK" pitchFamily="34" charset="-34"/>
              </a:rPr>
              <a:t>ส่วน </a:t>
            </a:r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รศ.</a:t>
            </a:r>
            <a:r>
              <a:rPr lang="th-TH" sz="1800" b="1" dirty="0">
                <a:latin typeface="TH SarabunPSK" pitchFamily="34" charset="-34"/>
                <a:cs typeface="TH SarabunPSK" pitchFamily="34" charset="-34"/>
              </a:rPr>
              <a:t>ดร.วีรชัย พุทธ</a:t>
            </a:r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วงศ์ ห่วง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1800" b="1" dirty="0" smtClean="0">
                <a:latin typeface="TH SarabunPSK" pitchFamily="34" charset="-34"/>
                <a:cs typeface="TH SarabunPSK" pitchFamily="34" charset="-34"/>
              </a:rPr>
              <a:t>good governance</a:t>
            </a:r>
            <a:endParaRPr lang="th-TH" sz="2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ลูกศรลง 6"/>
          <p:cNvSpPr/>
          <p:nvPr/>
        </p:nvSpPr>
        <p:spPr>
          <a:xfrm rot="3168924">
            <a:off x="4869846" y="100331"/>
            <a:ext cx="432352" cy="60628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ลูกศรลง 7"/>
          <p:cNvSpPr/>
          <p:nvPr/>
        </p:nvSpPr>
        <p:spPr>
          <a:xfrm rot="16200000">
            <a:off x="2185243" y="4230204"/>
            <a:ext cx="432352" cy="60628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026" name="Picture 2" descr="http://www.thaiall.com/iqa/iqa_25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782" y="3084739"/>
            <a:ext cx="1247072" cy="1708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771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ตัวเชื่อมต่อตรง 29"/>
          <p:cNvCxnSpPr>
            <a:stCxn id="4" idx="4"/>
            <a:endCxn id="15" idx="0"/>
          </p:cNvCxnSpPr>
          <p:nvPr/>
        </p:nvCxnSpPr>
        <p:spPr>
          <a:xfrm rot="16200000" flipH="1">
            <a:off x="7574059" y="2855893"/>
            <a:ext cx="463228" cy="6345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ตัวเชื่อมต่อตรง 5"/>
          <p:cNvCxnSpPr/>
          <p:nvPr/>
        </p:nvCxnSpPr>
        <p:spPr>
          <a:xfrm>
            <a:off x="0" y="1975945"/>
            <a:ext cx="9144000" cy="10510"/>
          </a:xfrm>
          <a:prstGeom prst="line">
            <a:avLst/>
          </a:prstGeom>
          <a:ln w="76200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วงรี 1"/>
          <p:cNvSpPr/>
          <p:nvPr/>
        </p:nvSpPr>
        <p:spPr>
          <a:xfrm>
            <a:off x="1212783" y="1304475"/>
            <a:ext cx="1491916" cy="131866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หลักสูตร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วงรี 2"/>
          <p:cNvSpPr/>
          <p:nvPr/>
        </p:nvSpPr>
        <p:spPr>
          <a:xfrm>
            <a:off x="4348246" y="1300936"/>
            <a:ext cx="1491916" cy="1318661"/>
          </a:xfrm>
          <a:prstGeom prst="ellipse">
            <a:avLst/>
          </a:prstGeom>
          <a:solidFill>
            <a:srgbClr val="FF00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คณะ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วงรี 3"/>
          <p:cNvSpPr/>
          <p:nvPr/>
        </p:nvSpPr>
        <p:spPr>
          <a:xfrm>
            <a:off x="7056543" y="1308791"/>
            <a:ext cx="1491916" cy="1318661"/>
          </a:xfrm>
          <a:prstGeom prst="ellipse">
            <a:avLst/>
          </a:prstGeom>
          <a:solidFill>
            <a:srgbClr val="FF0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สถาบัน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6" name="ตัวเชื่อมต่อตรง 15"/>
          <p:cNvCxnSpPr>
            <a:stCxn id="2" idx="3"/>
            <a:endCxn id="11" idx="0"/>
          </p:cNvCxnSpPr>
          <p:nvPr/>
        </p:nvCxnSpPr>
        <p:spPr>
          <a:xfrm rot="5400000">
            <a:off x="836019" y="2504955"/>
            <a:ext cx="670182" cy="520318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สี่เหลี่ยมผืนผ้า 16"/>
          <p:cNvSpPr/>
          <p:nvPr/>
        </p:nvSpPr>
        <p:spPr>
          <a:xfrm>
            <a:off x="467054" y="5031475"/>
            <a:ext cx="3053912" cy="13049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2 บัณฑิต</a:t>
            </a:r>
          </a:p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3 นักศึกษา</a:t>
            </a:r>
          </a:p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4 อาจารย์องค์ประกอบ </a:t>
            </a:r>
          </a:p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5 หลักสูตร การเรียน การสอน การประเมินผู้เรียน</a:t>
            </a:r>
          </a:p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6 สิ่งสนับสนุนการเรียนรู้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" name="สี่เหลี่ยมผืนผ้า 18"/>
          <p:cNvSpPr/>
          <p:nvPr/>
        </p:nvSpPr>
        <p:spPr>
          <a:xfrm>
            <a:off x="3962174" y="5010150"/>
            <a:ext cx="2266621" cy="132625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1 การผลิตบัณฑิต</a:t>
            </a:r>
          </a:p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2 การวิจัย</a:t>
            </a:r>
          </a:p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3 การบริการวิชาการ</a:t>
            </a:r>
          </a:p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4 การทำนุบำรุงศิลปะและวัฒนธรรม</a:t>
            </a:r>
          </a:p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5 การบริหารจัดการ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0" name="สี่เหลี่ยมผืนผ้า 19"/>
          <p:cNvSpPr/>
          <p:nvPr/>
        </p:nvSpPr>
        <p:spPr>
          <a:xfrm>
            <a:off x="6691795" y="5005388"/>
            <a:ext cx="2257096" cy="134053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1 การผลิตบัณฑิต</a:t>
            </a:r>
          </a:p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2 การวิจัย</a:t>
            </a:r>
          </a:p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3 การบริการวิชาการ</a:t>
            </a:r>
          </a:p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4 การทำนุบำรุงศิลปะและวัฒนธรรม</a:t>
            </a:r>
          </a:p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5 การบริหารจัดการ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" name="สี่เหลี่ยมผืนผ้า 20"/>
          <p:cNvSpPr/>
          <p:nvPr/>
        </p:nvSpPr>
        <p:spPr>
          <a:xfrm>
            <a:off x="467054" y="4721749"/>
            <a:ext cx="1834821" cy="28115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1 การกำกับมาตรฐาน</a:t>
            </a:r>
          </a:p>
        </p:txBody>
      </p:sp>
      <p:cxnSp>
        <p:nvCxnSpPr>
          <p:cNvPr id="24" name="ตัวเชื่อมต่อตรง 23"/>
          <p:cNvCxnSpPr>
            <a:stCxn id="11" idx="6"/>
            <a:endCxn id="12" idx="2"/>
          </p:cNvCxnSpPr>
          <p:nvPr/>
        </p:nvCxnSpPr>
        <p:spPr>
          <a:xfrm flipV="1">
            <a:off x="1692166" y="3748234"/>
            <a:ext cx="315311" cy="3778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ตัวเชื่อมต่อตรง 26"/>
          <p:cNvCxnSpPr>
            <a:stCxn id="3" idx="4"/>
            <a:endCxn id="14" idx="0"/>
          </p:cNvCxnSpPr>
          <p:nvPr/>
        </p:nvCxnSpPr>
        <p:spPr>
          <a:xfrm rot="16200000" flipH="1">
            <a:off x="4863567" y="2850234"/>
            <a:ext cx="461558" cy="284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สี่เหลี่ยมผืนผ้า 32"/>
          <p:cNvSpPr/>
          <p:nvPr/>
        </p:nvSpPr>
        <p:spPr>
          <a:xfrm>
            <a:off x="548510" y="993863"/>
            <a:ext cx="3046029" cy="3829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h-TH" sz="1600" dirty="0" smtClean="0">
                <a:solidFill>
                  <a:schemeClr val="bg1">
                    <a:lumMod val="95000"/>
                  </a:schemeClr>
                </a:solidFill>
                <a:latin typeface="TH SarabunPSK" pitchFamily="34" charset="-34"/>
                <a:cs typeface="TH SarabunPSK" pitchFamily="34" charset="-34"/>
              </a:rPr>
              <a:t>กรรมการ 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latin typeface="TH SarabunPSK" pitchFamily="34" charset="-34"/>
                <a:cs typeface="TH SarabunPSK" pitchFamily="34" charset="-34"/>
              </a:rPr>
              <a:t>&gt;= 3 </a:t>
            </a:r>
            <a:r>
              <a:rPr lang="th-TH" sz="1600" dirty="0" smtClean="0">
                <a:solidFill>
                  <a:schemeClr val="bg1">
                    <a:lumMod val="95000"/>
                  </a:schemeClr>
                </a:solidFill>
                <a:latin typeface="TH SarabunPSK" pitchFamily="34" charset="-34"/>
                <a:cs typeface="TH SarabunPSK" pitchFamily="34" charset="-34"/>
              </a:rPr>
              <a:t>คน และเกินกึ่งหนึ่งเป็นผู้ทรงภายนอก</a:t>
            </a:r>
            <a:endParaRPr lang="th-TH" sz="1600" dirty="0">
              <a:solidFill>
                <a:schemeClr val="bg1">
                  <a:lumMod val="95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4" name="สี่เหลี่ยมผืนผ้า 33"/>
          <p:cNvSpPr/>
          <p:nvPr/>
        </p:nvSpPr>
        <p:spPr>
          <a:xfrm>
            <a:off x="5887764" y="993864"/>
            <a:ext cx="3046029" cy="3829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h-TH" sz="1600" dirty="0" smtClean="0">
                <a:solidFill>
                  <a:schemeClr val="bg1">
                    <a:lumMod val="95000"/>
                  </a:schemeClr>
                </a:solidFill>
                <a:latin typeface="TH SarabunPSK" pitchFamily="34" charset="-34"/>
                <a:cs typeface="TH SarabunPSK" pitchFamily="34" charset="-34"/>
              </a:rPr>
              <a:t>กรรมการ 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latin typeface="TH SarabunPSK" pitchFamily="34" charset="-34"/>
                <a:cs typeface="TH SarabunPSK" pitchFamily="34" charset="-34"/>
              </a:rPr>
              <a:t>&gt;= 5 </a:t>
            </a:r>
            <a:r>
              <a:rPr lang="th-TH" sz="1600" dirty="0" smtClean="0">
                <a:solidFill>
                  <a:schemeClr val="bg1">
                    <a:lumMod val="95000"/>
                  </a:schemeClr>
                </a:solidFill>
                <a:latin typeface="TH SarabunPSK" pitchFamily="34" charset="-34"/>
                <a:cs typeface="TH SarabunPSK" pitchFamily="34" charset="-34"/>
              </a:rPr>
              <a:t>คน และเกินกึ่งหนึ่งเป็นผู้ทรงภายนอก</a:t>
            </a:r>
            <a:endParaRPr lang="th-TH" sz="1600" dirty="0">
              <a:solidFill>
                <a:schemeClr val="bg1">
                  <a:lumMod val="95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5" name="สี่เหลี่ยมมุมมน 34"/>
          <p:cNvSpPr/>
          <p:nvPr/>
        </p:nvSpPr>
        <p:spPr>
          <a:xfrm>
            <a:off x="893379" y="6390288"/>
            <a:ext cx="1923393" cy="40464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คะแนนเฉลี่ย</a:t>
            </a:r>
            <a:endParaRPr lang="th-TH" sz="2000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6" name="สี่เหลี่ยมมุมมน 35"/>
          <p:cNvSpPr/>
          <p:nvPr/>
        </p:nvSpPr>
        <p:spPr>
          <a:xfrm>
            <a:off x="4143476" y="6369267"/>
            <a:ext cx="1923393" cy="40464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คะแนนเฉลี่ย</a:t>
            </a:r>
            <a:endParaRPr lang="th-TH" sz="2000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7" name="สี่เหลี่ยมมุมมน 36"/>
          <p:cNvSpPr/>
          <p:nvPr/>
        </p:nvSpPr>
        <p:spPr>
          <a:xfrm>
            <a:off x="6884263" y="6379778"/>
            <a:ext cx="1923393" cy="40464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คะแนนเฉลี่ย</a:t>
            </a:r>
            <a:endParaRPr lang="th-TH" sz="2000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42" name="ตัวเชื่อมต่อหักมุม 41"/>
          <p:cNvCxnSpPr>
            <a:stCxn id="35" idx="3"/>
            <a:endCxn id="14" idx="2"/>
          </p:cNvCxnSpPr>
          <p:nvPr/>
        </p:nvCxnSpPr>
        <p:spPr>
          <a:xfrm flipV="1">
            <a:off x="2816772" y="3744621"/>
            <a:ext cx="1457909" cy="2847991"/>
          </a:xfrm>
          <a:prstGeom prst="bentConnector3">
            <a:avLst>
              <a:gd name="adj1" fmla="val 62256"/>
            </a:avLst>
          </a:prstGeom>
          <a:ln w="12700">
            <a:solidFill>
              <a:schemeClr val="bg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ตัวเชื่อมต่อหักมุม 45"/>
          <p:cNvCxnSpPr>
            <a:stCxn id="36" idx="3"/>
            <a:endCxn id="15" idx="2"/>
          </p:cNvCxnSpPr>
          <p:nvPr/>
        </p:nvCxnSpPr>
        <p:spPr>
          <a:xfrm flipV="1">
            <a:off x="6066869" y="3749384"/>
            <a:ext cx="922170" cy="2822207"/>
          </a:xfrm>
          <a:prstGeom prst="bentConnector3">
            <a:avLst>
              <a:gd name="adj1" fmla="val 44301"/>
            </a:avLst>
          </a:prstGeom>
          <a:ln w="12700">
            <a:solidFill>
              <a:schemeClr val="bg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วงรี 58"/>
          <p:cNvSpPr/>
          <p:nvPr/>
        </p:nvSpPr>
        <p:spPr>
          <a:xfrm>
            <a:off x="1070894" y="1404323"/>
            <a:ext cx="1491916" cy="131866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หลักสูตร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0" name="วงรี 59"/>
          <p:cNvSpPr/>
          <p:nvPr/>
        </p:nvSpPr>
        <p:spPr>
          <a:xfrm>
            <a:off x="1323141" y="1519937"/>
            <a:ext cx="1491916" cy="131866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หลักสูตร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1" name="วงรี 60"/>
          <p:cNvSpPr/>
          <p:nvPr/>
        </p:nvSpPr>
        <p:spPr>
          <a:xfrm>
            <a:off x="4447306" y="1376876"/>
            <a:ext cx="1491916" cy="1318661"/>
          </a:xfrm>
          <a:prstGeom prst="ellipse">
            <a:avLst/>
          </a:prstGeom>
          <a:solidFill>
            <a:srgbClr val="FF00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คณะ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4" name="สี่เหลี่ยมผืนผ้า 63"/>
          <p:cNvSpPr/>
          <p:nvPr/>
        </p:nvSpPr>
        <p:spPr>
          <a:xfrm>
            <a:off x="0" y="1671782"/>
            <a:ext cx="609600" cy="3829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h-TH" sz="1600" dirty="0" smtClean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1 ส.ค.</a:t>
            </a:r>
            <a:endParaRPr lang="th-TH" sz="1600" dirty="0">
              <a:solidFill>
                <a:srgbClr val="FFFF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5" name="สี่เหลี่ยมผืนผ้า 64"/>
          <p:cNvSpPr/>
          <p:nvPr/>
        </p:nvSpPr>
        <p:spPr>
          <a:xfrm>
            <a:off x="8534400" y="1645506"/>
            <a:ext cx="609600" cy="3829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h-TH" sz="1600" dirty="0" smtClean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30 พ.ย.</a:t>
            </a:r>
            <a:endParaRPr lang="th-TH" sz="1600" dirty="0">
              <a:solidFill>
                <a:srgbClr val="FFFF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7" name="สี่เหลี่ยมมุมมน 66"/>
          <p:cNvSpPr/>
          <p:nvPr/>
        </p:nvSpPr>
        <p:spPr>
          <a:xfrm>
            <a:off x="1" y="-1"/>
            <a:ext cx="9144000" cy="956441"/>
          </a:xfrm>
          <a:prstGeom prst="roundRect">
            <a:avLst>
              <a:gd name="adj" fmla="val 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การประกันคุณภาพภายใน ระดับอุดมศึกษา ปี 2557</a:t>
            </a:r>
            <a:endParaRPr lang="th-TH" sz="4400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88" name="ตัวเชื่อมต่อตรง 87"/>
          <p:cNvCxnSpPr>
            <a:stCxn id="12" idx="4"/>
          </p:cNvCxnSpPr>
          <p:nvPr/>
        </p:nvCxnSpPr>
        <p:spPr>
          <a:xfrm rot="16200000" flipH="1">
            <a:off x="2510267" y="4707367"/>
            <a:ext cx="610712" cy="7554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ตัวเชื่อมต่อตรง 90"/>
          <p:cNvCxnSpPr>
            <a:stCxn id="11" idx="4"/>
          </p:cNvCxnSpPr>
          <p:nvPr/>
        </p:nvCxnSpPr>
        <p:spPr>
          <a:xfrm rot="16200000" flipH="1">
            <a:off x="753972" y="4560797"/>
            <a:ext cx="314232" cy="274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วงรี 10"/>
          <p:cNvSpPr/>
          <p:nvPr/>
        </p:nvSpPr>
        <p:spPr>
          <a:xfrm>
            <a:off x="129735" y="3100205"/>
            <a:ext cx="1562431" cy="130361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1 องค์ประกอบมาตรฐาน</a:t>
            </a:r>
          </a:p>
          <a:p>
            <a:pPr algn="ctr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1 ตัวบ่งชี้</a:t>
            </a:r>
          </a:p>
        </p:txBody>
      </p:sp>
      <p:sp>
        <p:nvSpPr>
          <p:cNvPr id="12" name="วงรี 11"/>
          <p:cNvSpPr/>
          <p:nvPr/>
        </p:nvSpPr>
        <p:spPr>
          <a:xfrm>
            <a:off x="2007477" y="3090680"/>
            <a:ext cx="1608738" cy="1315108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5 องค์ประกอบคุณภาพ</a:t>
            </a:r>
          </a:p>
          <a:p>
            <a:pPr algn="ctr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13 ตัวบ่งชี้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01" name="ตัวเชื่อมต่อตรง 100"/>
          <p:cNvCxnSpPr>
            <a:stCxn id="14" idx="4"/>
            <a:endCxn id="19" idx="0"/>
          </p:cNvCxnSpPr>
          <p:nvPr/>
        </p:nvCxnSpPr>
        <p:spPr>
          <a:xfrm rot="16200000" flipH="1">
            <a:off x="4793955" y="4708619"/>
            <a:ext cx="602063" cy="997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ตัวเชื่อมต่อตรง 106"/>
          <p:cNvCxnSpPr>
            <a:stCxn id="15" idx="4"/>
            <a:endCxn id="20" idx="0"/>
          </p:cNvCxnSpPr>
          <p:nvPr/>
        </p:nvCxnSpPr>
        <p:spPr>
          <a:xfrm rot="16200000" flipH="1">
            <a:off x="7515944" y="4700988"/>
            <a:ext cx="597301" cy="11497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วงรี 14"/>
          <p:cNvSpPr/>
          <p:nvPr/>
        </p:nvSpPr>
        <p:spPr>
          <a:xfrm>
            <a:off x="6989039" y="3090680"/>
            <a:ext cx="1639614" cy="1317407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5 องค์ประกอบคุณภาพ</a:t>
            </a:r>
          </a:p>
          <a:p>
            <a:pPr algn="ctr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13 ตัวบ่งชี้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" name="วงรี 13"/>
          <p:cNvSpPr/>
          <p:nvPr/>
        </p:nvSpPr>
        <p:spPr>
          <a:xfrm>
            <a:off x="4274681" y="3081155"/>
            <a:ext cx="1639614" cy="1326932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5 องค์ประกอบคุณภาพ</a:t>
            </a:r>
          </a:p>
          <a:p>
            <a:pPr algn="ctr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13 ตัวบ่งชี้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ตัวเชื่อมต่อตรง 7"/>
          <p:cNvCxnSpPr/>
          <p:nvPr/>
        </p:nvCxnSpPr>
        <p:spPr>
          <a:xfrm rot="5400000">
            <a:off x="1548602" y="4824129"/>
            <a:ext cx="21983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ตัวเชื่อมต่อตรง 11"/>
          <p:cNvCxnSpPr/>
          <p:nvPr/>
        </p:nvCxnSpPr>
        <p:spPr>
          <a:xfrm rot="5400000">
            <a:off x="5132736" y="4830012"/>
            <a:ext cx="21983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ตัวเชื่อมต่อตรง 10"/>
          <p:cNvCxnSpPr/>
          <p:nvPr/>
        </p:nvCxnSpPr>
        <p:spPr>
          <a:xfrm rot="5400000">
            <a:off x="1832953" y="4827070"/>
            <a:ext cx="21983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0" y="4225488"/>
            <a:ext cx="27431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800" b="1" dirty="0" smtClean="0">
                <a:latin typeface="Microsoft Sans Serif" pitchFamily="34" charset="0"/>
                <a:cs typeface="Microsoft Sans Serif" pitchFamily="34" charset="0"/>
              </a:rPr>
              <a:t>ส่วนกำหนดทิศทาง</a:t>
            </a:r>
          </a:p>
          <a:p>
            <a:pPr algn="ctr"/>
            <a:r>
              <a:rPr lang="en-US" sz="1800" b="1" dirty="0" smtClean="0">
                <a:latin typeface="Microsoft Sans Serif" pitchFamily="34" charset="0"/>
                <a:cs typeface="Microsoft Sans Serif" pitchFamily="34" charset="0"/>
              </a:rPr>
              <a:t>Knowledge Vision</a:t>
            </a:r>
            <a:endParaRPr lang="th-TH" sz="1800" b="1" dirty="0" smtClean="0">
              <a:latin typeface="Microsoft Sans Serif" pitchFamily="34" charset="0"/>
              <a:cs typeface="Microsoft Sans Serif" pitchFamily="34" charset="0"/>
            </a:endParaRPr>
          </a:p>
          <a:p>
            <a:pPr algn="r"/>
            <a:endParaRPr lang="th-TH" sz="1600" dirty="0" smtClean="0">
              <a:latin typeface="Microsoft Sans Serif" pitchFamily="34" charset="0"/>
              <a:cs typeface="Microsoft Sans Serif" pitchFamily="34" charset="0"/>
            </a:endParaRPr>
          </a:p>
          <a:p>
            <a:pPr algn="r"/>
            <a:r>
              <a:rPr lang="th-TH" sz="1400" dirty="0" smtClean="0">
                <a:latin typeface="Microsoft Sans Serif" pitchFamily="34" charset="0"/>
                <a:cs typeface="Microsoft Sans Serif" pitchFamily="34" charset="0"/>
              </a:rPr>
              <a:t>วิสัยทัศน์</a:t>
            </a: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/</a:t>
            </a:r>
            <a:r>
              <a:rPr lang="th-TH" sz="1400" dirty="0" smtClean="0">
                <a:latin typeface="Microsoft Sans Serif" pitchFamily="34" charset="0"/>
                <a:cs typeface="Microsoft Sans Serif" pitchFamily="34" charset="0"/>
              </a:rPr>
              <a:t>นโยบาย </a:t>
            </a: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(Vision)</a:t>
            </a:r>
            <a:r>
              <a:rPr lang="th-TH" sz="1400" dirty="0" smtClean="0">
                <a:latin typeface="Microsoft Sans Serif" pitchFamily="34" charset="0"/>
                <a:cs typeface="Microsoft Sans Serif" pitchFamily="34" charset="0"/>
              </a:rPr>
              <a:t> –</a:t>
            </a:r>
          </a:p>
          <a:p>
            <a:pPr algn="r"/>
            <a:r>
              <a:rPr lang="th-TH" sz="1400" dirty="0" smtClean="0">
                <a:latin typeface="Microsoft Sans Serif" pitchFamily="34" charset="0"/>
                <a:cs typeface="Microsoft Sans Serif" pitchFamily="34" charset="0"/>
              </a:rPr>
              <a:t>ตัวบ่งชี้ความสำเร็จ </a:t>
            </a: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(Indicator)</a:t>
            </a:r>
            <a:r>
              <a:rPr lang="th-TH" sz="1400" dirty="0" smtClean="0">
                <a:latin typeface="Microsoft Sans Serif" pitchFamily="34" charset="0"/>
                <a:cs typeface="Microsoft Sans Serif" pitchFamily="34" charset="0"/>
              </a:rPr>
              <a:t> –</a:t>
            </a:r>
          </a:p>
          <a:p>
            <a:pPr algn="r"/>
            <a:r>
              <a:rPr lang="th-TH" sz="1400" dirty="0" smtClean="0">
                <a:latin typeface="Microsoft Sans Serif" pitchFamily="34" charset="0"/>
                <a:cs typeface="Microsoft Sans Serif" pitchFamily="34" charset="0"/>
              </a:rPr>
              <a:t>แผนปฏิบัติการ </a:t>
            </a: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(Plan)</a:t>
            </a:r>
            <a:r>
              <a:rPr lang="th-TH" sz="1400" dirty="0" smtClean="0">
                <a:latin typeface="Microsoft Sans Serif" pitchFamily="34" charset="0"/>
                <a:cs typeface="Microsoft Sans Serif" pitchFamily="34" charset="0"/>
              </a:rPr>
              <a:t> -</a:t>
            </a:r>
          </a:p>
          <a:p>
            <a:pPr algn="r"/>
            <a:r>
              <a:rPr lang="th-TH" sz="1400" dirty="0" smtClean="0">
                <a:latin typeface="Microsoft Sans Serif" pitchFamily="34" charset="0"/>
                <a:cs typeface="Microsoft Sans Serif" pitchFamily="34" charset="0"/>
              </a:rPr>
              <a:t>จัดสรรทรัพยากร </a:t>
            </a: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(Resource)</a:t>
            </a:r>
            <a:r>
              <a:rPr lang="th-TH" sz="1400" dirty="0" smtClean="0">
                <a:latin typeface="Microsoft Sans Serif" pitchFamily="34" charset="0"/>
                <a:cs typeface="Microsoft Sans Serif" pitchFamily="34" charset="0"/>
              </a:rPr>
              <a:t> 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39455" y="4225488"/>
            <a:ext cx="35324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800" b="1" dirty="0" smtClean="0">
                <a:latin typeface="Microsoft Sans Serif" pitchFamily="34" charset="0"/>
                <a:cs typeface="Microsoft Sans Serif" pitchFamily="34" charset="0"/>
              </a:rPr>
              <a:t>ส่วนแลกเปลี่ยน และแบ่งปัน</a:t>
            </a:r>
          </a:p>
          <a:p>
            <a:pPr algn="ctr"/>
            <a:r>
              <a:rPr lang="en-US" sz="1800" b="1" dirty="0" smtClean="0">
                <a:latin typeface="Microsoft Sans Serif" pitchFamily="34" charset="0"/>
                <a:cs typeface="Microsoft Sans Serif" pitchFamily="34" charset="0"/>
              </a:rPr>
              <a:t>Knowledge Sharing</a:t>
            </a:r>
          </a:p>
          <a:p>
            <a:endParaRPr lang="th-TH" sz="1600" dirty="0" smtClean="0">
              <a:latin typeface="Microsoft Sans Serif" pitchFamily="34" charset="0"/>
              <a:cs typeface="Microsoft Sans Serif" pitchFamily="34" charset="0"/>
            </a:endParaRPr>
          </a:p>
          <a:p>
            <a:r>
              <a:rPr lang="th-TH" sz="1400" dirty="0" smtClean="0">
                <a:latin typeface="Microsoft Sans Serif" pitchFamily="34" charset="0"/>
                <a:cs typeface="Microsoft Sans Serif" pitchFamily="34" charset="0"/>
              </a:rPr>
              <a:t>- กลุ่มแลกเปลี่ยนเรียนรู้ </a:t>
            </a: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(Group Discussion)</a:t>
            </a:r>
            <a:endParaRPr lang="th-TH" sz="1400" dirty="0" smtClean="0">
              <a:latin typeface="Microsoft Sans Serif" pitchFamily="34" charset="0"/>
              <a:cs typeface="Microsoft Sans Serif" pitchFamily="34" charset="0"/>
            </a:endParaRPr>
          </a:p>
          <a:p>
            <a:r>
              <a:rPr lang="th-TH" sz="1400" dirty="0" smtClean="0">
                <a:latin typeface="Microsoft Sans Serif" pitchFamily="34" charset="0"/>
                <a:cs typeface="Microsoft Sans Serif" pitchFamily="34" charset="0"/>
              </a:rPr>
              <a:t>- วิเคราะห์ความรู้ที่เกี่ยวข้อง </a:t>
            </a: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(Analysis)</a:t>
            </a:r>
            <a:endParaRPr lang="th-TH" sz="1400" dirty="0" smtClean="0">
              <a:latin typeface="Microsoft Sans Serif" pitchFamily="34" charset="0"/>
              <a:cs typeface="Microsoft Sans Serif" pitchFamily="34" charset="0"/>
            </a:endParaRPr>
          </a:p>
          <a:p>
            <a:pPr>
              <a:buFontTx/>
              <a:buChar char="-"/>
            </a:pPr>
            <a:r>
              <a:rPr lang="th-TH" sz="1400" dirty="0" smtClean="0">
                <a:latin typeface="Microsoft Sans Serif" pitchFamily="34" charset="0"/>
                <a:cs typeface="Microsoft Sans Serif" pitchFamily="34" charset="0"/>
              </a:rPr>
              <a:t> ฝึกใช้ความรู้ที่เกี่ยวข้อง </a:t>
            </a: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(Practice)</a:t>
            </a:r>
            <a:endParaRPr lang="th-TH" sz="1400" dirty="0" smtClean="0">
              <a:latin typeface="Microsoft Sans Serif" pitchFamily="34" charset="0"/>
              <a:cs typeface="Microsoft Sans Serif" pitchFamily="34" charset="0"/>
            </a:endParaRPr>
          </a:p>
          <a:p>
            <a:pPr>
              <a:buFontTx/>
              <a:buChar char="-"/>
            </a:pPr>
            <a:r>
              <a:rPr lang="th-TH" sz="1400" dirty="0" smtClean="0">
                <a:latin typeface="Microsoft Sans Serif" pitchFamily="34" charset="0"/>
                <a:cs typeface="Microsoft Sans Serif" pitchFamily="34" charset="0"/>
              </a:rPr>
              <a:t> สังเคราะห์ แล้วแบ่งปัน </a:t>
            </a: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(Synthesis)</a:t>
            </a:r>
            <a:endParaRPr lang="th-TH" sz="1400" dirty="0" smtClean="0"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21666" y="4215863"/>
            <a:ext cx="27720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800" b="1" dirty="0" smtClean="0">
                <a:latin typeface="Microsoft Sans Serif" pitchFamily="34" charset="0"/>
                <a:cs typeface="Microsoft Sans Serif" pitchFamily="34" charset="0"/>
              </a:rPr>
              <a:t>ส่วนสะสม</a:t>
            </a:r>
          </a:p>
          <a:p>
            <a:pPr algn="ctr"/>
            <a:r>
              <a:rPr lang="en-US" sz="1800" b="1" dirty="0" smtClean="0">
                <a:latin typeface="Microsoft Sans Serif" pitchFamily="34" charset="0"/>
                <a:cs typeface="Microsoft Sans Serif" pitchFamily="34" charset="0"/>
              </a:rPr>
              <a:t>Knowledge Asset</a:t>
            </a:r>
          </a:p>
          <a:p>
            <a:endParaRPr lang="th-TH" sz="1600" dirty="0" smtClean="0">
              <a:latin typeface="Microsoft Sans Serif" pitchFamily="34" charset="0"/>
              <a:cs typeface="Microsoft Sans Serif" pitchFamily="34" charset="0"/>
            </a:endParaRPr>
          </a:p>
          <a:p>
            <a:r>
              <a:rPr lang="th-TH" sz="1400" dirty="0" smtClean="0">
                <a:latin typeface="Microsoft Sans Serif" pitchFamily="34" charset="0"/>
                <a:cs typeface="Microsoft Sans Serif" pitchFamily="34" charset="0"/>
              </a:rPr>
              <a:t>-</a:t>
            </a: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 </a:t>
            </a:r>
            <a:r>
              <a:rPr lang="th-TH" sz="1400" dirty="0" smtClean="0">
                <a:latin typeface="Microsoft Sans Serif" pitchFamily="34" charset="0"/>
                <a:cs typeface="Microsoft Sans Serif" pitchFamily="34" charset="0"/>
              </a:rPr>
              <a:t>รวบรวมความรู้เข้าคลัง </a:t>
            </a: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(Collection)</a:t>
            </a:r>
            <a:endParaRPr lang="th-TH" sz="1400" dirty="0" smtClean="0">
              <a:latin typeface="Microsoft Sans Serif" pitchFamily="34" charset="0"/>
              <a:cs typeface="Microsoft Sans Serif" pitchFamily="34" charset="0"/>
            </a:endParaRPr>
          </a:p>
          <a:p>
            <a:r>
              <a:rPr lang="th-TH" sz="1400" dirty="0" smtClean="0">
                <a:latin typeface="Microsoft Sans Serif" pitchFamily="34" charset="0"/>
                <a:cs typeface="Microsoft Sans Serif" pitchFamily="34" charset="0"/>
              </a:rPr>
              <a:t>- จัดการความรู้ </a:t>
            </a: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(Management)</a:t>
            </a:r>
            <a:endParaRPr lang="th-TH" sz="1400" dirty="0" smtClean="0">
              <a:latin typeface="Microsoft Sans Serif" pitchFamily="34" charset="0"/>
              <a:cs typeface="Microsoft Sans Serif" pitchFamily="34" charset="0"/>
            </a:endParaRPr>
          </a:p>
          <a:p>
            <a:r>
              <a:rPr lang="th-TH" sz="1400" dirty="0" smtClean="0">
                <a:latin typeface="Microsoft Sans Serif" pitchFamily="34" charset="0"/>
                <a:cs typeface="Microsoft Sans Serif" pitchFamily="34" charset="0"/>
              </a:rPr>
              <a:t>- ประเมินความรู้ </a:t>
            </a: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(Evaluation)</a:t>
            </a:r>
            <a:endParaRPr lang="th-TH" sz="1400" dirty="0" smtClean="0">
              <a:latin typeface="Microsoft Sans Serif" pitchFamily="34" charset="0"/>
              <a:cs typeface="Microsoft Sans Serif" pitchFamily="34" charset="0"/>
            </a:endParaRPr>
          </a:p>
          <a:p>
            <a:r>
              <a:rPr lang="th-TH" sz="1400" dirty="0" smtClean="0">
                <a:latin typeface="Microsoft Sans Serif" pitchFamily="34" charset="0"/>
                <a:cs typeface="Microsoft Sans Serif" pitchFamily="34" charset="0"/>
              </a:rPr>
              <a:t>- เผยแพร่ความรู้ </a:t>
            </a: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(Sharing)</a:t>
            </a:r>
            <a:endParaRPr lang="th-TH" sz="1400" dirty="0" smtClean="0"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19" name="ลูกศรขวา 18"/>
          <p:cNvSpPr/>
          <p:nvPr/>
        </p:nvSpPr>
        <p:spPr>
          <a:xfrm>
            <a:off x="1905802" y="1713313"/>
            <a:ext cx="4340994" cy="2021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2" name="TextBox 21"/>
          <p:cNvSpPr txBox="1"/>
          <p:nvPr/>
        </p:nvSpPr>
        <p:spPr>
          <a:xfrm>
            <a:off x="1742174" y="1405283"/>
            <a:ext cx="46875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Microsoft Sans Serif" pitchFamily="34" charset="0"/>
                <a:cs typeface="Microsoft Sans Serif" pitchFamily="34" charset="0"/>
              </a:rPr>
              <a:t>ผู้บริหารกำหนดวิสัยทัศน์ </a:t>
            </a:r>
            <a:r>
              <a:rPr lang="en-US" sz="1600" dirty="0" smtClean="0">
                <a:latin typeface="Microsoft Sans Serif" pitchFamily="34" charset="0"/>
                <a:cs typeface="Microsoft Sans Serif" pitchFamily="34" charset="0"/>
              </a:rPr>
              <a:t>(Top-Down Direction)</a:t>
            </a:r>
            <a:endParaRPr lang="th-TH" sz="1600" dirty="0" smtClean="0">
              <a:latin typeface="Microsoft Sans Serif" pitchFamily="34" charset="0"/>
              <a:cs typeface="Microsoft Sans Serif" pitchFamily="34" charset="0"/>
            </a:endParaRPr>
          </a:p>
        </p:txBody>
      </p:sp>
      <p:grpSp>
        <p:nvGrpSpPr>
          <p:cNvPr id="30" name="กลุ่ม 29"/>
          <p:cNvGrpSpPr/>
          <p:nvPr/>
        </p:nvGrpSpPr>
        <p:grpSpPr>
          <a:xfrm>
            <a:off x="1347537" y="1876930"/>
            <a:ext cx="5467149" cy="490890"/>
            <a:chOff x="1376413" y="1780672"/>
            <a:chExt cx="5467149" cy="490890"/>
          </a:xfrm>
        </p:grpSpPr>
        <p:sp>
          <p:nvSpPr>
            <p:cNvPr id="20" name="ลูกศรขวา 19"/>
            <p:cNvSpPr/>
            <p:nvPr/>
          </p:nvSpPr>
          <p:spPr>
            <a:xfrm flipH="1">
              <a:off x="1896177" y="2069431"/>
              <a:ext cx="4340994" cy="20213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6413" y="1780672"/>
              <a:ext cx="54671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1600" dirty="0" smtClean="0">
                  <a:latin typeface="Microsoft Sans Serif" pitchFamily="34" charset="0"/>
                  <a:cs typeface="Microsoft Sans Serif" pitchFamily="34" charset="0"/>
                </a:rPr>
                <a:t>ความรู้ถูกเรียกใช้ขึ้นมาจากทุกระดับ </a:t>
              </a:r>
              <a:r>
                <a:rPr lang="en-US" sz="1600" dirty="0" smtClean="0">
                  <a:latin typeface="Microsoft Sans Serif" pitchFamily="34" charset="0"/>
                  <a:cs typeface="Microsoft Sans Serif" pitchFamily="34" charset="0"/>
                </a:rPr>
                <a:t>(Bottom-up Direction)</a:t>
              </a:r>
              <a:endParaRPr lang="th-TH" sz="1600" dirty="0" smtClean="0">
                <a:latin typeface="Microsoft Sans Serif" pitchFamily="34" charset="0"/>
                <a:cs typeface="Microsoft Sans Serif" pitchFamily="34" charset="0"/>
              </a:endParaRPr>
            </a:p>
          </p:txBody>
        </p:sp>
      </p:grpSp>
      <p:grpSp>
        <p:nvGrpSpPr>
          <p:cNvPr id="31" name="กลุ่ม 30"/>
          <p:cNvGrpSpPr/>
          <p:nvPr/>
        </p:nvGrpSpPr>
        <p:grpSpPr>
          <a:xfrm>
            <a:off x="1697581" y="2367812"/>
            <a:ext cx="4627022" cy="1867302"/>
            <a:chOff x="1697581" y="2310062"/>
            <a:chExt cx="4627022" cy="1867302"/>
          </a:xfrm>
        </p:grpSpPr>
        <p:sp>
          <p:nvSpPr>
            <p:cNvPr id="5" name="สามเหลี่ยมหน้าจั่ว 4"/>
            <p:cNvSpPr/>
            <p:nvPr/>
          </p:nvSpPr>
          <p:spPr>
            <a:xfrm rot="16200000">
              <a:off x="4845353" y="2563356"/>
              <a:ext cx="1626668" cy="1331833"/>
            </a:xfrm>
            <a:prstGeom prst="triangle">
              <a:avLst>
                <a:gd name="adj" fmla="val 49545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" name="สามเหลี่ยมหน้าจั่ว 2"/>
            <p:cNvSpPr/>
            <p:nvPr/>
          </p:nvSpPr>
          <p:spPr>
            <a:xfrm rot="16200000">
              <a:off x="1407632" y="2644514"/>
              <a:ext cx="1779434" cy="1199535"/>
            </a:xfrm>
            <a:prstGeom prst="triangle">
              <a:avLst>
                <a:gd name="adj" fmla="val 49545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" name="สี่เหลี่ยมผืนผ้า 3"/>
            <p:cNvSpPr/>
            <p:nvPr/>
          </p:nvSpPr>
          <p:spPr>
            <a:xfrm>
              <a:off x="2893582" y="2310062"/>
              <a:ext cx="2507226" cy="186730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aphicFrame>
          <p:nvGraphicFramePr>
            <p:cNvPr id="16" name="ไดอะแกรม 15"/>
            <p:cNvGraphicFramePr/>
            <p:nvPr/>
          </p:nvGraphicFramePr>
          <p:xfrm>
            <a:off x="5576488" y="2728712"/>
            <a:ext cx="702645" cy="97215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17" name="ไดอะแกรม 16"/>
            <p:cNvGraphicFramePr/>
            <p:nvPr/>
          </p:nvGraphicFramePr>
          <p:xfrm>
            <a:off x="1915580" y="2874225"/>
            <a:ext cx="709060" cy="75905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graphicFrame>
          <p:nvGraphicFramePr>
            <p:cNvPr id="18" name="ไดอะแกรม 17"/>
            <p:cNvGraphicFramePr/>
            <p:nvPr/>
          </p:nvGraphicFramePr>
          <p:xfrm>
            <a:off x="3041584" y="2550695"/>
            <a:ext cx="2242686" cy="152079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2" r:lo="rId13" r:qs="rId14" r:cs="rId15"/>
            </a:graphicData>
          </a:graphic>
        </p:graphicFrame>
        <p:sp>
          <p:nvSpPr>
            <p:cNvPr id="24" name="ลูกศรขวา 23"/>
            <p:cNvSpPr/>
            <p:nvPr/>
          </p:nvSpPr>
          <p:spPr>
            <a:xfrm>
              <a:off x="2824165" y="3071434"/>
              <a:ext cx="198772" cy="19248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5" name="ลูกศรขวา 24"/>
            <p:cNvSpPr/>
            <p:nvPr/>
          </p:nvSpPr>
          <p:spPr>
            <a:xfrm flipH="1">
              <a:off x="2767015" y="3242883"/>
              <a:ext cx="198772" cy="19248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6" name="ลูกศรขวา 25"/>
            <p:cNvSpPr/>
            <p:nvPr/>
          </p:nvSpPr>
          <p:spPr>
            <a:xfrm>
              <a:off x="5329240" y="3076196"/>
              <a:ext cx="198772" cy="19248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7" name="ลูกศรขวา 26"/>
            <p:cNvSpPr/>
            <p:nvPr/>
          </p:nvSpPr>
          <p:spPr>
            <a:xfrm flipH="1">
              <a:off x="5272090" y="3247645"/>
              <a:ext cx="198772" cy="19248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462014" y="360140"/>
            <a:ext cx="7815712" cy="8925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3200" dirty="0" smtClean="0">
                <a:ln w="3175">
                  <a:noFill/>
                  <a:prstDash val="sysDot"/>
                </a:ln>
                <a:latin typeface="Microsoft Sans Serif" pitchFamily="34" charset="0"/>
                <a:cs typeface="Microsoft Sans Serif" pitchFamily="34" charset="0"/>
              </a:rPr>
              <a:t>ตัวแบบทูน่า </a:t>
            </a:r>
            <a:r>
              <a:rPr lang="en-US" sz="3200" dirty="0" smtClean="0">
                <a:ln w="3175">
                  <a:noFill/>
                  <a:prstDash val="sysDot"/>
                </a:ln>
                <a:latin typeface="Microsoft Sans Serif" pitchFamily="34" charset="0"/>
                <a:cs typeface="Microsoft Sans Serif" pitchFamily="34" charset="0"/>
              </a:rPr>
              <a:t>(Tuna Model)</a:t>
            </a:r>
          </a:p>
          <a:p>
            <a:pPr algn="ctr"/>
            <a:r>
              <a:rPr lang="th-TH" sz="2000" dirty="0" smtClean="0">
                <a:ln w="3175">
                  <a:noFill/>
                  <a:prstDash val="sysDot"/>
                </a:ln>
                <a:latin typeface="Microsoft Sans Serif" pitchFamily="34" charset="0"/>
                <a:cs typeface="Microsoft Sans Serif" pitchFamily="34" charset="0"/>
              </a:rPr>
              <a:t>สำหรับการบูร</a:t>
            </a:r>
            <a:r>
              <a:rPr lang="th-TH" sz="2000" dirty="0" err="1" smtClean="0">
                <a:ln w="3175">
                  <a:noFill/>
                  <a:prstDash val="sysDot"/>
                </a:ln>
                <a:latin typeface="Microsoft Sans Serif" pitchFamily="34" charset="0"/>
                <a:cs typeface="Microsoft Sans Serif" pitchFamily="34" charset="0"/>
              </a:rPr>
              <a:t>ณา</a:t>
            </a:r>
            <a:r>
              <a:rPr lang="th-TH" sz="2000" dirty="0" smtClean="0">
                <a:ln w="3175">
                  <a:noFill/>
                  <a:prstDash val="sysDot"/>
                </a:ln>
                <a:latin typeface="Microsoft Sans Serif" pitchFamily="34" charset="0"/>
                <a:cs typeface="Microsoft Sans Serif" pitchFamily="34" charset="0"/>
              </a:rPr>
              <a:t>การระบบสารสนเทศบุคลากร</a:t>
            </a:r>
            <a:endParaRPr lang="en-US" sz="2000" dirty="0" smtClean="0">
              <a:ln w="3175">
                <a:noFill/>
                <a:prstDash val="sysDot"/>
              </a:ln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1265" y="6029425"/>
            <a:ext cx="7815712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n w="3175">
                  <a:noFill/>
                  <a:prstDash val="sysDot"/>
                </a:ln>
              </a:rPr>
              <a:t>ตัวแบบทูน่า โดย ดร.ประพนธ์  ผาสุกยืด (2550 : 21-26)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กลุ่ม 30"/>
          <p:cNvGrpSpPr/>
          <p:nvPr/>
        </p:nvGrpSpPr>
        <p:grpSpPr>
          <a:xfrm>
            <a:off x="1158567" y="673766"/>
            <a:ext cx="4627022" cy="1867302"/>
            <a:chOff x="1697581" y="2310062"/>
            <a:chExt cx="4627022" cy="1867302"/>
          </a:xfrm>
        </p:grpSpPr>
        <p:sp>
          <p:nvSpPr>
            <p:cNvPr id="5" name="สามเหลี่ยมหน้าจั่ว 4"/>
            <p:cNvSpPr/>
            <p:nvPr/>
          </p:nvSpPr>
          <p:spPr>
            <a:xfrm rot="16200000">
              <a:off x="4845353" y="2563356"/>
              <a:ext cx="1626668" cy="1331833"/>
            </a:xfrm>
            <a:prstGeom prst="triangle">
              <a:avLst>
                <a:gd name="adj" fmla="val 49545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" name="สามเหลี่ยมหน้าจั่ว 2"/>
            <p:cNvSpPr/>
            <p:nvPr/>
          </p:nvSpPr>
          <p:spPr>
            <a:xfrm rot="16200000">
              <a:off x="1407632" y="2644514"/>
              <a:ext cx="1779434" cy="1199535"/>
            </a:xfrm>
            <a:prstGeom prst="triangle">
              <a:avLst>
                <a:gd name="adj" fmla="val 49545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" name="สี่เหลี่ยมผืนผ้า 3"/>
            <p:cNvSpPr/>
            <p:nvPr/>
          </p:nvSpPr>
          <p:spPr>
            <a:xfrm>
              <a:off x="2893582" y="2310062"/>
              <a:ext cx="2507226" cy="186730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aphicFrame>
          <p:nvGraphicFramePr>
            <p:cNvPr id="16" name="ไดอะแกรม 15"/>
            <p:cNvGraphicFramePr/>
            <p:nvPr/>
          </p:nvGraphicFramePr>
          <p:xfrm>
            <a:off x="5576488" y="2728712"/>
            <a:ext cx="702645" cy="97215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17" name="ไดอะแกรม 16"/>
            <p:cNvGraphicFramePr/>
            <p:nvPr/>
          </p:nvGraphicFramePr>
          <p:xfrm>
            <a:off x="1915580" y="2874225"/>
            <a:ext cx="709060" cy="75905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graphicFrame>
          <p:nvGraphicFramePr>
            <p:cNvPr id="18" name="ไดอะแกรม 17"/>
            <p:cNvGraphicFramePr/>
            <p:nvPr/>
          </p:nvGraphicFramePr>
          <p:xfrm>
            <a:off x="3041584" y="2550695"/>
            <a:ext cx="2242686" cy="152079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2" r:lo="rId13" r:qs="rId14" r:cs="rId15"/>
            </a:graphicData>
          </a:graphic>
        </p:graphicFrame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200424" y="3737510"/>
            <a:ext cx="255270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633011" y="3697905"/>
            <a:ext cx="100965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036520" y="3611980"/>
            <a:ext cx="12573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แผนผังลำดับงาน: ข้อมูล 4"/>
          <p:cNvSpPr/>
          <p:nvPr/>
        </p:nvSpPr>
        <p:spPr>
          <a:xfrm>
            <a:off x="2771800" y="2077800"/>
            <a:ext cx="3096344" cy="648072"/>
          </a:xfrm>
          <a:prstGeom prst="flowChartInputOutpu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แผนผังลำดับงาน: ข้อมูล 5"/>
          <p:cNvSpPr/>
          <p:nvPr/>
        </p:nvSpPr>
        <p:spPr>
          <a:xfrm>
            <a:off x="2771800" y="3517960"/>
            <a:ext cx="3096344" cy="576064"/>
          </a:xfrm>
          <a:prstGeom prst="flowChartInputOutpu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แผนผังลำดับงาน: ข้อมูล 6"/>
          <p:cNvSpPr/>
          <p:nvPr/>
        </p:nvSpPr>
        <p:spPr>
          <a:xfrm>
            <a:off x="2771800" y="4886112"/>
            <a:ext cx="3096344" cy="504056"/>
          </a:xfrm>
          <a:prstGeom prst="flowChartInputOutpu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3563888" y="5390168"/>
            <a:ext cx="216024" cy="3600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3563888" y="4094024"/>
            <a:ext cx="216024" cy="10081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3563888" y="2725872"/>
            <a:ext cx="216024" cy="10081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3563888" y="1789768"/>
            <a:ext cx="216024" cy="5040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4283968" y="4094024"/>
            <a:ext cx="216024" cy="2880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4283968" y="2725872"/>
            <a:ext cx="216024" cy="10081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4283968" y="1789768"/>
            <a:ext cx="216024" cy="50405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4932040" y="2725872"/>
            <a:ext cx="216024" cy="2880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สี่เหลี่ยมผืนผ้า 18"/>
          <p:cNvSpPr/>
          <p:nvPr/>
        </p:nvSpPr>
        <p:spPr>
          <a:xfrm>
            <a:off x="4932040" y="1789768"/>
            <a:ext cx="216024" cy="50405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0" name="TextBox 19"/>
          <p:cNvSpPr txBox="1"/>
          <p:nvPr/>
        </p:nvSpPr>
        <p:spPr>
          <a:xfrm>
            <a:off x="0" y="1717760"/>
            <a:ext cx="26997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เกณฑ์มหาวิทยาลัย</a:t>
            </a:r>
          </a:p>
          <a:p>
            <a:pPr algn="r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9 องค์ + 18 มาตรฐาน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0" y="3157920"/>
            <a:ext cx="26997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เกณฑ์คณะวิชา</a:t>
            </a:r>
          </a:p>
          <a:p>
            <a:pPr algn="r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9 องค์ + 18 มาตรฐาน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4382056"/>
            <a:ext cx="26997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เกณฑ์สาขาวิชา</a:t>
            </a:r>
          </a:p>
          <a:p>
            <a:pPr algn="r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9 องค์ + 18 มาตรฐาน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3" name="หน้ายิ้ม 22"/>
          <p:cNvSpPr/>
          <p:nvPr/>
        </p:nvSpPr>
        <p:spPr>
          <a:xfrm>
            <a:off x="3529980" y="5774591"/>
            <a:ext cx="288032" cy="21602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4" name="TextBox 23"/>
          <p:cNvSpPr txBox="1"/>
          <p:nvPr/>
        </p:nvSpPr>
        <p:spPr>
          <a:xfrm>
            <a:off x="3779912" y="571687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หลักฐานจากอาจารย์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940152" y="4886112"/>
            <a:ext cx="3203848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>
                    <a:lumMod val="95000"/>
                  </a:schemeClr>
                </a:solidFill>
                <a:latin typeface="TH SarabunPSK" pitchFamily="34" charset="-34"/>
                <a:cs typeface="TH SarabunPSK" pitchFamily="34" charset="-34"/>
              </a:rPr>
              <a:t>=&gt; </a:t>
            </a:r>
            <a:r>
              <a:rPr lang="th-TH" sz="2400" b="1" dirty="0" smtClean="0">
                <a:solidFill>
                  <a:schemeClr val="bg1">
                    <a:lumMod val="95000"/>
                  </a:schemeClr>
                </a:solidFill>
                <a:latin typeface="TH SarabunPSK" pitchFamily="34" charset="-34"/>
                <a:cs typeface="TH SarabunPSK" pitchFamily="34" charset="-34"/>
              </a:rPr>
              <a:t>คะแนนสาขา </a:t>
            </a:r>
            <a:r>
              <a:rPr lang="en-US" sz="2400" b="1" dirty="0" smtClean="0">
                <a:solidFill>
                  <a:schemeClr val="bg1">
                    <a:lumMod val="95000"/>
                  </a:schemeClr>
                </a:solidFill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sz="2400" b="1" dirty="0" smtClean="0">
                <a:solidFill>
                  <a:schemeClr val="bg1">
                    <a:lumMod val="95000"/>
                  </a:schemeClr>
                </a:solidFill>
                <a:latin typeface="TH SarabunPSK" pitchFamily="34" charset="-34"/>
                <a:cs typeface="TH SarabunPSK" pitchFamily="34" charset="-34"/>
              </a:rPr>
              <a:t>ไม่ประเมิน</a:t>
            </a:r>
            <a:r>
              <a:rPr lang="en-US" sz="2400" b="1" dirty="0" smtClean="0">
                <a:solidFill>
                  <a:schemeClr val="bg1">
                    <a:lumMod val="95000"/>
                  </a:schemeClr>
                </a:solidFill>
                <a:latin typeface="TH SarabunPSK" pitchFamily="34" charset="-34"/>
                <a:cs typeface="TH SarabunPSK" pitchFamily="34" charset="-34"/>
              </a:rPr>
              <a:t>)</a:t>
            </a:r>
            <a:endParaRPr lang="th-TH" sz="1800" dirty="0">
              <a:solidFill>
                <a:schemeClr val="bg1">
                  <a:lumMod val="95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868144" y="3517960"/>
            <a:ext cx="3275856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H SarabunPSK" pitchFamily="34" charset="-34"/>
                <a:cs typeface="TH SarabunPSK" pitchFamily="34" charset="-34"/>
              </a:rPr>
              <a:t>=&gt; 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คะแนนคณะวิชา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68144" y="2077800"/>
            <a:ext cx="3275856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H SarabunPSK" pitchFamily="34" charset="-34"/>
                <a:cs typeface="TH SarabunPSK" pitchFamily="34" charset="-34"/>
              </a:rPr>
              <a:t>=&gt; 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คะแนนมหาวิทยาลัย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03848" y="925672"/>
            <a:ext cx="8640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ใช้</a:t>
            </a:r>
          </a:p>
          <a:p>
            <a:pPr algn="ctr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หลักฐาน </a:t>
            </a:r>
          </a:p>
          <a:p>
            <a:pPr algn="ctr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3 ระดับ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95936" y="925672"/>
            <a:ext cx="8640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ใช้</a:t>
            </a:r>
          </a:p>
          <a:p>
            <a:pPr algn="ctr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หลักฐาน </a:t>
            </a:r>
          </a:p>
          <a:p>
            <a:pPr algn="ctr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2 ระดับ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644008" y="925672"/>
            <a:ext cx="8640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ใช้</a:t>
            </a:r>
          </a:p>
          <a:p>
            <a:pPr algn="ctr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หลักฐาน </a:t>
            </a:r>
          </a:p>
          <a:p>
            <a:pPr algn="ctr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1 ระดับ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" name="หน้ายิ้ม 32"/>
          <p:cNvSpPr/>
          <p:nvPr/>
        </p:nvSpPr>
        <p:spPr>
          <a:xfrm>
            <a:off x="4264918" y="4396914"/>
            <a:ext cx="288032" cy="21602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4" name="TextBox 33"/>
          <p:cNvSpPr txBox="1"/>
          <p:nvPr/>
        </p:nvSpPr>
        <p:spPr>
          <a:xfrm>
            <a:off x="4552950" y="4320143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หลักฐานจากคณะวิชา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5" name="หน้ายิ้ม 34"/>
          <p:cNvSpPr/>
          <p:nvPr/>
        </p:nvSpPr>
        <p:spPr>
          <a:xfrm>
            <a:off x="4898703" y="3052574"/>
            <a:ext cx="288032" cy="21602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6" name="TextBox 35"/>
          <p:cNvSpPr txBox="1"/>
          <p:nvPr/>
        </p:nvSpPr>
        <p:spPr>
          <a:xfrm>
            <a:off x="5172447" y="299485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หลักฐานจากมหาวิทยาลัย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7" name="ลูกศรขึ้น 36"/>
          <p:cNvSpPr/>
          <p:nvPr/>
        </p:nvSpPr>
        <p:spPr>
          <a:xfrm rot="10800000">
            <a:off x="3559525" y="1807900"/>
            <a:ext cx="216024" cy="216024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8" name="ลูกศรขึ้น 37"/>
          <p:cNvSpPr/>
          <p:nvPr/>
        </p:nvSpPr>
        <p:spPr>
          <a:xfrm>
            <a:off x="3559125" y="5519326"/>
            <a:ext cx="216024" cy="216024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1" name="ลูกศรขึ้น 40"/>
          <p:cNvSpPr/>
          <p:nvPr/>
        </p:nvSpPr>
        <p:spPr>
          <a:xfrm>
            <a:off x="4287787" y="4142964"/>
            <a:ext cx="216024" cy="216024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2" name="ลูกศรขึ้น 41"/>
          <p:cNvSpPr/>
          <p:nvPr/>
        </p:nvSpPr>
        <p:spPr>
          <a:xfrm>
            <a:off x="4930724" y="2776127"/>
            <a:ext cx="216024" cy="216024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3" name="ลูกศรขึ้น 42"/>
          <p:cNvSpPr/>
          <p:nvPr/>
        </p:nvSpPr>
        <p:spPr>
          <a:xfrm rot="10800000">
            <a:off x="4278662" y="1805519"/>
            <a:ext cx="216024" cy="216024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4" name="ลูกศรขึ้น 43"/>
          <p:cNvSpPr/>
          <p:nvPr/>
        </p:nvSpPr>
        <p:spPr>
          <a:xfrm rot="10800000">
            <a:off x="4928743" y="1805519"/>
            <a:ext cx="216024" cy="216024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5" name="TextBox 44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เกณฑ์ประเมินอุดมศึกษา 2553 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2554-2556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)</a:t>
            </a:r>
            <a:endParaRPr lang="th-TH" sz="3600" b="1" dirty="0" smtClean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แผนผังลำดับงาน: ข้อมูล 6"/>
          <p:cNvSpPr/>
          <p:nvPr/>
        </p:nvSpPr>
        <p:spPr>
          <a:xfrm>
            <a:off x="733424" y="4086225"/>
            <a:ext cx="723901" cy="286494"/>
          </a:xfrm>
          <a:prstGeom prst="flowChartInputOutp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1011188" y="4372719"/>
            <a:ext cx="216024" cy="3600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1001662" y="4000500"/>
            <a:ext cx="217537" cy="2270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2" name="TextBox 21"/>
          <p:cNvSpPr txBox="1"/>
          <p:nvPr/>
        </p:nvSpPr>
        <p:spPr>
          <a:xfrm>
            <a:off x="0" y="5060057"/>
            <a:ext cx="300297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ตัวบ่งชี้หลักสูตร </a:t>
            </a:r>
          </a:p>
          <a:p>
            <a:pPr algn="ctr"/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1.1 </a:t>
            </a:r>
            <a:r>
              <a:rPr lang="th-TH" sz="2400" dirty="0" err="1" smtClean="0">
                <a:latin typeface="TH SarabunPSK" pitchFamily="34" charset="-34"/>
                <a:cs typeface="TH SarabunPSK" pitchFamily="34" charset="-34"/>
              </a:rPr>
              <a:t>ตบช.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มาตรฐาน </a:t>
            </a:r>
            <a:r>
              <a:rPr lang="en-US" sz="2400" dirty="0" smtClean="0">
                <a:latin typeface="TH SarabunPSK" pitchFamily="34" charset="-34"/>
                <a:cs typeface="TH SarabunPSK" pitchFamily="34" charset="-34"/>
              </a:rPr>
              <a:t>(12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เกณฑ์</a:t>
            </a:r>
            <a:r>
              <a:rPr lang="en-US" sz="2400" dirty="0" smtClean="0">
                <a:latin typeface="TH SarabunPSK" pitchFamily="34" charset="-34"/>
                <a:cs typeface="TH SarabunPSK" pitchFamily="34" charset="-34"/>
              </a:rPr>
              <a:t>)</a:t>
            </a:r>
            <a:endParaRPr lang="th-TH" sz="2400" dirty="0" smtClean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1.2-1.14 </a:t>
            </a:r>
            <a:r>
              <a:rPr lang="th-TH" sz="2400" dirty="0" err="1" smtClean="0">
                <a:latin typeface="TH SarabunPSK" pitchFamily="34" charset="-34"/>
                <a:cs typeface="TH SarabunPSK" pitchFamily="34" charset="-34"/>
              </a:rPr>
              <a:t>ตบช.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พัฒนา</a:t>
            </a:r>
            <a:endParaRPr lang="th-TH" sz="2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3" name="หน้ายิ้ม 22"/>
          <p:cNvSpPr/>
          <p:nvPr/>
        </p:nvSpPr>
        <p:spPr>
          <a:xfrm>
            <a:off x="977280" y="4757142"/>
            <a:ext cx="288032" cy="21602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4" name="TextBox 23"/>
          <p:cNvSpPr txBox="1"/>
          <p:nvPr/>
        </p:nvSpPr>
        <p:spPr>
          <a:xfrm>
            <a:off x="1227212" y="4699421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หลักฐานจากอาจารย์</a:t>
            </a:r>
            <a:endParaRPr lang="th-TH" sz="1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1828" y="3116188"/>
            <a:ext cx="1717948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คะแนนหลักสูตร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8" name="ลูกศรขึ้น 37"/>
          <p:cNvSpPr/>
          <p:nvPr/>
        </p:nvSpPr>
        <p:spPr>
          <a:xfrm>
            <a:off x="1006425" y="4501877"/>
            <a:ext cx="216024" cy="216024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5" name="TextBox 44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เกณฑ์ประเมินอุดมศึกษา 2557 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ฉบับร่าง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พ.ค.57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)</a:t>
            </a:r>
            <a:endParaRPr lang="th-TH" sz="36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0" name="แผนผังลำดับงาน: ข้อมูล 39"/>
          <p:cNvSpPr/>
          <p:nvPr/>
        </p:nvSpPr>
        <p:spPr>
          <a:xfrm>
            <a:off x="0" y="3636819"/>
            <a:ext cx="2098964" cy="405246"/>
          </a:xfrm>
          <a:prstGeom prst="flowChartInputOutpu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6" name="สี่เหลี่ยมผืนผ้า 45"/>
          <p:cNvSpPr/>
          <p:nvPr/>
        </p:nvSpPr>
        <p:spPr>
          <a:xfrm>
            <a:off x="1001662" y="3588564"/>
            <a:ext cx="217537" cy="2270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7" name="แผนผังลำดับงาน: ข้อมูล 46"/>
          <p:cNvSpPr/>
          <p:nvPr/>
        </p:nvSpPr>
        <p:spPr>
          <a:xfrm>
            <a:off x="3792682" y="3221182"/>
            <a:ext cx="768928" cy="245797"/>
          </a:xfrm>
          <a:prstGeom prst="flowChartInputOutpu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48" name="สี่เหลี่ยมผืนผ้า 47"/>
          <p:cNvSpPr/>
          <p:nvPr/>
        </p:nvSpPr>
        <p:spPr>
          <a:xfrm>
            <a:off x="4083435" y="3466979"/>
            <a:ext cx="216024" cy="3600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0" name="TextBox 49"/>
          <p:cNvSpPr txBox="1"/>
          <p:nvPr/>
        </p:nvSpPr>
        <p:spPr>
          <a:xfrm>
            <a:off x="3112079" y="4201942"/>
            <a:ext cx="242887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ตัวบ่งชี้คณะ</a:t>
            </a:r>
          </a:p>
          <a:p>
            <a:pPr algn="ctr"/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2.1-2.8</a:t>
            </a:r>
            <a:endParaRPr lang="th-TH" sz="2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1" name="หน้ายิ้ม 50"/>
          <p:cNvSpPr/>
          <p:nvPr/>
        </p:nvSpPr>
        <p:spPr>
          <a:xfrm>
            <a:off x="4049527" y="3851402"/>
            <a:ext cx="288032" cy="21602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2" name="TextBox 51"/>
          <p:cNvSpPr txBox="1"/>
          <p:nvPr/>
        </p:nvSpPr>
        <p:spPr>
          <a:xfrm>
            <a:off x="4299459" y="3793681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หลักฐานจากคณะ</a:t>
            </a:r>
            <a:endParaRPr lang="th-TH" sz="1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364075" y="2644269"/>
            <a:ext cx="1717948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คะแนนคณะ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4" name="ลูกศรขึ้น 53"/>
          <p:cNvSpPr/>
          <p:nvPr/>
        </p:nvSpPr>
        <p:spPr>
          <a:xfrm>
            <a:off x="4078672" y="3596137"/>
            <a:ext cx="216024" cy="216024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6" name="สี่เหลี่ยมผืนผ้า 55"/>
          <p:cNvSpPr/>
          <p:nvPr/>
        </p:nvSpPr>
        <p:spPr>
          <a:xfrm>
            <a:off x="4073909" y="3106254"/>
            <a:ext cx="217537" cy="2270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8" name="ลูกศรขวา 57"/>
          <p:cNvSpPr/>
          <p:nvPr/>
        </p:nvSpPr>
        <p:spPr>
          <a:xfrm>
            <a:off x="2229717" y="3286125"/>
            <a:ext cx="1171576" cy="29527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9" name="TextBox 58"/>
          <p:cNvSpPr txBox="1"/>
          <p:nvPr/>
        </p:nvSpPr>
        <p:spPr>
          <a:xfrm>
            <a:off x="2142479" y="3527846"/>
            <a:ext cx="9616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คะแนนเฉลี่ย</a:t>
            </a:r>
          </a:p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หลักสูตร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0" name="แผนผังลำดับงาน: ข้อมูล 59"/>
          <p:cNvSpPr/>
          <p:nvPr/>
        </p:nvSpPr>
        <p:spPr>
          <a:xfrm>
            <a:off x="6406864" y="1859973"/>
            <a:ext cx="1635700" cy="327190"/>
          </a:xfrm>
          <a:prstGeom prst="flowChartInputOutpu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61" name="สี่เหลี่ยมผืนผ้า 60"/>
          <p:cNvSpPr/>
          <p:nvPr/>
        </p:nvSpPr>
        <p:spPr>
          <a:xfrm>
            <a:off x="7103727" y="2187163"/>
            <a:ext cx="216024" cy="3600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2" name="หน้ายิ้ม 61"/>
          <p:cNvSpPr/>
          <p:nvPr/>
        </p:nvSpPr>
        <p:spPr>
          <a:xfrm>
            <a:off x="7069819" y="2571586"/>
            <a:ext cx="288032" cy="21602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3" name="TextBox 62"/>
          <p:cNvSpPr txBox="1"/>
          <p:nvPr/>
        </p:nvSpPr>
        <p:spPr>
          <a:xfrm>
            <a:off x="7319750" y="2513865"/>
            <a:ext cx="1824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หลักฐานจากมหาวิทยาลัย</a:t>
            </a:r>
            <a:endParaRPr lang="th-TH" sz="1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384367" y="930632"/>
            <a:ext cx="1717948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คะแนนมหาวิทยาลัย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5" name="ลูกศรขึ้น 64"/>
          <p:cNvSpPr/>
          <p:nvPr/>
        </p:nvSpPr>
        <p:spPr>
          <a:xfrm>
            <a:off x="7098964" y="2316321"/>
            <a:ext cx="216024" cy="216024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6" name="สี่เหลี่ยมผืนผ้า 65"/>
          <p:cNvSpPr/>
          <p:nvPr/>
        </p:nvSpPr>
        <p:spPr>
          <a:xfrm>
            <a:off x="7094201" y="1774483"/>
            <a:ext cx="217537" cy="2270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7" name="ลูกศรขวา 66"/>
          <p:cNvSpPr/>
          <p:nvPr/>
        </p:nvSpPr>
        <p:spPr>
          <a:xfrm>
            <a:off x="5205846" y="2447057"/>
            <a:ext cx="1444335" cy="29527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8" name="TextBox 67"/>
          <p:cNvSpPr txBox="1"/>
          <p:nvPr/>
        </p:nvSpPr>
        <p:spPr>
          <a:xfrm>
            <a:off x="5118609" y="2688778"/>
            <a:ext cx="955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คะแนนเฉลี่ย</a:t>
            </a:r>
          </a:p>
          <a:p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คณะ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197314" y="2931651"/>
            <a:ext cx="242887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ตัวบ่งชี้มหาวิทยาลัย</a:t>
            </a:r>
          </a:p>
          <a:p>
            <a:pPr algn="ctr"/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3.1-3.10</a:t>
            </a:r>
            <a:endParaRPr lang="th-TH" sz="2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0" y="6334780"/>
            <a:ext cx="9144000" cy="52322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ตัวบ่งชี้ สมศ.ทั้ง 18 มาตรฐาน ถูกนำเข้าไปในเกณฑ์ใหม่มี 9 มาตรฐานแรก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ที่สำคัญ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)</a:t>
            </a:r>
            <a:endParaRPr lang="th-TH" b="1" dirty="0" smtClean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72" name="ตัวเชื่อมต่อตรง 71"/>
          <p:cNvCxnSpPr/>
          <p:nvPr/>
        </p:nvCxnSpPr>
        <p:spPr>
          <a:xfrm rot="5400000" flipH="1" flipV="1">
            <a:off x="323850" y="3757700"/>
            <a:ext cx="535686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ตัวเชื่อมต่อตรง 74"/>
          <p:cNvCxnSpPr/>
          <p:nvPr/>
        </p:nvCxnSpPr>
        <p:spPr>
          <a:xfrm rot="5400000" flipH="1" flipV="1">
            <a:off x="3303270" y="3757700"/>
            <a:ext cx="535686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คำบรรยายภาพแบบเมฆ 75"/>
          <p:cNvSpPr/>
          <p:nvPr/>
        </p:nvSpPr>
        <p:spPr>
          <a:xfrm>
            <a:off x="0" y="665018"/>
            <a:ext cx="3054927" cy="2254827"/>
          </a:xfrm>
          <a:prstGeom prst="cloudCallout">
            <a:avLst>
              <a:gd name="adj1" fmla="val -17548"/>
              <a:gd name="adj2" fmla="val 5723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เน้นผลงาน อ.หลักสูตร</a:t>
            </a:r>
          </a:p>
          <a:p>
            <a:pPr algn="ctr"/>
            <a:r>
              <a:rPr lang="th-TH" sz="2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+ </a:t>
            </a:r>
            <a:r>
              <a:rPr lang="th-TH" sz="2000" b="1" dirty="0" err="1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บูรณา</a:t>
            </a:r>
            <a:r>
              <a:rPr lang="th-TH" sz="2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2000" b="1" dirty="0" err="1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พันธ</a:t>
            </a:r>
            <a:r>
              <a:rPr lang="th-TH" sz="2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กิจ4ด้าน</a:t>
            </a:r>
          </a:p>
          <a:p>
            <a:pPr algn="ctr"/>
            <a:r>
              <a:rPr lang="th-TH" sz="2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+ บทความตีพิมพ์ </a:t>
            </a:r>
            <a:r>
              <a:rPr lang="en-US" sz="2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TCI</a:t>
            </a:r>
            <a:endParaRPr lang="th-TH" sz="20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2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+ ดูแลนักศึกษา</a:t>
            </a:r>
          </a:p>
          <a:p>
            <a:pPr algn="ctr"/>
            <a:r>
              <a:rPr lang="th-TH" sz="16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+ ต้องผ่านเกณฑ์มาตรฐาน</a:t>
            </a:r>
            <a:endParaRPr lang="th-TH" sz="16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7" name="คำบรรยายภาพแบบเมฆ 76"/>
          <p:cNvSpPr/>
          <p:nvPr/>
        </p:nvSpPr>
        <p:spPr>
          <a:xfrm>
            <a:off x="3190009" y="665021"/>
            <a:ext cx="2899063" cy="1797627"/>
          </a:xfrm>
          <a:prstGeom prst="cloudCallout">
            <a:avLst>
              <a:gd name="adj1" fmla="val -21492"/>
              <a:gd name="adj2" fmla="val 626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เน้นผลงาน อ.+นักวิจัย</a:t>
            </a:r>
          </a:p>
          <a:p>
            <a:pPr algn="ctr"/>
            <a:r>
              <a:rPr lang="th-TH" sz="2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+ นับเงินหนุนวิจัย</a:t>
            </a:r>
          </a:p>
          <a:p>
            <a:pPr algn="ctr"/>
            <a:r>
              <a:rPr lang="th-TH" sz="2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+ บริการวิชาการ</a:t>
            </a:r>
            <a:r>
              <a:rPr lang="en-US" sz="2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PDCA</a:t>
            </a:r>
            <a:endParaRPr lang="th-TH" sz="20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2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+ การบริหาร องค์ 7</a:t>
            </a:r>
            <a:endParaRPr lang="th-TH" sz="20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8" name="คำบรรยายภาพแบบเมฆ 77"/>
          <p:cNvSpPr/>
          <p:nvPr/>
        </p:nvSpPr>
        <p:spPr>
          <a:xfrm>
            <a:off x="5808519" y="4073237"/>
            <a:ext cx="3335482" cy="2286000"/>
          </a:xfrm>
          <a:prstGeom prst="cloudCallout">
            <a:avLst>
              <a:gd name="adj1" fmla="val -25181"/>
              <a:gd name="adj2" fmla="val -741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เน้นกลไกกิจกรรม </a:t>
            </a:r>
            <a:r>
              <a:rPr lang="th-TH" sz="2000" b="1" dirty="0" err="1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น.ศ.</a:t>
            </a:r>
            <a:endParaRPr lang="th-TH" sz="20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2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+ กลไกวิจัย + เงินหนุนวิจัย</a:t>
            </a:r>
          </a:p>
          <a:p>
            <a:pPr algn="ctr"/>
            <a:r>
              <a:rPr lang="th-TH" sz="2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+ บริการชุมชน </a:t>
            </a:r>
            <a:r>
              <a:rPr lang="en-US" sz="2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MOU </a:t>
            </a:r>
            <a:r>
              <a:rPr lang="th-TH" sz="2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แข็ง</a:t>
            </a:r>
            <a:endParaRPr lang="en-US" sz="20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+ </a:t>
            </a:r>
            <a:r>
              <a:rPr lang="th-TH" sz="2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ทำนุบำรุงศิลปะ</a:t>
            </a:r>
          </a:p>
          <a:p>
            <a:pPr algn="ctr"/>
            <a:r>
              <a:rPr lang="th-TH" sz="2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+ การบริหาร องค์ 7</a:t>
            </a:r>
            <a:endParaRPr lang="th-TH" sz="20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726</Words>
  <Application>Microsoft Office PowerPoint</Application>
  <PresentationFormat>นำเสนอทางหน้าจอ (4:3)</PresentationFormat>
  <Paragraphs>179</Paragraphs>
  <Slides>6</Slides>
  <Notes>2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6</vt:i4>
      </vt:variant>
    </vt:vector>
  </HeadingPairs>
  <TitlesOfParts>
    <vt:vector size="7" baseType="lpstr">
      <vt:lpstr>Default Design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การอบรมอาจารย์ และเจ้าหน้าที่</dc:title>
  <dc:creator>burin</dc:creator>
  <cp:lastModifiedBy>burin</cp:lastModifiedBy>
  <cp:revision>82</cp:revision>
  <dcterms:created xsi:type="dcterms:W3CDTF">2011-02-07T02:19:50Z</dcterms:created>
  <dcterms:modified xsi:type="dcterms:W3CDTF">2016-05-25T04:18:01Z</dcterms:modified>
</cp:coreProperties>
</file>