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F5F293D-20BF-487A-BFA7-792ABC73B8A5}" type="datetimeFigureOut">
              <a:rPr lang="th-TH" smtClean="0"/>
              <a:pPr/>
              <a:t>12/06/54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DCBBE1-314B-45E7-A14D-E54A756E973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ach_tvc_cut_video.avi" TargetMode="External"/><Relationship Id="rId7" Type="http://schemas.openxmlformats.org/officeDocument/2006/relationships/hyperlink" Target="teach_powerdirector_01_final.avi" TargetMode="External"/><Relationship Id="rId2" Type="http://schemas.openxmlformats.org/officeDocument/2006/relationships/hyperlink" Target="teach_ff_cut_video.avi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teach_ulead_01_final.avi" TargetMode="External"/><Relationship Id="rId5" Type="http://schemas.openxmlformats.org/officeDocument/2006/relationships/hyperlink" Target="teach_proshow_01_final.avi" TargetMode="External"/><Relationship Id="rId4" Type="http://schemas.openxmlformats.org/officeDocument/2006/relationships/hyperlink" Target="teach_mswmm_01_final.avi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1406" y="0"/>
            <a:ext cx="1571636" cy="5143512"/>
          </a:xfrm>
        </p:spPr>
        <p:txBody>
          <a:bodyPr>
            <a:noAutofit/>
          </a:bodyPr>
          <a:lstStyle/>
          <a:p>
            <a:pPr algn="r"/>
            <a:r>
              <a:rPr lang="en-US" sz="8000" dirty="0" smtClean="0">
                <a:latin typeface="TH SarabunPSK" pitchFamily="34" charset="-34"/>
                <a:cs typeface="TH SarabunPSK" pitchFamily="34" charset="-34"/>
              </a:rPr>
              <a:t>CLIP</a:t>
            </a: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4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V</a:t>
            </a:r>
            <a:br>
              <a:rPr lang="en-US" sz="4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I</a:t>
            </a:r>
            <a:br>
              <a:rPr lang="en-US" sz="4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D</a:t>
            </a:r>
            <a:br>
              <a:rPr lang="en-US" sz="4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I</a:t>
            </a:r>
            <a:br>
              <a:rPr lang="en-US" sz="4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O</a:t>
            </a:r>
            <a:endParaRPr lang="th-TH" sz="4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285984" y="0"/>
            <a:ext cx="6338902" cy="68580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จุดประสงค์การเรียนรู้ และสื่อการสอน</a:t>
            </a:r>
          </a:p>
          <a:p>
            <a:pPr>
              <a:buFontTx/>
              <a:buChar char="-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ลักษณะของกลุ่มผู้เรียนตัด</a:t>
            </a:r>
            <a:r>
              <a:rPr lang="th-TH" sz="3200" dirty="0" err="1" smtClean="0">
                <a:latin typeface="TH SarabunPSK" pitchFamily="34" charset="-34"/>
                <a:cs typeface="TH SarabunPSK" pitchFamily="34" charset="-34"/>
              </a:rPr>
              <a:t>ต่อคลิ๊ป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และความพร้อม</a:t>
            </a:r>
          </a:p>
          <a:p>
            <a:pPr>
              <a:buFontTx/>
              <a:buChar char="-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การตัด</a:t>
            </a:r>
            <a:r>
              <a:rPr lang="th-TH" sz="3200" dirty="0" err="1" smtClean="0">
                <a:latin typeface="TH SarabunPSK" pitchFamily="34" charset="-34"/>
                <a:cs typeface="TH SarabunPSK" pitchFamily="34" charset="-34"/>
              </a:rPr>
              <a:t>ต่อคลิ๊ปวี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ดีโอ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โปรแกรม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hlinkClick r:id="rId2" action="ppaction://hlinkfile"/>
              </a:rPr>
              <a:t>Format Factory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โปรแกรม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hlinkClick r:id="rId3" action="ppaction://hlinkfile"/>
              </a:rPr>
              <a:t>Total Video Converter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การรวมภาพ </a:t>
            </a:r>
            <a:r>
              <a:rPr lang="th-TH" sz="3200" dirty="0" err="1" smtClean="0">
                <a:latin typeface="TH SarabunPSK" pitchFamily="34" charset="-34"/>
                <a:cs typeface="TH SarabunPSK" pitchFamily="34" charset="-34"/>
              </a:rPr>
              <a:t>และคลิ๊ปวี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ดีโอ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โปรแกรม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hlinkClick r:id="rId4" action="ppaction://hlinkfile"/>
              </a:rPr>
              <a:t>Windows Movie Maker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โปรแกรม </a:t>
            </a:r>
            <a:r>
              <a:rPr lang="en-US" sz="3200" dirty="0" err="1" smtClean="0">
                <a:latin typeface="TH SarabunPSK" pitchFamily="34" charset="-34"/>
                <a:cs typeface="TH SarabunPSK" pitchFamily="34" charset="-34"/>
                <a:hlinkClick r:id="rId5" action="ppaction://hlinkfile"/>
              </a:rPr>
              <a:t>Proshow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hlinkClick r:id="rId5" action="ppaction://hlinkfile"/>
              </a:rPr>
              <a:t> Producer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โปรแกรม </a:t>
            </a:r>
            <a:r>
              <a:rPr lang="en-US" sz="3200" dirty="0" err="1" smtClean="0">
                <a:latin typeface="TH SarabunPSK" pitchFamily="34" charset="-34"/>
                <a:cs typeface="TH SarabunPSK" pitchFamily="34" charset="-34"/>
                <a:hlinkClick r:id="rId6" action="ppaction://hlinkfile"/>
              </a:rPr>
              <a:t>Ulead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 โปรแกรม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hlinkClick r:id="rId7" action="ppaction://hlinkfile"/>
              </a:rPr>
              <a:t>Power Director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FontTx/>
              <a:buChar char="-"/>
            </a:pP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Effect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Transition</a:t>
            </a:r>
          </a:p>
          <a:p>
            <a:pPr>
              <a:buFontTx/>
              <a:buChar char="-"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ถาม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 –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ตอบ และลงมือปฏิบัติ</a:t>
            </a:r>
          </a:p>
          <a:p>
            <a:pPr>
              <a:buFontTx/>
              <a:buChar char="-"/>
            </a:pP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Story Board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ชื่อเรื่อง</a:t>
            </a:r>
            <a:endParaRPr lang="en-US" sz="5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แนะนำตัว</a:t>
            </a:r>
            <a:endParaRPr lang="en-US" sz="5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รายละเอียด และความคิดสร้างสรรค์</a:t>
            </a:r>
            <a:endParaRPr lang="en-US" sz="5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บทสรุป</a:t>
            </a:r>
            <a:endParaRPr lang="en-US" sz="5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5400" dirty="0" smtClean="0">
                <a:latin typeface="TH SarabunPSK" pitchFamily="34" charset="-34"/>
                <a:cs typeface="TH SarabunPSK" pitchFamily="34" charset="-34"/>
              </a:rPr>
              <a:t>ขอบคุณ</a:t>
            </a:r>
            <a:endParaRPr lang="th-TH" sz="54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ประเด็นให้พิจารณา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35608" y="1285860"/>
            <a:ext cx="7498080" cy="5572140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1. คุณภาพแสง และฉาก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2. คุณภาพเสียง และเสียงประกอบ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3.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effect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transition </a:t>
            </a:r>
            <a:br>
              <a:rPr lang="en-US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4.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นักแสดง เสื้อผ้า หน้าผม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5. การแสดงออก และอารมณ์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6. เนื้อหาทั้งคุณภาพ ปริมาณ และข้อคิด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7. ก้มดูเอกสารให้น้อยที่สุด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8. นวัตกรรม และเทคโนโลยี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9. ผลต่อผู้ชมตามวัตถุประสงค์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10.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ภาพรวม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http://www.thaiall.com/handbill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</TotalTime>
  <Words>84</Words>
  <PresentationFormat>นำเสนอทางหน้าจอ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จุดที่สุด</vt:lpstr>
      <vt:lpstr>CLIP V I D I O</vt:lpstr>
      <vt:lpstr>Story Board</vt:lpstr>
      <vt:lpstr>ประเด็นให้พิจารณา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CLIP V I D I O</dc:title>
  <cp:lastModifiedBy>ASUS</cp:lastModifiedBy>
  <cp:revision>3</cp:revision>
  <dcterms:modified xsi:type="dcterms:W3CDTF">2011-06-12T03:37:18Z</dcterms:modified>
</cp:coreProperties>
</file>