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2013-06-22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220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2013-06-22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49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2013-06-22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39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2013-06-22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398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2013-06-22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709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2013-06-22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43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2013-06-22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5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2013-06-22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80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2013-06-22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68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2013-06-22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4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C1A5-50F8-4074-AF5B-B33AC47DC3BE}" type="datetimeFigureOut">
              <a:rPr lang="en-US" smtClean="0"/>
              <a:t>2013-06-22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E7A5F-41F8-4B59-AAD0-C0E4372E0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58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b="1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fld id="{33DAC1A5-50F8-4074-AF5B-B33AC47DC3BE}" type="datetimeFigureOut">
              <a:rPr lang="en-US" smtClean="0"/>
              <a:pPr/>
              <a:t>2013-06-22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b="1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b="1">
                <a:solidFill>
                  <a:schemeClr val="tx1">
                    <a:tint val="75000"/>
                  </a:schemeClr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fld id="{39DE7A5F-41F8-4B59-AAD0-C0E4372E06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410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3200" b="1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1"/>
            <a:ext cx="7772400" cy="2076450"/>
          </a:xfrm>
        </p:spPr>
        <p:txBody>
          <a:bodyPr/>
          <a:lstStyle/>
          <a:p>
            <a:r>
              <a:rPr lang="en-US" dirty="0" smtClean="0"/>
              <a:t>Flowchart Drawing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5181600"/>
            <a:ext cx="6400800" cy="1676400"/>
          </a:xfrm>
        </p:spPr>
        <p:txBody>
          <a:bodyPr/>
          <a:lstStyle/>
          <a:p>
            <a:r>
              <a:rPr lang="en-US" dirty="0" smtClean="0"/>
              <a:t>By DIA</a:t>
            </a:r>
          </a:p>
          <a:p>
            <a:r>
              <a:rPr lang="en-US" sz="2400" dirty="0" smtClean="0"/>
              <a:t>http://dia-installer.de/download/index.html</a:t>
            </a:r>
          </a:p>
          <a:p>
            <a:r>
              <a:rPr lang="en-US" sz="2400" dirty="0" smtClean="0"/>
              <a:t>http://www.thaiall.com/flowchart/flowchart1.zip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40661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267200" cy="1143000"/>
          </a:xfrm>
        </p:spPr>
        <p:txBody>
          <a:bodyPr/>
          <a:lstStyle/>
          <a:p>
            <a:r>
              <a:rPr lang="en-US" dirty="0" smtClean="0"/>
              <a:t>Start - Stop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525963"/>
          </a:xfrm>
        </p:spPr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การเขียนผังงานทุกครั้งต้องมีจุดเริ่มต้น และจุดสิ้นสุด </a:t>
            </a: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ถ้าเป็น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module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ที่แยกออกมา</a:t>
            </a:r>
            <a:br>
              <a:rPr lang="th-TH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ก็ต้องมี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connector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เริ่มต้น และสิ้นสุดเช่นกัน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0" t="17592" r="23790" b="14848"/>
          <a:stretch/>
        </p:blipFill>
        <p:spPr bwMode="auto">
          <a:xfrm>
            <a:off x="4859718" y="0"/>
            <a:ext cx="427518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0653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267200" cy="1143000"/>
          </a:xfrm>
        </p:spPr>
        <p:txBody>
          <a:bodyPr/>
          <a:lstStyle/>
          <a:p>
            <a:r>
              <a:rPr lang="en-US" dirty="0" smtClean="0"/>
              <a:t>Input  $x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r>
              <a:rPr lang="th-TH" dirty="0" smtClean="0"/>
              <a:t>กิจกรรมหรือการประมวลผลก็มักจะมีหลายกิจกรรม </a:t>
            </a:r>
            <a:endParaRPr lang="en-US" dirty="0" smtClean="0"/>
          </a:p>
          <a:p>
            <a:r>
              <a:rPr lang="th-TH" dirty="0" smtClean="0"/>
              <a:t>ตัวอย่างนี้เริ่มต้นที่การรับข้อมูลจากแป้นพิมพ์เป็นส่วนของการรับข้อมูลแบบตัวอักษร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1" t="17410" r="23440" b="14402"/>
          <a:stretch/>
        </p:blipFill>
        <p:spPr bwMode="auto">
          <a:xfrm>
            <a:off x="4848568" y="0"/>
            <a:ext cx="428064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6976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267200" cy="1143000"/>
          </a:xfrm>
        </p:spPr>
        <p:txBody>
          <a:bodyPr/>
          <a:lstStyle/>
          <a:p>
            <a:r>
              <a:rPr lang="en-US" dirty="0" smtClean="0"/>
              <a:t>If  $m=“m”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525963"/>
          </a:xfrm>
        </p:spPr>
        <p:txBody>
          <a:bodyPr/>
          <a:lstStyle/>
          <a:p>
            <a:r>
              <a:rPr lang="th-TH" dirty="0" smtClean="0"/>
              <a:t>เมื่อรับข้อมูลมาแล้วก็ต้องนำมาใช้ ในกรณีนี้จะผ่านการตัดสินใจด้วยการตรวจสอบเงื่อนไข</a:t>
            </a:r>
          </a:p>
          <a:p>
            <a:r>
              <a:rPr lang="th-TH" dirty="0" smtClean="0"/>
              <a:t>ถ้าเป็นจริงก็จะไปทางขวา เป็นเท็จก็จะไปทางซ้าย จะเป็นขวาหรือซ้าย บนหรือล่างไม่สำคัญ แต่โดยธรรมชาติ เรามักเลือกขวาเป็นถูกเสมอ อาทิ มเหสีฝ่ายขวา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t="11882" r="35333" b="15492"/>
          <a:stretch/>
        </p:blipFill>
        <p:spPr bwMode="auto">
          <a:xfrm>
            <a:off x="4819937" y="0"/>
            <a:ext cx="431723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291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267200" cy="1143000"/>
          </a:xfrm>
        </p:spPr>
        <p:txBody>
          <a:bodyPr/>
          <a:lstStyle/>
          <a:p>
            <a:r>
              <a:rPr lang="en-US" dirty="0" smtClean="0"/>
              <a:t>print “Male”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r>
              <a:rPr lang="th-TH" dirty="0" smtClean="0"/>
              <a:t>ภายใต้การตัดสินใจ หากไปขวาก็จะกระทำการอย่างหนึ่ง ไปซ้ายก็จะกระทำการอีกอย่างหนึ่ง</a:t>
            </a:r>
          </a:p>
          <a:p>
            <a:r>
              <a:rPr lang="th-TH" dirty="0" smtClean="0"/>
              <a:t>ตัวอย่างนี้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dirty="0" smtClean="0"/>
              <a:t>เป็นจริงพิมพ์ </a:t>
            </a:r>
            <a:r>
              <a:rPr lang="en-US" dirty="0" smtClean="0"/>
              <a:t>“Male”</a:t>
            </a:r>
            <a:br>
              <a:rPr lang="en-US" dirty="0" smtClean="0"/>
            </a:br>
            <a:r>
              <a:rPr lang="th-TH" dirty="0" smtClean="0"/>
              <a:t>เป็น</a:t>
            </a:r>
            <a:r>
              <a:rPr lang="th-TH" dirty="0" smtClean="0"/>
              <a:t>เท็จ</a:t>
            </a:r>
            <a:r>
              <a:rPr lang="th-TH" dirty="0" smtClean="0"/>
              <a:t>พิมพ์ </a:t>
            </a:r>
            <a:r>
              <a:rPr lang="en-US" dirty="0" smtClean="0"/>
              <a:t>“</a:t>
            </a:r>
            <a:r>
              <a:rPr lang="en-US" dirty="0" smtClean="0"/>
              <a:t>Fem</a:t>
            </a:r>
            <a:r>
              <a:rPr lang="en-US" dirty="0" smtClean="0"/>
              <a:t>ale”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" t="11776" r="35292" b="15816"/>
          <a:stretch/>
        </p:blipFill>
        <p:spPr bwMode="auto">
          <a:xfrm>
            <a:off x="4780985" y="13648"/>
            <a:ext cx="4363016" cy="684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8691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147</Words>
  <Application>Microsoft Office PowerPoint</Application>
  <PresentationFormat>On-screen Show (4:3)</PresentationFormat>
  <Paragraphs>16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Flowchart Drawing</vt:lpstr>
      <vt:lpstr>Start - Stop</vt:lpstr>
      <vt:lpstr>Input  $x</vt:lpstr>
      <vt:lpstr>If  $m=“m”</vt:lpstr>
      <vt:lpstr>print “Male”</vt:lpstr>
    </vt:vector>
  </TitlesOfParts>
  <Company>myhome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Flowchart</dc:title>
  <dc:creator>desktop</dc:creator>
  <cp:lastModifiedBy>desktop</cp:lastModifiedBy>
  <cp:revision>4</cp:revision>
  <dcterms:created xsi:type="dcterms:W3CDTF">2013-06-22T10:49:43Z</dcterms:created>
  <dcterms:modified xsi:type="dcterms:W3CDTF">2013-06-22T11:27:35Z</dcterms:modified>
</cp:coreProperties>
</file>