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3"/>
  </p:notesMasterIdLst>
  <p:sldIdLst>
    <p:sldId id="256" r:id="rId2"/>
    <p:sldId id="309" r:id="rId3"/>
    <p:sldId id="321" r:id="rId4"/>
    <p:sldId id="317" r:id="rId5"/>
    <p:sldId id="313" r:id="rId6"/>
    <p:sldId id="306" r:id="rId7"/>
    <p:sldId id="315" r:id="rId8"/>
    <p:sldId id="316" r:id="rId9"/>
    <p:sldId id="310" r:id="rId10"/>
    <p:sldId id="307" r:id="rId11"/>
    <p:sldId id="304" r:id="rId12"/>
    <p:sldId id="303" r:id="rId13"/>
    <p:sldId id="288" r:id="rId14"/>
    <p:sldId id="301" r:id="rId15"/>
    <p:sldId id="263" r:id="rId16"/>
    <p:sldId id="272" r:id="rId17"/>
    <p:sldId id="269" r:id="rId18"/>
    <p:sldId id="270" r:id="rId19"/>
    <p:sldId id="276" r:id="rId20"/>
    <p:sldId id="292" r:id="rId21"/>
    <p:sldId id="285" r:id="rId22"/>
    <p:sldId id="287" r:id="rId23"/>
    <p:sldId id="286" r:id="rId24"/>
    <p:sldId id="289" r:id="rId25"/>
    <p:sldId id="295" r:id="rId26"/>
    <p:sldId id="312" r:id="rId27"/>
    <p:sldId id="318" r:id="rId28"/>
    <p:sldId id="314" r:id="rId29"/>
    <p:sldId id="320" r:id="rId30"/>
    <p:sldId id="280" r:id="rId31"/>
    <p:sldId id="283" r:id="rId32"/>
    <p:sldId id="259" r:id="rId33"/>
    <p:sldId id="275" r:id="rId34"/>
    <p:sldId id="296" r:id="rId35"/>
    <p:sldId id="291" r:id="rId36"/>
    <p:sldId id="279" r:id="rId37"/>
    <p:sldId id="268" r:id="rId38"/>
    <p:sldId id="266" r:id="rId39"/>
    <p:sldId id="319" r:id="rId40"/>
    <p:sldId id="264" r:id="rId41"/>
    <p:sldId id="258" r:id="rId42"/>
    <p:sldId id="260" r:id="rId43"/>
    <p:sldId id="302" r:id="rId44"/>
    <p:sldId id="299" r:id="rId45"/>
    <p:sldId id="297" r:id="rId46"/>
    <p:sldId id="298" r:id="rId47"/>
    <p:sldId id="300" r:id="rId48"/>
    <p:sldId id="294" r:id="rId49"/>
    <p:sldId id="265" r:id="rId50"/>
    <p:sldId id="262" r:id="rId51"/>
    <p:sldId id="261" r:id="rId52"/>
    <p:sldId id="257" r:id="rId53"/>
    <p:sldId id="290" r:id="rId54"/>
    <p:sldId id="293" r:id="rId55"/>
    <p:sldId id="281" r:id="rId56"/>
    <p:sldId id="284" r:id="rId57"/>
    <p:sldId id="278" r:id="rId58"/>
    <p:sldId id="282" r:id="rId59"/>
    <p:sldId id="273" r:id="rId60"/>
    <p:sldId id="271" r:id="rId61"/>
    <p:sldId id="308" r:id="rId62"/>
  </p:sldIdLst>
  <p:sldSz cx="12192000" cy="6858000"/>
  <p:notesSz cx="6858000" cy="9144000"/>
  <p:photoAlbum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-162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40" d="100"/>
        <a:sy n="4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59D4F0-87D8-454F-9520-A6A0202EB8D4}" type="datetimeFigureOut">
              <a:rPr lang="th-TH" smtClean="0"/>
              <a:t>12/05/62</a:t>
            </a:fld>
            <a:endParaRPr lang="th-T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C43FD7-31E1-4420-86ED-8415B9728EF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515539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http://www.thaiall.com/facebook/sellinfacebook.pptx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43FD7-31E1-4420-86ED-8415B9728EFB}" type="slidenum">
              <a:rPr lang="th-TH" smtClean="0"/>
              <a:t>3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106471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C43FD7-31E1-4420-86ED-8415B9728EFB}" type="slidenum">
              <a:rPr lang="th-TH" smtClean="0"/>
              <a:t>5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906761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7623621-3A3C-4492-B31D-8023FC287B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DFDD9A01-45E1-4B80-AC07-8E451B0384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17854D9-051B-48B9-9DC6-8B1DE2C237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2C828-CD06-4C86-B313-71E94667277A}" type="datetime1">
              <a:rPr lang="th-TH" smtClean="0"/>
              <a:t>12/05/62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D866F1E-FED6-4976-A947-CC4B7A567A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2F2BED0-FB0D-432B-AB52-19CB8948C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F1C5A-2A30-4E61-B3D2-4C552C1E46A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767246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646F256-D6B7-463A-B426-ABF29DC48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3248087-C5FF-4642-81DF-F27F01D079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B2BBC01-2DB4-46A3-A51D-760D73072B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89EB3-50BC-40F2-86FD-F572956828FB}" type="datetime1">
              <a:rPr lang="th-TH" smtClean="0"/>
              <a:t>12/05/62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1F34C3C-0B65-42B3-AD7E-3B9A15854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F55C1FD-F256-494C-980D-7F87E68A00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F1C5A-2A30-4E61-B3D2-4C552C1E46A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512600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F9ACFD7-3817-462C-B7F7-55DE684A5A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DA3477F5-A691-4C74-8678-3D67970346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3D1727D-6769-4786-930B-BA6CA8153B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2D242-0B89-43A3-B134-9191669639A8}" type="datetime1">
              <a:rPr lang="th-TH" smtClean="0"/>
              <a:t>12/05/62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C9079C5-8BC6-491D-B783-BA5FCFEBF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E59F849-169E-45F4-B0F0-73A068E31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F1C5A-2A30-4E61-B3D2-4C552C1E46A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574698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27537ED-49B8-4363-A70C-43FEBC730D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10975AD-3DFE-4A06-AA60-10905A6979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A3AFA4C-F888-489C-8768-497587ADA1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F931B8D3-F6C5-49A4-B3EB-47CF95D535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65B90-7DA2-4791-9EFD-0C457549E09F}" type="datetime1">
              <a:rPr lang="th-TH" smtClean="0"/>
              <a:t>12/05/62</a:t>
            </a:fld>
            <a:endParaRPr lang="th-T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13F06374-A502-4BD8-B388-2F889CEBF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ACF5143-4EDA-4825-8475-E890F39105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F1C5A-2A30-4E61-B3D2-4C552C1E46A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256079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7FCE975-94A0-497B-A0E9-5C919394A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E47F95F-34D0-4ED3-83E4-A80AD9B626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6AD640FA-23DB-44AA-969C-C369986352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21875EA1-6870-4E6C-9F4B-461A6CF46A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4ED2796B-E3E6-4A43-BEAB-08D5F65FCA2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4AA056C0-9278-4200-A973-FFA1B39B22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01922-3C9A-46B0-B8EF-A534BDC18A8B}" type="datetime1">
              <a:rPr lang="th-TH" smtClean="0"/>
              <a:t>12/05/62</a:t>
            </a:fld>
            <a:endParaRPr lang="th-TH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0B1434CC-995E-47C5-92CE-D9F4DC960D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5BF777F0-3260-4E74-B4ED-F06EF4E2D9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F1C5A-2A30-4E61-B3D2-4C552C1E46A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751192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EFCCACD-58D9-42D0-875C-D8895C0F0B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E80BAB57-AE09-4FE9-B165-F0A1CADF33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F4373-8F78-4CD1-8701-8E7798CAB0F5}" type="datetime1">
              <a:rPr lang="th-TH" smtClean="0"/>
              <a:t>12/05/62</a:t>
            </a:fld>
            <a:endParaRPr lang="th-T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22A5AC66-060F-40DD-A0F4-84B7C53146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148EA469-0AFF-46A7-ACA1-ACE576CE25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F1C5A-2A30-4E61-B3D2-4C552C1E46A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04424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2EE67B6C-3C89-44F3-8E49-40F7858DED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AA860-9343-496F-A325-288F56FEF0A5}" type="datetime1">
              <a:rPr lang="th-TH" smtClean="0"/>
              <a:t>12/05/62</a:t>
            </a:fld>
            <a:endParaRPr lang="th-TH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7A9106C2-57F0-4794-B655-70AA82ED3A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CEB5F148-1536-4940-B34A-532BC682C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F1C5A-2A30-4E61-B3D2-4C552C1E46A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174530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1B2B93F-F84D-4A39-BD9E-E3526EC621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DCE68BC-2AE5-4A5D-89E1-5C52BBC17F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C0BF9A04-6D3A-4929-9E2A-788E506694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74F5791C-BDE6-4AC1-9130-CA5E5F03A5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0B8F7-FA2A-4BCC-A33E-79E3C02BB66B}" type="datetime1">
              <a:rPr lang="th-TH" smtClean="0"/>
              <a:t>12/05/62</a:t>
            </a:fld>
            <a:endParaRPr lang="th-T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2259B375-37C0-4D36-ACEB-D9A4DE3E60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73F7112E-0F12-4039-A61E-0A655CC8A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F1C5A-2A30-4E61-B3D2-4C552C1E46A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699887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C6E1AAC-23D0-4B4B-9D93-FF60E8853E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4E314195-A503-4A28-B891-34C7562D38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D3325E64-8104-42E8-9705-342473EF68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912F6116-B5E9-4D2B-9351-5BAEB2B760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9FB17-CD1A-49DC-ABB4-BF45B9ADE8A2}" type="datetime1">
              <a:rPr lang="th-TH" smtClean="0"/>
              <a:t>12/05/62</a:t>
            </a:fld>
            <a:endParaRPr lang="th-T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9FC43153-A3C3-4F83-9C7A-8438A29D6C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79AB860A-265F-4BF5-99A4-16B5EEB6C9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F1C5A-2A30-4E61-B3D2-4C552C1E46A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659702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C6E31F7-301D-44A3-B3E8-FFF71FBAE2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E09A8F2B-1B9C-4C4F-ACF6-98C3BE8B80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67F4EF6-DDD1-4B4C-8A1D-0AE69CE28E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27C54-B26E-4FE0-9BA9-1D99EFC3453D}" type="datetime1">
              <a:rPr lang="th-TH" smtClean="0"/>
              <a:t>12/05/62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DCE34A3-CDC7-415E-95A8-7A4FBFB14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B57F6AE-DB6B-48EE-824F-D711B5D00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F1C5A-2A30-4E61-B3D2-4C552C1E46A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880180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A5BF209A-9F14-4D2F-9EC7-A689155026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33F09C07-9893-437C-8364-0E66C021E5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725A18B-60EE-4B0E-BEA9-DE62D6C296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7CE7D-B4E2-484D-B61B-557501389A11}" type="datetime1">
              <a:rPr lang="th-TH" smtClean="0"/>
              <a:t>12/05/62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7A2F9D3-F52E-4BA8-8FE1-42C3FCC4F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080CC85-8C54-4CA2-899D-B7E50F705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F1C5A-2A30-4E61-B3D2-4C552C1E46A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524804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gi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18BA07E3-D626-42B8-B00A-1D9833B7C2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D2BFF1AB-23FB-4B92-BD28-AAB47C893E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AD7C4CB-8A38-4BFE-9FCE-AEC2AC1554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000" b="1">
                <a:solidFill>
                  <a:schemeClr val="tx1">
                    <a:tint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defRPr>
            </a:lvl1pPr>
          </a:lstStyle>
          <a:p>
            <a:fld id="{741681D3-B822-4AFB-9380-127DD128A946}" type="datetime1">
              <a:rPr lang="th-TH" smtClean="0"/>
              <a:t>12/05/62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9F2637C-ABF7-4322-B843-8D03D81E8A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000" b="1">
                <a:solidFill>
                  <a:schemeClr val="tx1">
                    <a:tint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defRPr>
            </a:lvl1pPr>
          </a:lstStyle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7CC6778-3A4E-4307-BCE0-BC8E873EB7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8800" y="6356351"/>
            <a:ext cx="2743200" cy="4892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000" b="1">
                <a:solidFill>
                  <a:schemeClr val="tx1">
                    <a:tint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defRPr>
            </a:lvl1pPr>
          </a:lstStyle>
          <a:p>
            <a:fld id="{AF4F1C5A-2A30-4E61-B3D2-4C552C1E46A0}" type="slidenum">
              <a:rPr lang="th-TH" smtClean="0"/>
              <a:pPr/>
              <a:t>‹#›</a:t>
            </a:fld>
            <a:endParaRPr lang="th-TH" dirty="0"/>
          </a:p>
        </p:txBody>
      </p:sp>
      <p:pic>
        <p:nvPicPr>
          <p:cNvPr id="7" name="รูปภาพ 6">
            <a:extLst>
              <a:ext uri="{FF2B5EF4-FFF2-40B4-BE49-F238E27FC236}">
                <a16:creationId xmlns:a16="http://schemas.microsoft.com/office/drawing/2014/main" xmlns="" id="{C7C01A40-8229-40AD-AFCE-6ACDBBD7D973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7190" y="57944"/>
            <a:ext cx="607400" cy="614362"/>
          </a:xfrm>
          <a:prstGeom prst="rect">
            <a:avLst/>
          </a:prstGeom>
        </p:spPr>
      </p:pic>
      <p:sp>
        <p:nvSpPr>
          <p:cNvPr id="8" name="สี่เหลี่ยมผืนผ้า 7">
            <a:extLst>
              <a:ext uri="{FF2B5EF4-FFF2-40B4-BE49-F238E27FC236}">
                <a16:creationId xmlns:a16="http://schemas.microsoft.com/office/drawing/2014/main" xmlns="" id="{50F7AB14-8014-4BFF-AF95-99D91FE377CD}"/>
              </a:ext>
            </a:extLst>
          </p:cNvPr>
          <p:cNvSpPr/>
          <p:nvPr userDrawn="1"/>
        </p:nvSpPr>
        <p:spPr>
          <a:xfrm>
            <a:off x="77410" y="-1"/>
            <a:ext cx="112595" cy="68580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9" name="สี่เหลี่ยมผืนผ้า 8">
            <a:extLst>
              <a:ext uri="{FF2B5EF4-FFF2-40B4-BE49-F238E27FC236}">
                <a16:creationId xmlns:a16="http://schemas.microsoft.com/office/drawing/2014/main" xmlns="" id="{5842F590-C9B2-4B83-A6FC-B4A492B1AA05}"/>
              </a:ext>
            </a:extLst>
          </p:cNvPr>
          <p:cNvSpPr/>
          <p:nvPr userDrawn="1"/>
        </p:nvSpPr>
        <p:spPr>
          <a:xfrm>
            <a:off x="0" y="6246812"/>
            <a:ext cx="12192000" cy="109538"/>
          </a:xfrm>
          <a:prstGeom prst="rect">
            <a:avLst/>
          </a:prstGeom>
          <a:solidFill>
            <a:schemeClr val="tx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7289431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TH SarabunPSK" panose="020B0500040200020003" pitchFamily="34" charset="-34"/>
          <a:ea typeface="+mj-ea"/>
          <a:cs typeface="TH SarabunPSK" panose="020B0500040200020003" pitchFamily="34" charset="-34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b="1" kern="1200">
          <a:solidFill>
            <a:schemeClr val="tx1"/>
          </a:solidFill>
          <a:latin typeface="TH SarabunPSK" panose="020B0500040200020003" pitchFamily="34" charset="-34"/>
          <a:ea typeface="+mn-ea"/>
          <a:cs typeface="TH SarabunPSK" panose="020B0500040200020003" pitchFamily="34" charset="-34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4000" b="1" kern="1200">
          <a:solidFill>
            <a:schemeClr val="tx1"/>
          </a:solidFill>
          <a:latin typeface="TH SarabunPSK" panose="020B0500040200020003" pitchFamily="34" charset="-34"/>
          <a:ea typeface="+mn-ea"/>
          <a:cs typeface="TH SarabunPSK" panose="020B0500040200020003" pitchFamily="34" charset="-34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4000" b="1" kern="1200">
          <a:solidFill>
            <a:schemeClr val="tx1"/>
          </a:solidFill>
          <a:latin typeface="TH SarabunPSK" panose="020B0500040200020003" pitchFamily="34" charset="-34"/>
          <a:ea typeface="+mn-ea"/>
          <a:cs typeface="TH SarabunPSK" panose="020B0500040200020003" pitchFamily="34" charset="-34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4000" b="1" kern="1200">
          <a:solidFill>
            <a:schemeClr val="tx1"/>
          </a:solidFill>
          <a:latin typeface="TH SarabunPSK" panose="020B0500040200020003" pitchFamily="34" charset="-34"/>
          <a:ea typeface="+mn-ea"/>
          <a:cs typeface="TH SarabunPSK" panose="020B0500040200020003" pitchFamily="34" charset="-34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4000" b="1" kern="1200">
          <a:solidFill>
            <a:schemeClr val="tx1"/>
          </a:solidFill>
          <a:latin typeface="TH SarabunPSK" panose="020B0500040200020003" pitchFamily="34" charset="-34"/>
          <a:ea typeface="+mn-ea"/>
          <a:cs typeface="TH SarabunPSK" panose="020B0500040200020003" pitchFamily="34" charset="-34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slide" Target="slide47.xml"/><Relationship Id="rId4" Type="http://schemas.openxmlformats.org/officeDocument/2006/relationships/slide" Target="slide2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tmp"/><Relationship Id="rId2" Type="http://schemas.openxmlformats.org/officeDocument/2006/relationships/image" Target="../media/image49.tmp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สี่เหลี่ยมผืนผ้า 7">
            <a:extLst>
              <a:ext uri="{FF2B5EF4-FFF2-40B4-BE49-F238E27FC236}">
                <a16:creationId xmlns:a16="http://schemas.microsoft.com/office/drawing/2014/main" xmlns="" id="{695D3F25-D48A-44D3-BE9C-59FBC1465C8D}"/>
              </a:ext>
            </a:extLst>
          </p:cNvPr>
          <p:cNvSpPr/>
          <p:nvPr/>
        </p:nvSpPr>
        <p:spPr>
          <a:xfrm>
            <a:off x="281354" y="2125683"/>
            <a:ext cx="5814646" cy="368135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F3267B0-18B0-4906-8621-29C4947060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92369"/>
            <a:ext cx="9144000" cy="1128468"/>
          </a:xfrm>
        </p:spPr>
        <p:txBody>
          <a:bodyPr/>
          <a:lstStyle/>
          <a:p>
            <a:r>
              <a:rPr lang="th-TH" dirty="0"/>
              <a:t>ก้าวแรก 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ผู้ค้า ออนไลน์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CEFA5681-D8EC-44F8-8942-74925E1F6B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6097" y="1341522"/>
            <a:ext cx="11099410" cy="5106572"/>
          </a:xfrm>
        </p:spPr>
        <p:txBody>
          <a:bodyPr>
            <a:normAutofit/>
          </a:bodyPr>
          <a:lstStyle/>
          <a:p>
            <a:r>
              <a:rPr lang="th-TH" sz="3600" dirty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ผ่านเฟสบุ๊คเบื้องต้น</a:t>
            </a:r>
          </a:p>
          <a:p>
            <a:pPr algn="l"/>
            <a:endParaRPr lang="th-TH" sz="3600" dirty="0">
              <a:solidFill>
                <a:srgbClr val="0070C0"/>
              </a:solidFill>
            </a:endParaRPr>
          </a:p>
          <a:p>
            <a:pPr algn="l"/>
            <a:r>
              <a:rPr lang="th-TH" sz="3600" dirty="0">
                <a:solidFill>
                  <a:srgbClr val="0070C0"/>
                </a:solidFill>
              </a:rPr>
              <a:t>หัวข้อ</a:t>
            </a:r>
            <a:endParaRPr lang="en-US" sz="3600" dirty="0">
              <a:solidFill>
                <a:srgbClr val="0070C0"/>
              </a:solidFill>
            </a:endParaRPr>
          </a:p>
          <a:p>
            <a:pPr algn="l"/>
            <a:r>
              <a:rPr lang="en-US" sz="3600" dirty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- </a:t>
            </a:r>
            <a:r>
              <a:rPr lang="th-TH" sz="3600" dirty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มองแนวโน้ม กฎหมาย และโอนเงิน</a:t>
            </a:r>
            <a:endParaRPr lang="th-TH" sz="3600" dirty="0">
              <a:solidFill>
                <a:srgbClr val="0070C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l"/>
            <a:r>
              <a:rPr lang="en-US" sz="3600" dirty="0">
                <a:solidFill>
                  <a:srgbClr val="0070C0"/>
                </a:solidFill>
              </a:rPr>
              <a:t>- </a:t>
            </a:r>
            <a:r>
              <a:rPr lang="th-TH" sz="3600" dirty="0">
                <a:solidFill>
                  <a:srgbClr val="0070C0"/>
                </a:solid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มองพฤติกรรมของผู้ค้าออนไลน์</a:t>
            </a:r>
            <a:endParaRPr lang="th-TH" sz="3600" dirty="0">
              <a:solidFill>
                <a:srgbClr val="0070C0"/>
              </a:solidFill>
            </a:endParaRPr>
          </a:p>
          <a:p>
            <a:pPr algn="l"/>
            <a:r>
              <a:rPr lang="en-US" sz="3600" dirty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- </a:t>
            </a:r>
            <a:r>
              <a:rPr lang="th-TH" sz="3600" dirty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การเป็นผู้ค้าออนไลน์ และส่งสินค้า</a:t>
            </a:r>
            <a:endParaRPr lang="th-TH" sz="3600" dirty="0">
              <a:solidFill>
                <a:srgbClr val="0070C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l"/>
            <a:r>
              <a:rPr lang="en-US" sz="3600" dirty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- </a:t>
            </a:r>
            <a:r>
              <a:rPr lang="th-TH" sz="3600" dirty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การเตรียมภาพสินค้า และกิจกรรมเบื้องต้น</a:t>
            </a:r>
            <a:endParaRPr lang="th-TH" sz="3600" dirty="0">
              <a:solidFill>
                <a:srgbClr val="0070C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AF855D61-60AB-42E9-A1AC-C23E80A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F1C5A-2A30-4E61-B3D2-4C552C1E46A0}" type="slidenum">
              <a:rPr lang="th-TH" smtClean="0"/>
              <a:t>1</a:t>
            </a:fld>
            <a:endParaRPr lang="th-TH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2F2800DA-A0B7-4633-89C5-30C2254D64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64104" y="2125683"/>
            <a:ext cx="5071403" cy="3477448"/>
          </a:xfrm>
          <a:prstGeom prst="rect">
            <a:avLst/>
          </a:prstGeom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xmlns="" id="{A451BF98-BB4F-4621-B92F-FF7F377CA8F8}"/>
              </a:ext>
            </a:extLst>
          </p:cNvPr>
          <p:cNvSpPr txBox="1">
            <a:spLocks/>
          </p:cNvSpPr>
          <p:nvPr/>
        </p:nvSpPr>
        <p:spPr>
          <a:xfrm>
            <a:off x="6464104" y="5655310"/>
            <a:ext cx="5071403" cy="4892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dirty="0"/>
              <a:t>ภาพจาก ห้องเรียนนักเล่าเรื่อง</a:t>
            </a:r>
          </a:p>
        </p:txBody>
      </p:sp>
      <p:sp>
        <p:nvSpPr>
          <p:cNvPr id="7" name="ชื่อเรื่องรอง 2">
            <a:extLst>
              <a:ext uri="{FF2B5EF4-FFF2-40B4-BE49-F238E27FC236}">
                <a16:creationId xmlns:a16="http://schemas.microsoft.com/office/drawing/2014/main" xmlns="" id="{0DF9EE58-F469-4AC3-B994-1E06A62C6B99}"/>
              </a:ext>
            </a:extLst>
          </p:cNvPr>
          <p:cNvSpPr txBox="1">
            <a:spLocks/>
          </p:cNvSpPr>
          <p:nvPr/>
        </p:nvSpPr>
        <p:spPr>
          <a:xfrm>
            <a:off x="0" y="6368778"/>
            <a:ext cx="12192000" cy="4892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sz="2600" dirty="0"/>
              <a:t>ปรับปรุง 18 เมษายน 2562</a:t>
            </a:r>
          </a:p>
          <a:p>
            <a:endParaRPr lang="th-TH" sz="3600" dirty="0"/>
          </a:p>
          <a:p>
            <a:endParaRPr lang="th-TH" sz="3600" dirty="0"/>
          </a:p>
          <a:p>
            <a:endParaRPr lang="th-TH" sz="3600" dirty="0"/>
          </a:p>
          <a:p>
            <a:endParaRPr lang="th-TH" sz="3600" dirty="0"/>
          </a:p>
        </p:txBody>
      </p:sp>
    </p:spTree>
    <p:extLst>
      <p:ext uri="{BB962C8B-B14F-4D97-AF65-F5344CB8AC3E}">
        <p14:creationId xmlns:p14="http://schemas.microsoft.com/office/powerpoint/2010/main" val="13949615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F3267B0-18B0-4906-8621-29C4947060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5759" y="122029"/>
            <a:ext cx="11099410" cy="682770"/>
          </a:xfrm>
          <a:solidFill>
            <a:srgbClr val="002060"/>
          </a:solidFill>
        </p:spPr>
        <p:txBody>
          <a:bodyPr anchor="ctr">
            <a:noAutofit/>
          </a:bodyPr>
          <a:lstStyle/>
          <a:p>
            <a:r>
              <a:rPr lang="th-TH" sz="4000" dirty="0"/>
              <a:t>มองแนวโน้ม กฎหมาย และโอนเงิน</a:t>
            </a:r>
            <a:endParaRPr lang="th-TH" sz="40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AF855D61-60AB-42E9-A1AC-C23E80A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F1C5A-2A30-4E61-B3D2-4C552C1E46A0}" type="slidenum">
              <a:rPr lang="th-TH" smtClean="0"/>
              <a:t>2</a:t>
            </a:fld>
            <a:endParaRPr lang="th-TH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xmlns="" id="{3F1A719D-5D7A-4C79-996F-2EFE50CD86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608" y="998255"/>
            <a:ext cx="11750040" cy="512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0744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856803">
            <a:off x="9262872" y="566928"/>
            <a:ext cx="2596896" cy="694944"/>
          </a:xfrm>
          <a:solidFill>
            <a:schemeClr val="bg1"/>
          </a:solidFill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</p:spPr>
        <p:txBody>
          <a:bodyPr/>
          <a:lstStyle/>
          <a:p>
            <a:pPr algn="ctr"/>
            <a:r>
              <a:rPr lang="th-TH" dirty="0" smtClean="0"/>
              <a:t>มูลค่า กับ คุณค่า</a:t>
            </a:r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420624" y="2844800"/>
            <a:ext cx="1060488" cy="1024128"/>
          </a:xfrm>
          <a:prstGeom prst="ellipse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th-TH" sz="3600" b="1" dirty="0" smtClean="0"/>
              <a:t>เชื่อ</a:t>
            </a:r>
            <a:endParaRPr lang="en-US" sz="3600" b="1" dirty="0"/>
          </a:p>
        </p:txBody>
      </p:sp>
      <p:sp>
        <p:nvSpPr>
          <p:cNvPr id="6" name="Oval 5"/>
          <p:cNvSpPr/>
          <p:nvPr/>
        </p:nvSpPr>
        <p:spPr>
          <a:xfrm>
            <a:off x="1764792" y="2847213"/>
            <a:ext cx="1060488" cy="1024128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th-TH" sz="3600" b="1" dirty="0" smtClean="0"/>
              <a:t>ทำ</a:t>
            </a:r>
            <a:endParaRPr lang="en-US" sz="3600" b="1" dirty="0"/>
          </a:p>
        </p:txBody>
      </p:sp>
      <p:sp>
        <p:nvSpPr>
          <p:cNvPr id="7" name="Oval 6"/>
          <p:cNvSpPr/>
          <p:nvPr/>
        </p:nvSpPr>
        <p:spPr>
          <a:xfrm>
            <a:off x="3081528" y="2848864"/>
            <a:ext cx="1060488" cy="1024128"/>
          </a:xfrm>
          <a:prstGeom prst="ellipse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th-TH" sz="3600" b="1" dirty="0" smtClean="0">
                <a:solidFill>
                  <a:schemeClr val="bg1"/>
                </a:solidFill>
              </a:rPr>
              <a:t>โพสต์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8" name="Right Arrow 7"/>
          <p:cNvSpPr/>
          <p:nvPr/>
        </p:nvSpPr>
        <p:spPr>
          <a:xfrm>
            <a:off x="1584896" y="3331717"/>
            <a:ext cx="85324" cy="87630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>
            <a:off x="2924473" y="3331717"/>
            <a:ext cx="85324" cy="87630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Left Brace 11"/>
          <p:cNvSpPr/>
          <p:nvPr/>
        </p:nvSpPr>
        <p:spPr>
          <a:xfrm>
            <a:off x="4498848" y="1627632"/>
            <a:ext cx="530352" cy="3529584"/>
          </a:xfrm>
          <a:prstGeom prst="leftBrace">
            <a:avLst>
              <a:gd name="adj1" fmla="val 71190"/>
              <a:gd name="adj2" fmla="val 49742"/>
            </a:avLst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5111496" y="1102360"/>
            <a:ext cx="1060488" cy="1024128"/>
          </a:xfrm>
          <a:prstGeom prst="ellipse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th-TH" sz="3200" b="1" dirty="0" smtClean="0">
                <a:solidFill>
                  <a:srgbClr val="FFFF00"/>
                </a:solidFill>
              </a:rPr>
              <a:t>มูลค่า</a:t>
            </a:r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5102352" y="4650232"/>
            <a:ext cx="1060488" cy="1024128"/>
          </a:xfrm>
          <a:prstGeom prst="ellipse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th-TH" sz="3200" b="1" dirty="0" smtClean="0">
                <a:solidFill>
                  <a:srgbClr val="FFFF00"/>
                </a:solidFill>
              </a:rPr>
              <a:t>คุณค่า</a:t>
            </a:r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15" name="Left Brace 14"/>
          <p:cNvSpPr/>
          <p:nvPr/>
        </p:nvSpPr>
        <p:spPr>
          <a:xfrm>
            <a:off x="6492240" y="667512"/>
            <a:ext cx="402336" cy="2011680"/>
          </a:xfrm>
          <a:prstGeom prst="leftBrace">
            <a:avLst>
              <a:gd name="adj1" fmla="val 71190"/>
              <a:gd name="adj2" fmla="val 49742"/>
            </a:avLst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Left Brace 15"/>
          <p:cNvSpPr/>
          <p:nvPr/>
        </p:nvSpPr>
        <p:spPr>
          <a:xfrm>
            <a:off x="6473952" y="4215384"/>
            <a:ext cx="402336" cy="1993392"/>
          </a:xfrm>
          <a:prstGeom prst="leftBrace">
            <a:avLst>
              <a:gd name="adj1" fmla="val 71190"/>
              <a:gd name="adj2" fmla="val 49742"/>
            </a:avLst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6958584" y="133096"/>
            <a:ext cx="1060488" cy="1024128"/>
          </a:xfrm>
          <a:prstGeom prst="ellipse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sz="2400" dirty="0" smtClean="0"/>
              <a:t>in cash</a:t>
            </a:r>
            <a:endParaRPr lang="en-US" sz="2400" dirty="0"/>
          </a:p>
        </p:txBody>
      </p:sp>
      <p:sp>
        <p:nvSpPr>
          <p:cNvPr id="18" name="Oval 17"/>
          <p:cNvSpPr/>
          <p:nvPr/>
        </p:nvSpPr>
        <p:spPr>
          <a:xfrm>
            <a:off x="6958584" y="2172208"/>
            <a:ext cx="1060488" cy="1024128"/>
          </a:xfrm>
          <a:prstGeom prst="ellipse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sz="2400" dirty="0" smtClean="0"/>
              <a:t>in kind</a:t>
            </a:r>
            <a:endParaRPr lang="en-US" sz="2400" dirty="0"/>
          </a:p>
        </p:txBody>
      </p:sp>
      <p:sp>
        <p:nvSpPr>
          <p:cNvPr id="19" name="Oval 18"/>
          <p:cNvSpPr/>
          <p:nvPr/>
        </p:nvSpPr>
        <p:spPr>
          <a:xfrm>
            <a:off x="6949440" y="3644392"/>
            <a:ext cx="1060488" cy="1024128"/>
          </a:xfrm>
          <a:prstGeom prst="ellipse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th-TH" sz="2000" b="1" dirty="0" smtClean="0"/>
              <a:t>เชิงบวก</a:t>
            </a:r>
          </a:p>
          <a:p>
            <a:pPr algn="ctr"/>
            <a:r>
              <a:rPr lang="th-TH" sz="2000" b="1" dirty="0" smtClean="0"/>
              <a:t>โลกสวย</a:t>
            </a:r>
            <a:endParaRPr lang="en-US" sz="2000" b="1" dirty="0"/>
          </a:p>
        </p:txBody>
      </p:sp>
      <p:sp>
        <p:nvSpPr>
          <p:cNvPr id="20" name="Oval 19"/>
          <p:cNvSpPr/>
          <p:nvPr/>
        </p:nvSpPr>
        <p:spPr>
          <a:xfrm>
            <a:off x="6949440" y="5705856"/>
            <a:ext cx="1060488" cy="1024128"/>
          </a:xfrm>
          <a:prstGeom prst="ellipse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th-TH" sz="2000" b="1" dirty="0" smtClean="0"/>
              <a:t>เชิงลบ</a:t>
            </a:r>
          </a:p>
          <a:p>
            <a:pPr algn="ctr"/>
            <a:r>
              <a:rPr lang="th-TH" sz="2000" b="1" dirty="0" smtClean="0"/>
              <a:t>ชวนเปลี่ยน</a:t>
            </a:r>
            <a:endParaRPr lang="en-US" sz="2000" b="1" dirty="0"/>
          </a:p>
        </p:txBody>
      </p:sp>
      <p:sp>
        <p:nvSpPr>
          <p:cNvPr id="21" name="Left Brace 20"/>
          <p:cNvSpPr/>
          <p:nvPr/>
        </p:nvSpPr>
        <p:spPr>
          <a:xfrm flipH="1">
            <a:off x="8138160" y="676656"/>
            <a:ext cx="219456" cy="5614416"/>
          </a:xfrm>
          <a:prstGeom prst="leftBrace">
            <a:avLst>
              <a:gd name="adj1" fmla="val 71190"/>
              <a:gd name="adj2" fmla="val 49742"/>
            </a:avLst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Left Brace 21"/>
          <p:cNvSpPr/>
          <p:nvPr/>
        </p:nvSpPr>
        <p:spPr>
          <a:xfrm>
            <a:off x="8839200" y="2103120"/>
            <a:ext cx="432816" cy="2749296"/>
          </a:xfrm>
          <a:prstGeom prst="leftBrace">
            <a:avLst>
              <a:gd name="adj1" fmla="val 71190"/>
              <a:gd name="adj2" fmla="val 49742"/>
            </a:avLst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9354312" y="1596136"/>
            <a:ext cx="1060488" cy="1024128"/>
          </a:xfrm>
          <a:prstGeom prst="ellipse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lnSpc>
                <a:spcPts val="1600"/>
              </a:lnSpc>
            </a:pPr>
            <a:r>
              <a:rPr lang="th-TH" sz="1600" b="1" dirty="0" smtClean="0"/>
              <a:t>ตัวเรา</a:t>
            </a:r>
          </a:p>
          <a:p>
            <a:pPr algn="ctr">
              <a:lnSpc>
                <a:spcPts val="1600"/>
              </a:lnSpc>
            </a:pPr>
            <a:r>
              <a:rPr lang="th-TH" sz="1600" b="1" dirty="0" smtClean="0"/>
              <a:t>ครอบครัว</a:t>
            </a:r>
          </a:p>
          <a:p>
            <a:pPr algn="ctr">
              <a:lnSpc>
                <a:spcPts val="1600"/>
              </a:lnSpc>
            </a:pPr>
            <a:r>
              <a:rPr lang="th-TH" sz="1600" b="1" dirty="0" smtClean="0"/>
              <a:t>งาน</a:t>
            </a:r>
          </a:p>
          <a:p>
            <a:pPr algn="ctr">
              <a:lnSpc>
                <a:spcPts val="1600"/>
              </a:lnSpc>
            </a:pPr>
            <a:r>
              <a:rPr lang="th-TH" sz="1600" b="1" dirty="0" smtClean="0"/>
              <a:t>เข้าสังคม</a:t>
            </a:r>
            <a:endParaRPr lang="en-US" sz="1600" b="1" dirty="0"/>
          </a:p>
        </p:txBody>
      </p:sp>
      <p:sp>
        <p:nvSpPr>
          <p:cNvPr id="24" name="Oval 23"/>
          <p:cNvSpPr/>
          <p:nvPr/>
        </p:nvSpPr>
        <p:spPr>
          <a:xfrm>
            <a:off x="9354312" y="4348480"/>
            <a:ext cx="1060488" cy="1024128"/>
          </a:xfrm>
          <a:prstGeom prst="ellipse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lnSpc>
                <a:spcPts val="1600"/>
              </a:lnSpc>
            </a:pPr>
            <a:r>
              <a:rPr lang="th-TH" sz="1600" b="1" dirty="0" smtClean="0"/>
              <a:t>ประเทศ</a:t>
            </a:r>
          </a:p>
          <a:p>
            <a:pPr algn="ctr">
              <a:lnSpc>
                <a:spcPts val="1600"/>
              </a:lnSpc>
            </a:pPr>
            <a:r>
              <a:rPr lang="th-TH" sz="1600" b="1" dirty="0" smtClean="0"/>
              <a:t>โลก</a:t>
            </a:r>
          </a:p>
          <a:p>
            <a:pPr algn="ctr">
              <a:lnSpc>
                <a:spcPts val="1600"/>
              </a:lnSpc>
            </a:pPr>
            <a:r>
              <a:rPr lang="th-TH" sz="1600" b="1" dirty="0" smtClean="0"/>
              <a:t>สิ่งมีชีวิตอื่น</a:t>
            </a:r>
            <a:endParaRPr lang="en-US" sz="1600" b="1" dirty="0"/>
          </a:p>
        </p:txBody>
      </p:sp>
      <p:sp>
        <p:nvSpPr>
          <p:cNvPr id="25" name="Right Arrow 24"/>
          <p:cNvSpPr/>
          <p:nvPr/>
        </p:nvSpPr>
        <p:spPr>
          <a:xfrm rot="5400000">
            <a:off x="-27432" y="1746504"/>
            <a:ext cx="1773936" cy="256032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itle 1"/>
          <p:cNvSpPr txBox="1">
            <a:spLocks/>
          </p:cNvSpPr>
          <p:nvPr/>
        </p:nvSpPr>
        <p:spPr>
          <a:xfrm>
            <a:off x="201168" y="219457"/>
            <a:ext cx="1609344" cy="768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defRPr>
            </a:lvl1pPr>
          </a:lstStyle>
          <a:p>
            <a:pPr algn="ctr"/>
            <a:r>
              <a:rPr lang="th-TH" dirty="0" smtClean="0"/>
              <a:t>เริ่มต้นที่นี่ </a:t>
            </a:r>
          </a:p>
          <a:p>
            <a:pPr algn="ctr"/>
            <a:r>
              <a:rPr lang="en-US" dirty="0" smtClean="0"/>
              <a:t>||</a:t>
            </a:r>
            <a:r>
              <a:rPr lang="th-TH" dirty="0" smtClean="0"/>
              <a:t> ไม่ได้เริ่มต้น</a:t>
            </a:r>
            <a:endParaRPr lang="en-US" dirty="0"/>
          </a:p>
        </p:txBody>
      </p:sp>
      <p:sp>
        <p:nvSpPr>
          <p:cNvPr id="27" name="Right Arrow 26"/>
          <p:cNvSpPr/>
          <p:nvPr/>
        </p:nvSpPr>
        <p:spPr>
          <a:xfrm>
            <a:off x="11320272" y="4315968"/>
            <a:ext cx="871728" cy="275718"/>
          </a:xfrm>
          <a:prstGeom prst="rightArrow">
            <a:avLst/>
          </a:prstGeom>
          <a:solidFill>
            <a:schemeClr val="tx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Left Brace 27"/>
          <p:cNvSpPr/>
          <p:nvPr/>
        </p:nvSpPr>
        <p:spPr>
          <a:xfrm flipH="1">
            <a:off x="10479024" y="2130552"/>
            <a:ext cx="457200" cy="2731008"/>
          </a:xfrm>
          <a:prstGeom prst="leftBrace">
            <a:avLst>
              <a:gd name="adj1" fmla="val 71190"/>
              <a:gd name="adj2" fmla="val 84229"/>
            </a:avLst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Bent Arrow 31"/>
          <p:cNvSpPr/>
          <p:nvPr/>
        </p:nvSpPr>
        <p:spPr>
          <a:xfrm rot="5400000" flipH="1">
            <a:off x="264318" y="3659981"/>
            <a:ext cx="585787" cy="1114426"/>
          </a:xfrm>
          <a:prstGeom prst="bentArrow">
            <a:avLst>
              <a:gd name="adj1" fmla="val 18798"/>
              <a:gd name="adj2" fmla="val 25000"/>
              <a:gd name="adj3" fmla="val 25000"/>
              <a:gd name="adj4" fmla="val 43750"/>
            </a:avLst>
          </a:prstGeom>
          <a:solidFill>
            <a:schemeClr val="tx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5" name="Oval 34"/>
          <p:cNvSpPr/>
          <p:nvPr/>
        </p:nvSpPr>
        <p:spPr>
          <a:xfrm>
            <a:off x="3081528" y="1669288"/>
            <a:ext cx="1060488" cy="1024128"/>
          </a:xfrm>
          <a:prstGeom prst="ellipse">
            <a:avLst/>
          </a:prstGeom>
          <a:noFill/>
          <a:ln w="76200"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th-TH" sz="3600" b="1" dirty="0" smtClean="0">
                <a:solidFill>
                  <a:schemeClr val="bg1"/>
                </a:solidFill>
              </a:rPr>
              <a:t>เขียน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36" name="Oval 35"/>
          <p:cNvSpPr/>
          <p:nvPr/>
        </p:nvSpPr>
        <p:spPr>
          <a:xfrm>
            <a:off x="3081528" y="4010152"/>
            <a:ext cx="1060488" cy="1024128"/>
          </a:xfrm>
          <a:prstGeom prst="ellipse">
            <a:avLst/>
          </a:prstGeom>
          <a:noFill/>
          <a:ln w="76200"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th-TH" sz="3600" b="1" dirty="0" smtClean="0">
                <a:solidFill>
                  <a:schemeClr val="bg1"/>
                </a:solidFill>
              </a:rPr>
              <a:t>อ่าน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37" name="Oval 36"/>
          <p:cNvSpPr/>
          <p:nvPr/>
        </p:nvSpPr>
        <p:spPr>
          <a:xfrm>
            <a:off x="3072384" y="5217160"/>
            <a:ext cx="1060488" cy="1024128"/>
          </a:xfrm>
          <a:prstGeom prst="ellipse">
            <a:avLst/>
          </a:prstGeom>
          <a:noFill/>
          <a:ln w="76200"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th-TH" b="1" dirty="0" smtClean="0">
                <a:solidFill>
                  <a:schemeClr val="bg1"/>
                </a:solidFill>
              </a:rPr>
              <a:t>กิจกรรม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8" name="Oval 37"/>
          <p:cNvSpPr/>
          <p:nvPr/>
        </p:nvSpPr>
        <p:spPr>
          <a:xfrm>
            <a:off x="3081528" y="489712"/>
            <a:ext cx="1060488" cy="1024128"/>
          </a:xfrm>
          <a:prstGeom prst="ellipse">
            <a:avLst/>
          </a:prstGeom>
          <a:noFill/>
          <a:ln w="76200"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Like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9" name="Title 1"/>
          <p:cNvSpPr txBox="1">
            <a:spLocks/>
          </p:cNvSpPr>
          <p:nvPr/>
        </p:nvSpPr>
        <p:spPr>
          <a:xfrm>
            <a:off x="11268456" y="3849625"/>
            <a:ext cx="874776" cy="768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defRPr>
            </a:lvl1pPr>
          </a:lstStyle>
          <a:p>
            <a:pPr algn="ctr"/>
            <a:r>
              <a:rPr lang="th-TH" sz="2800" dirty="0" smtClean="0"/>
              <a:t>กลับ</a:t>
            </a:r>
            <a:endParaRPr lang="en-US" sz="2800" dirty="0"/>
          </a:p>
        </p:txBody>
      </p:sp>
      <p:sp>
        <p:nvSpPr>
          <p:cNvPr id="40" name="Right Arrow 39"/>
          <p:cNvSpPr/>
          <p:nvPr/>
        </p:nvSpPr>
        <p:spPr>
          <a:xfrm rot="5400000">
            <a:off x="685800" y="1325880"/>
            <a:ext cx="932688" cy="256032"/>
          </a:xfrm>
          <a:prstGeom prst="rightArrow">
            <a:avLst>
              <a:gd name="adj1" fmla="val 50000"/>
              <a:gd name="adj2" fmla="val 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7033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F3267B0-18B0-4906-8621-29C4947060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5759" y="122029"/>
            <a:ext cx="11099410" cy="682770"/>
          </a:xfrm>
          <a:noFill/>
        </p:spPr>
        <p:txBody>
          <a:bodyPr anchor="ctr">
            <a:noAutofit/>
          </a:bodyPr>
          <a:lstStyle/>
          <a:p>
            <a:r>
              <a:rPr lang="th-TH" sz="4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การตลาดจากอดีต สู่ ปัจจุบัน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AF855D61-60AB-42E9-A1AC-C23E80A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F1C5A-2A30-4E61-B3D2-4C552C1E46A0}" type="slidenum">
              <a:rPr lang="th-TH" smtClean="0"/>
              <a:t>4</a:t>
            </a:fld>
            <a:endParaRPr lang="th-TH"/>
          </a:p>
        </p:txBody>
      </p:sp>
      <p:pic>
        <p:nvPicPr>
          <p:cNvPr id="7" name="Picture 2" descr="Related image">
            <a:extLst>
              <a:ext uri="{FF2B5EF4-FFF2-40B4-BE49-F238E27FC236}">
                <a16:creationId xmlns:a16="http://schemas.microsoft.com/office/drawing/2014/main" xmlns="" id="{EA230D4A-5142-4C9D-983B-CFD0A66AE0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59" y="914401"/>
            <a:ext cx="11465169" cy="5821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6833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706E0D2-61C8-4CEE-8A2A-487E761F1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2530"/>
            <a:ext cx="10515600" cy="1358055"/>
          </a:xfrm>
        </p:spPr>
        <p:txBody>
          <a:bodyPr>
            <a:normAutofit/>
          </a:bodyPr>
          <a:lstStyle/>
          <a:p>
            <a:pPr algn="ctr"/>
            <a:r>
              <a:rPr lang="th-TH" sz="4900" dirty="0"/>
              <a:t>แนวโน้มนี้</a:t>
            </a:r>
            <a:r>
              <a:rPr lang="en-US" sz="4900" dirty="0"/>
              <a:t>(</a:t>
            </a:r>
            <a:r>
              <a:rPr lang="th-TH" sz="4900" dirty="0"/>
              <a:t>ไม่</a:t>
            </a:r>
            <a:r>
              <a:rPr lang="en-US" sz="4900" dirty="0"/>
              <a:t>)</a:t>
            </a:r>
            <a:r>
              <a:rPr lang="th-TH" sz="4900" dirty="0"/>
              <a:t>มีเรา – 6 พันล้านดอลล่าร์</a:t>
            </a:r>
            <a:r>
              <a:rPr lang="th-TH" dirty="0"/>
              <a:t/>
            </a:r>
            <a:br>
              <a:rPr lang="th-TH" dirty="0"/>
            </a:br>
            <a:r>
              <a:rPr lang="en-US" sz="3200" dirty="0"/>
              <a:t>http://www.stream.co.th/2016/02/</a:t>
            </a:r>
            <a:r>
              <a:rPr lang="th-TH" sz="3200" dirty="0"/>
              <a:t>ข้อมูลของยอดขาย-</a:t>
            </a:r>
            <a:r>
              <a:rPr lang="en-US" sz="3200" dirty="0"/>
              <a:t>e-commerce-</a:t>
            </a:r>
            <a:r>
              <a:rPr lang="th-TH" sz="3200" dirty="0"/>
              <a:t>ในประ/</a:t>
            </a:r>
            <a:endParaRPr lang="th-T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FAB56A77-329D-45AD-A537-AF56F7175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F1C5A-2A30-4E61-B3D2-4C552C1E46A0}" type="slidenum">
              <a:rPr lang="th-TH" smtClean="0"/>
              <a:t>5</a:t>
            </a:fld>
            <a:endParaRPr lang="th-TH"/>
          </a:p>
        </p:txBody>
      </p:sp>
      <p:pic>
        <p:nvPicPr>
          <p:cNvPr id="1026" name="Picture 2" descr="Screen Shot 2559-01-31 at 9.59.38 AM">
            <a:extLst>
              <a:ext uri="{FF2B5EF4-FFF2-40B4-BE49-F238E27FC236}">
                <a16:creationId xmlns:a16="http://schemas.microsoft.com/office/drawing/2014/main" xmlns="" id="{C4D912B7-B7D7-43D8-92C2-FF5DCB897BA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1175" y="1587597"/>
            <a:ext cx="9214339" cy="5077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44627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559000000140301">
            <a:extLst>
              <a:ext uri="{FF2B5EF4-FFF2-40B4-BE49-F238E27FC236}">
                <a16:creationId xmlns:a16="http://schemas.microsoft.com/office/drawing/2014/main" xmlns="" id="{FCA72A3E-7073-49F0-B938-7DA4D9D2DB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3418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58A772AE-BB82-4883-BA2F-6C6AD95E8DFE}"/>
              </a:ext>
            </a:extLst>
          </p:cNvPr>
          <p:cNvSpPr/>
          <p:nvPr/>
        </p:nvSpPr>
        <p:spPr>
          <a:xfrm>
            <a:off x="4549528" y="3858660"/>
            <a:ext cx="722376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ถ้ามียอดขายสูง เป็นล้าน ๆ</a:t>
            </a:r>
          </a:p>
          <a:p>
            <a:pPr algn="ctr"/>
            <a:r>
              <a:rPr lang="th-TH" sz="40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ต้องเสียภาษีให้ภาครัฐ</a:t>
            </a:r>
          </a:p>
          <a:p>
            <a:pPr algn="ctr"/>
            <a:r>
              <a:rPr lang="th-TH" sz="4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เพื่อไปใช้ทำถนนหนทาง </a:t>
            </a:r>
          </a:p>
          <a:p>
            <a:pPr algn="ctr"/>
            <a:r>
              <a:rPr lang="th-TH" sz="4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ผู้ค้าจะได้นำสินค้าไปจำหน่ายได้สะดวก</a:t>
            </a:r>
          </a:p>
          <a:p>
            <a:pPr algn="ctr"/>
            <a:r>
              <a:rPr lang="th-TH" sz="4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ไม่มีหลุมมีบ่อ ระหว่างขนส่งสินค้า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1B46BC9D-2836-43F2-9CDB-8DC05F7DFA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F1C5A-2A30-4E61-B3D2-4C552C1E46A0}" type="slidenum">
              <a:rPr lang="th-TH" smtClean="0"/>
              <a:t>6</a:t>
            </a:fld>
            <a:endParaRPr lang="th-TH"/>
          </a:p>
        </p:txBody>
      </p:sp>
      <p:pic>
        <p:nvPicPr>
          <p:cNvPr id="3" name="รูปภาพ 2">
            <a:extLst>
              <a:ext uri="{FF2B5EF4-FFF2-40B4-BE49-F238E27FC236}">
                <a16:creationId xmlns:a16="http://schemas.microsoft.com/office/drawing/2014/main" xmlns="" id="{8E9566C5-250C-4F22-AF27-795FA9AB0D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9615" y="158708"/>
            <a:ext cx="3970979" cy="3487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8532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มายเลขสไลด์ 1">
            <a:extLst>
              <a:ext uri="{FF2B5EF4-FFF2-40B4-BE49-F238E27FC236}">
                <a16:creationId xmlns:a16="http://schemas.microsoft.com/office/drawing/2014/main" xmlns="" id="{B29FDA40-5F47-4DF7-9249-176062CDFC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F1C5A-2A30-4E61-B3D2-4C552C1E46A0}" type="slidenum">
              <a:rPr lang="th-TH" smtClean="0"/>
              <a:t>7</a:t>
            </a:fld>
            <a:endParaRPr lang="th-TH"/>
          </a:p>
        </p:txBody>
      </p:sp>
      <p:pic>
        <p:nvPicPr>
          <p:cNvPr id="2050" name="Picture 2" descr="No photo description available.">
            <a:extLst>
              <a:ext uri="{FF2B5EF4-FFF2-40B4-BE49-F238E27FC236}">
                <a16:creationId xmlns:a16="http://schemas.microsoft.com/office/drawing/2014/main" xmlns="" id="{5C05CC8E-1831-465D-8AD3-A2813D7ACC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400" y="0"/>
            <a:ext cx="3900216" cy="68455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mage result for truemoney">
            <a:extLst>
              <a:ext uri="{FF2B5EF4-FFF2-40B4-BE49-F238E27FC236}">
                <a16:creationId xmlns:a16="http://schemas.microsoft.com/office/drawing/2014/main" xmlns="" id="{9A0BBF21-B56F-4A66-BBDD-CE0852AB65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1477" y="1"/>
            <a:ext cx="686195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65750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มายเลขสไลด์ 1">
            <a:extLst>
              <a:ext uri="{FF2B5EF4-FFF2-40B4-BE49-F238E27FC236}">
                <a16:creationId xmlns:a16="http://schemas.microsoft.com/office/drawing/2014/main" xmlns="" id="{B29FDA40-5F47-4DF7-9249-176062CDFC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F1C5A-2A30-4E61-B3D2-4C552C1E46A0}" type="slidenum">
              <a:rPr lang="th-TH" smtClean="0"/>
              <a:t>8</a:t>
            </a:fld>
            <a:endParaRPr lang="th-TH"/>
          </a:p>
        </p:txBody>
      </p:sp>
      <p:sp>
        <p:nvSpPr>
          <p:cNvPr id="3" name="สี่เหลี่ยมผืนผ้า 2">
            <a:extLst>
              <a:ext uri="{FF2B5EF4-FFF2-40B4-BE49-F238E27FC236}">
                <a16:creationId xmlns:a16="http://schemas.microsoft.com/office/drawing/2014/main" xmlns="" id="{0B36EF33-AA2D-4144-8FEC-129ED3E6B517}"/>
              </a:ext>
            </a:extLst>
          </p:cNvPr>
          <p:cNvSpPr/>
          <p:nvPr/>
        </p:nvSpPr>
        <p:spPr>
          <a:xfrm>
            <a:off x="1995055" y="6356351"/>
            <a:ext cx="812272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http://genesis.ran4u.com/viewPayment.do?clubId=30701</a:t>
            </a:r>
            <a:endParaRPr lang="th-TH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054" name="Picture 6" descr="http://www.ran4u.com/userfiles2/fckeditor/92895/image/payment(5).jpg">
            <a:extLst>
              <a:ext uri="{FF2B5EF4-FFF2-40B4-BE49-F238E27FC236}">
                <a16:creationId xmlns:a16="http://schemas.microsoft.com/office/drawing/2014/main" xmlns="" id="{BE8A1EE6-9E7A-492D-9F33-5ACDFCC461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8275" y="1235034"/>
            <a:ext cx="6555179" cy="4899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genesis.ran4u.com/userfiles2/fckeditor/83448/image/delivery_u2condom_new(1).jpg">
            <a:extLst>
              <a:ext uri="{FF2B5EF4-FFF2-40B4-BE49-F238E27FC236}">
                <a16:creationId xmlns:a16="http://schemas.microsoft.com/office/drawing/2014/main" xmlns="" id="{62C40D12-42A0-4DB6-B16F-5926486E1C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946" y="154379"/>
            <a:ext cx="5070702" cy="5980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สี่เหลี่ยมผืนผ้า 5">
            <a:extLst>
              <a:ext uri="{FF2B5EF4-FFF2-40B4-BE49-F238E27FC236}">
                <a16:creationId xmlns:a16="http://schemas.microsoft.com/office/drawing/2014/main" xmlns="" id="{F3752246-B3DE-48CA-9B7D-614F3BD5B8EC}"/>
              </a:ext>
            </a:extLst>
          </p:cNvPr>
          <p:cNvSpPr/>
          <p:nvPr/>
        </p:nvSpPr>
        <p:spPr>
          <a:xfrm>
            <a:off x="5498275" y="677816"/>
            <a:ext cx="655517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ชุดนอนไม่ได้นอน หรือ ผลิตภัณฑ์เสริมอาหารท่านชาย</a:t>
            </a:r>
          </a:p>
        </p:txBody>
      </p:sp>
    </p:spTree>
    <p:extLst>
      <p:ext uri="{BB962C8B-B14F-4D97-AF65-F5344CB8AC3E}">
        <p14:creationId xmlns:p14="http://schemas.microsoft.com/office/powerpoint/2010/main" val="32217233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xmlns="" id="{DC3C2C83-C7FF-44D9-9D43-D736F647CB1A}"/>
              </a:ext>
            </a:extLst>
          </p:cNvPr>
          <p:cNvSpPr txBox="1">
            <a:spLocks/>
          </p:cNvSpPr>
          <p:nvPr/>
        </p:nvSpPr>
        <p:spPr>
          <a:xfrm>
            <a:off x="593766" y="122029"/>
            <a:ext cx="10770920" cy="682770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defRPr>
            </a:lvl1pPr>
          </a:lstStyle>
          <a:p>
            <a:r>
              <a:rPr lang="th-TH" sz="4000" dirty="0"/>
              <a:t>มองพฤติกรรมของผู้ค้าออนไลน์ (มีหลายแบบ)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AF855D61-60AB-42E9-A1AC-C23E80A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F1C5A-2A30-4E61-B3D2-4C552C1E46A0}" type="slidenum">
              <a:rPr lang="th-TH" smtClean="0"/>
              <a:t>9</a:t>
            </a:fld>
            <a:endParaRPr lang="th-TH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16C145BC-627F-4E60-8219-9F28E0CDC954}"/>
              </a:ext>
            </a:extLst>
          </p:cNvPr>
          <p:cNvSpPr/>
          <p:nvPr/>
        </p:nvSpPr>
        <p:spPr>
          <a:xfrm>
            <a:off x="593766" y="847151"/>
            <a:ext cx="9904022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ตัวอย่าง สินค้า ที่ผู้ค้าออนไลน์ต้องมี</a:t>
            </a:r>
          </a:p>
          <a:p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1. ขนมปั้นขลิบ มะขามแช่อิ่ม</a:t>
            </a:r>
          </a:p>
          <a:p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2. ขิงผงสำเร็จรูป</a:t>
            </a:r>
          </a:p>
          <a:p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3. หมูสวรรค์</a:t>
            </a:r>
          </a:p>
          <a:p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4. ข้าว</a:t>
            </a:r>
            <a:r>
              <a:rPr lang="th-TH" sz="3200" b="1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แต๋น</a:t>
            </a:r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กล้วยตาก น้ำส้มเกลี้ยง</a:t>
            </a:r>
          </a:p>
          <a:p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5. กล้วยตาก</a:t>
            </a:r>
          </a:p>
          <a:p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6. ถั่วเคลือบ</a:t>
            </a:r>
          </a:p>
          <a:p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7. เห็ดสวรรค์ แหนมเห็ด ข้าวเกรียบเห็ด</a:t>
            </a:r>
          </a:p>
          <a:p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8. ขนมทองพับ ทองม้วนสด</a:t>
            </a:r>
          </a:p>
          <a:p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9. แปรรูปจิ้งหรีด ข้าวเกรียบ น้ำพริก</a:t>
            </a:r>
          </a:p>
          <a:p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10. สับปะรดกวน</a:t>
            </a:r>
          </a:p>
        </p:txBody>
      </p:sp>
      <p:pic>
        <p:nvPicPr>
          <p:cNvPr id="1026" name="Picture 2" descr="https://scontent.fbkk15-1.fna.fbcdn.net/v/t1.0-9/47576392_365590040870217_5709643924604190720_n.jpg?_nc_cat=104&amp;_nc_eui2=AeHHyMhb0ZvtY2Kw8bLFnUk5QjPEouagGXyIDT6N8NJlzSo3YNy5LtIvb8T-NVQcXYUtHCH5z9lY9Q9FlohUAknjMDbTeoCdaRjU8BRzMkrZpg&amp;_nc_ht=scontent.fbkk15-1.fna&amp;oh=a20128b009905e50e8fa577f064c630b&amp;oe=5D753CA7">
            <a:extLst>
              <a:ext uri="{FF2B5EF4-FFF2-40B4-BE49-F238E27FC236}">
                <a16:creationId xmlns:a16="http://schemas.microsoft.com/office/drawing/2014/main" xmlns="" id="{6320A4B2-EA2F-469E-AE4B-57B87B6D13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3489" y="930520"/>
            <a:ext cx="6278089" cy="5155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xmlns="" id="{C3F61077-E4B9-4032-B020-56CF34A35338}"/>
              </a:ext>
            </a:extLst>
          </p:cNvPr>
          <p:cNvSpPr txBox="1">
            <a:spLocks/>
          </p:cNvSpPr>
          <p:nvPr/>
        </p:nvSpPr>
        <p:spPr>
          <a:xfrm>
            <a:off x="4286993" y="1739053"/>
            <a:ext cx="2149433" cy="624137"/>
          </a:xfrm>
          <a:prstGeom prst="rect">
            <a:avLst/>
          </a:prstGeom>
          <a:solidFill>
            <a:srgbClr val="C00000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defRPr>
            </a:lvl1pPr>
          </a:lstStyle>
          <a:p>
            <a:r>
              <a:rPr lang="th-TH" sz="4000" dirty="0"/>
              <a:t>สินค้า</a:t>
            </a:r>
          </a:p>
        </p:txBody>
      </p:sp>
    </p:spTree>
    <p:extLst>
      <p:ext uri="{BB962C8B-B14F-4D97-AF65-F5344CB8AC3E}">
        <p14:creationId xmlns:p14="http://schemas.microsoft.com/office/powerpoint/2010/main" val="26401515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2122C339-0A27-40E1-9453-8972B207126D}"/>
              </a:ext>
            </a:extLst>
          </p:cNvPr>
          <p:cNvSpPr/>
          <p:nvPr/>
        </p:nvSpPr>
        <p:spPr>
          <a:xfrm>
            <a:off x="311834" y="2623626"/>
            <a:ext cx="11568332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Lampang City 	: </a:t>
            </a:r>
            <a:r>
              <a:rPr lang="en-US" sz="32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237789</a:t>
            </a:r>
            <a:r>
              <a:rPr lang="en-US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คน</a:t>
            </a:r>
            <a:endParaRPr lang="en-US" sz="32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en-US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	https://web.facebook.com/groups/243126115797740/</a:t>
            </a:r>
          </a:p>
          <a:p>
            <a:r>
              <a:rPr lang="en-US" sz="3200" b="1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LamPang</a:t>
            </a:r>
            <a:r>
              <a:rPr lang="en-US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City 	: </a:t>
            </a:r>
            <a:r>
              <a:rPr lang="en-US" sz="32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127000</a:t>
            </a:r>
            <a:r>
              <a:rPr lang="en-US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คน</a:t>
            </a:r>
            <a:endParaRPr lang="en-US" sz="32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en-US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	https://web.facebook.com/groups/LampangCityThailand/</a:t>
            </a:r>
          </a:p>
          <a:p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กาดนัดแม่เมาะออนไลน์ </a:t>
            </a:r>
            <a:r>
              <a:rPr lang="en-US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	: </a:t>
            </a:r>
            <a:r>
              <a:rPr lang="en-US" sz="32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23852</a:t>
            </a:r>
            <a:r>
              <a:rPr lang="en-US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คน</a:t>
            </a:r>
            <a:endParaRPr lang="en-US" sz="32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en-US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	https://web.facebook.com/groups/maemohclub/</a:t>
            </a:r>
          </a:p>
          <a:p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ลำปาง ซิตี้ </a:t>
            </a:r>
            <a:r>
              <a:rPr lang="en-US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		: </a:t>
            </a:r>
            <a:r>
              <a:rPr lang="en-US" sz="32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57785</a:t>
            </a:r>
            <a:r>
              <a:rPr lang="en-US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คน</a:t>
            </a:r>
            <a:endParaRPr lang="en-US" sz="32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en-US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	https://web.facebook.com/groups/1050548265033988/</a:t>
            </a:r>
            <a:endParaRPr lang="th-TH" sz="32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0E71041F-12DB-4ACE-8B89-A76C64C50D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2905" y="244720"/>
            <a:ext cx="6367261" cy="2695428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9168A27A-1CE0-4A81-B9C3-BE93E8D0A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F1C5A-2A30-4E61-B3D2-4C552C1E46A0}" type="slidenum">
              <a:rPr lang="th-TH" smtClean="0"/>
              <a:t>10</a:t>
            </a:fld>
            <a:endParaRPr lang="th-TH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xmlns="" id="{CDEB2203-6FB7-4CDC-97D9-244F9E3A4113}"/>
              </a:ext>
            </a:extLst>
          </p:cNvPr>
          <p:cNvSpPr txBox="1">
            <a:spLocks/>
          </p:cNvSpPr>
          <p:nvPr/>
        </p:nvSpPr>
        <p:spPr>
          <a:xfrm>
            <a:off x="458927" y="244720"/>
            <a:ext cx="4906885" cy="2378906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defRPr>
            </a:lvl1pPr>
          </a:lstStyle>
          <a:p>
            <a:pPr algn="ctr"/>
            <a:r>
              <a:rPr lang="th-TH" sz="7200" dirty="0"/>
              <a:t>ขายผ่าน</a:t>
            </a:r>
            <a:r>
              <a:rPr lang="th-TH" sz="7200" dirty="0" err="1"/>
              <a:t>เฟส</a:t>
            </a:r>
            <a:r>
              <a:rPr lang="th-TH" sz="7200" dirty="0"/>
              <a:t>บุ๊ค</a:t>
            </a:r>
          </a:p>
          <a:p>
            <a:pPr algn="ctr"/>
            <a:r>
              <a:rPr lang="en-US" dirty="0"/>
              <a:t>(</a:t>
            </a:r>
            <a:r>
              <a:rPr lang="th-TH" dirty="0"/>
              <a:t>ขายเอง </a:t>
            </a:r>
            <a:r>
              <a:rPr lang="en-US" dirty="0"/>
              <a:t>, </a:t>
            </a:r>
            <a:r>
              <a:rPr lang="th-TH" dirty="0"/>
              <a:t>ฝาก</a:t>
            </a:r>
            <a:r>
              <a:rPr lang="th-TH" dirty="0" err="1"/>
              <a:t>เฟส</a:t>
            </a:r>
            <a:r>
              <a:rPr lang="th-TH" dirty="0"/>
              <a:t>บุ๊คไปขาย</a:t>
            </a:r>
            <a:r>
              <a:rPr lang="en-US" dirty="0"/>
              <a:t>)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3011885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No photo description available.">
            <a:extLst>
              <a:ext uri="{FF2B5EF4-FFF2-40B4-BE49-F238E27FC236}">
                <a16:creationId xmlns:a16="http://schemas.microsoft.com/office/drawing/2014/main" xmlns="" id="{5CBF6534-1C97-4947-B4D4-A1B58782D7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584"/>
          <a:stretch/>
        </p:blipFill>
        <p:spPr bwMode="auto">
          <a:xfrm>
            <a:off x="296883" y="152439"/>
            <a:ext cx="4950011" cy="6553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11954BCA-89ED-47F8-A92D-BE8487A324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F1C5A-2A30-4E61-B3D2-4C552C1E46A0}" type="slidenum">
              <a:rPr lang="th-TH" smtClean="0"/>
              <a:t>11</a:t>
            </a:fld>
            <a:endParaRPr lang="th-TH"/>
          </a:p>
        </p:txBody>
      </p:sp>
      <p:sp>
        <p:nvSpPr>
          <p:cNvPr id="4" name="คำบรรยายภาพ: วงรี 3">
            <a:extLst>
              <a:ext uri="{FF2B5EF4-FFF2-40B4-BE49-F238E27FC236}">
                <a16:creationId xmlns:a16="http://schemas.microsoft.com/office/drawing/2014/main" xmlns="" id="{A8628782-CA49-4335-AB3A-4C9DD9FDFCE7}"/>
              </a:ext>
            </a:extLst>
          </p:cNvPr>
          <p:cNvSpPr/>
          <p:nvPr/>
        </p:nvSpPr>
        <p:spPr>
          <a:xfrm>
            <a:off x="4946053" y="152439"/>
            <a:ext cx="6949064" cy="6246421"/>
          </a:xfrm>
          <a:prstGeom prst="wedgeEllipseCallout">
            <a:avLst>
              <a:gd name="adj1" fmla="val -61606"/>
              <a:gd name="adj2" fmla="val 17814"/>
            </a:avLst>
          </a:prstGeom>
          <a:solidFill>
            <a:schemeClr val="tx1">
              <a:lumMod val="95000"/>
            </a:schemeClr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5400" b="1" u="sng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ข้อมูลสินค้าครบ</a:t>
            </a:r>
          </a:p>
          <a:p>
            <a:pPr algn="ctr"/>
            <a:r>
              <a:rPr lang="th-TH" sz="54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- ราคา</a:t>
            </a:r>
          </a:p>
          <a:p>
            <a:pPr algn="ctr"/>
            <a:r>
              <a:rPr lang="th-TH" sz="54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- ขนาด</a:t>
            </a:r>
          </a:p>
          <a:p>
            <a:pPr algn="ctr"/>
            <a:r>
              <a:rPr lang="th-TH" sz="54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- จุดเด่นของสินค้า</a:t>
            </a:r>
          </a:p>
          <a:p>
            <a:pPr algn="ctr"/>
            <a:r>
              <a:rPr lang="th-TH" sz="54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- เบอร์โทร และการส่งของ</a:t>
            </a:r>
          </a:p>
          <a:p>
            <a:pPr algn="ctr"/>
            <a:r>
              <a:rPr lang="th-TH" sz="54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- ภาพตัวอย่าง</a:t>
            </a:r>
          </a:p>
        </p:txBody>
      </p:sp>
    </p:spTree>
    <p:extLst>
      <p:ext uri="{BB962C8B-B14F-4D97-AF65-F5344CB8AC3E}">
        <p14:creationId xmlns:p14="http://schemas.microsoft.com/office/powerpoint/2010/main" val="12282436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Image may contain: text">
            <a:extLst>
              <a:ext uri="{FF2B5EF4-FFF2-40B4-BE49-F238E27FC236}">
                <a16:creationId xmlns:a16="http://schemas.microsoft.com/office/drawing/2014/main" xmlns="" id="{74119AFD-914C-40A1-8728-5E3F3F7396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9072" y="88981"/>
            <a:ext cx="3219456" cy="6616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64771043-2D47-4C1D-9949-05913FBE6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F1C5A-2A30-4E61-B3D2-4C552C1E46A0}" type="slidenum">
              <a:rPr lang="th-TH" smtClean="0"/>
              <a:t>12</a:t>
            </a:fld>
            <a:endParaRPr lang="th-TH"/>
          </a:p>
        </p:txBody>
      </p:sp>
      <p:sp>
        <p:nvSpPr>
          <p:cNvPr id="4" name="คำบรรยายภาพ: วงรี 3">
            <a:extLst>
              <a:ext uri="{FF2B5EF4-FFF2-40B4-BE49-F238E27FC236}">
                <a16:creationId xmlns:a16="http://schemas.microsoft.com/office/drawing/2014/main" xmlns="" id="{FFA9A740-9FE8-48A3-80E0-D9E364E9A306}"/>
              </a:ext>
            </a:extLst>
          </p:cNvPr>
          <p:cNvSpPr/>
          <p:nvPr/>
        </p:nvSpPr>
        <p:spPr>
          <a:xfrm>
            <a:off x="542307" y="274060"/>
            <a:ext cx="5553693" cy="5651727"/>
          </a:xfrm>
          <a:prstGeom prst="wedgeEllipseCallout">
            <a:avLst>
              <a:gd name="adj1" fmla="val 83251"/>
              <a:gd name="adj2" fmla="val 16914"/>
            </a:avLst>
          </a:prstGeom>
          <a:solidFill>
            <a:schemeClr val="tx1">
              <a:lumMod val="95000"/>
            </a:schemeClr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5400" b="1" u="sng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สัญลักษณ์</a:t>
            </a:r>
          </a:p>
          <a:p>
            <a:pPr algn="ctr"/>
            <a:r>
              <a:rPr lang="th-TH" sz="5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มีให้ใช้เยอะมาก</a:t>
            </a:r>
          </a:p>
        </p:txBody>
      </p:sp>
    </p:spTree>
    <p:extLst>
      <p:ext uri="{BB962C8B-B14F-4D97-AF65-F5344CB8AC3E}">
        <p14:creationId xmlns:p14="http://schemas.microsoft.com/office/powerpoint/2010/main" val="16839411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57038434_10157306715257272_7380805361491509248_n">
            <a:extLst>
              <a:ext uri="{FF2B5EF4-FFF2-40B4-BE49-F238E27FC236}">
                <a16:creationId xmlns:a16="http://schemas.microsoft.com/office/drawing/2014/main" xmlns="" id="{D60B4D8B-E97B-47D7-8B31-0DE49FE6EA23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55"/>
          <a:stretch/>
        </p:blipFill>
        <p:spPr>
          <a:xfrm>
            <a:off x="294925" y="169307"/>
            <a:ext cx="3336925" cy="5946485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0C76BB36-1F45-47E6-B439-61C1E6910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F1C5A-2A30-4E61-B3D2-4C552C1E46A0}" type="slidenum">
              <a:rPr lang="th-TH" smtClean="0"/>
              <a:t>13</a:t>
            </a:fld>
            <a:endParaRPr lang="th-TH"/>
          </a:p>
        </p:txBody>
      </p:sp>
      <p:sp>
        <p:nvSpPr>
          <p:cNvPr id="4" name="คำบรรยายภาพ: วงรี 3">
            <a:extLst>
              <a:ext uri="{FF2B5EF4-FFF2-40B4-BE49-F238E27FC236}">
                <a16:creationId xmlns:a16="http://schemas.microsoft.com/office/drawing/2014/main" xmlns="" id="{02A638C9-830A-4638-A5A3-E16E06D7E97F}"/>
              </a:ext>
            </a:extLst>
          </p:cNvPr>
          <p:cNvSpPr/>
          <p:nvPr/>
        </p:nvSpPr>
        <p:spPr>
          <a:xfrm>
            <a:off x="3823855" y="152439"/>
            <a:ext cx="8265225" cy="5937663"/>
          </a:xfrm>
          <a:prstGeom prst="wedgeEllipseCallout">
            <a:avLst>
              <a:gd name="adj1" fmla="val -71938"/>
              <a:gd name="adj2" fmla="val -13410"/>
            </a:avLst>
          </a:prstGeom>
          <a:solidFill>
            <a:schemeClr val="tx1"/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นอกจากภาพถ่ายแล้ว</a:t>
            </a:r>
          </a:p>
          <a:p>
            <a:pPr algn="ctr"/>
            <a:r>
              <a:rPr lang="th-TH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มีข้อมูลอื่น ๆ </a:t>
            </a:r>
          </a:p>
          <a:p>
            <a:pPr algn="ctr"/>
            <a:r>
              <a:rPr lang="th-TH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ที่ทำให้โพสต์สมบูรณ์</a:t>
            </a:r>
          </a:p>
          <a:p>
            <a:pPr algn="ctr"/>
            <a:r>
              <a:rPr lang="th-TH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เช่น </a:t>
            </a:r>
            <a:r>
              <a:rPr lang="th-TH" sz="6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แท็ก</a:t>
            </a:r>
            <a:r>
              <a:rPr lang="th-TH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หรือ ความรู้สึก</a:t>
            </a:r>
          </a:p>
        </p:txBody>
      </p:sp>
    </p:spTree>
    <p:extLst>
      <p:ext uri="{BB962C8B-B14F-4D97-AF65-F5344CB8AC3E}">
        <p14:creationId xmlns:p14="http://schemas.microsoft.com/office/powerpoint/2010/main" val="32912286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may contain: 1 person">
            <a:extLst>
              <a:ext uri="{FF2B5EF4-FFF2-40B4-BE49-F238E27FC236}">
                <a16:creationId xmlns:a16="http://schemas.microsoft.com/office/drawing/2014/main" xmlns="" id="{01CB6F53-CA6A-4107-BA3B-00780B7D73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035"/>
          <a:stretch/>
        </p:blipFill>
        <p:spPr bwMode="auto">
          <a:xfrm>
            <a:off x="366177" y="166254"/>
            <a:ext cx="3623932" cy="6551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F740FEF3-741C-4159-B0D5-15C787DC3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F1C5A-2A30-4E61-B3D2-4C552C1E46A0}" type="slidenum">
              <a:rPr lang="th-TH" smtClean="0"/>
              <a:t>14</a:t>
            </a:fld>
            <a:endParaRPr lang="th-TH"/>
          </a:p>
        </p:txBody>
      </p:sp>
      <p:sp>
        <p:nvSpPr>
          <p:cNvPr id="4" name="คำบรรยายภาพ: วงรี 3">
            <a:extLst>
              <a:ext uri="{FF2B5EF4-FFF2-40B4-BE49-F238E27FC236}">
                <a16:creationId xmlns:a16="http://schemas.microsoft.com/office/drawing/2014/main" xmlns="" id="{993B0EF2-740F-458E-A4FB-53EEF2D61756}"/>
              </a:ext>
            </a:extLst>
          </p:cNvPr>
          <p:cNvSpPr/>
          <p:nvPr/>
        </p:nvSpPr>
        <p:spPr>
          <a:xfrm>
            <a:off x="4946053" y="152439"/>
            <a:ext cx="6949064" cy="6246421"/>
          </a:xfrm>
          <a:prstGeom prst="wedgeEllipseCallout">
            <a:avLst>
              <a:gd name="adj1" fmla="val -79891"/>
              <a:gd name="adj2" fmla="val 7738"/>
            </a:avLst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6600" b="1" u="sng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ความสำเร็จ</a:t>
            </a:r>
          </a:p>
          <a:p>
            <a:pPr algn="ctr"/>
            <a:r>
              <a:rPr lang="th-TH" sz="54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จะเกิดขึ้นได้</a:t>
            </a:r>
          </a:p>
          <a:p>
            <a:pPr algn="ctr"/>
            <a:r>
              <a:rPr lang="th-TH" sz="54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ต้องเกิดจากการลงมือทำ</a:t>
            </a:r>
          </a:p>
          <a:p>
            <a:pPr algn="ctr"/>
            <a:r>
              <a:rPr lang="th-TH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เค้ามีเหตุผล ที่ต้องไปต่อ</a:t>
            </a:r>
          </a:p>
          <a:p>
            <a:pPr algn="ctr"/>
            <a:r>
              <a:rPr 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[</a:t>
            </a:r>
            <a:r>
              <a:rPr lang="th-TH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บอกเล่า</a:t>
            </a:r>
            <a:r>
              <a:rPr 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]</a:t>
            </a:r>
            <a:endParaRPr lang="th-TH" sz="5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492051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56732742_10157306758547272_2322581329989861376_n">
            <a:extLst>
              <a:ext uri="{FF2B5EF4-FFF2-40B4-BE49-F238E27FC236}">
                <a16:creationId xmlns:a16="http://schemas.microsoft.com/office/drawing/2014/main" xmlns="" id="{1B9F1733-1138-4D5F-8EAA-C44D555C839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800" y="154655"/>
            <a:ext cx="3186423" cy="654869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D86CB136-FC77-46E9-BC78-26021B72F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F1C5A-2A30-4E61-B3D2-4C552C1E46A0}" type="slidenum">
              <a:rPr lang="th-TH" smtClean="0"/>
              <a:t>15</a:t>
            </a:fld>
            <a:endParaRPr lang="th-TH"/>
          </a:p>
        </p:txBody>
      </p:sp>
      <p:sp>
        <p:nvSpPr>
          <p:cNvPr id="4" name="คำบรรยายภาพ: วงรี 3">
            <a:extLst>
              <a:ext uri="{FF2B5EF4-FFF2-40B4-BE49-F238E27FC236}">
                <a16:creationId xmlns:a16="http://schemas.microsoft.com/office/drawing/2014/main" xmlns="" id="{2ECC27B8-995F-4396-A694-E7E43BFCD2FC}"/>
              </a:ext>
            </a:extLst>
          </p:cNvPr>
          <p:cNvSpPr/>
          <p:nvPr/>
        </p:nvSpPr>
        <p:spPr>
          <a:xfrm>
            <a:off x="4946053" y="152439"/>
            <a:ext cx="6949064" cy="6246421"/>
          </a:xfrm>
          <a:prstGeom prst="wedgeEllipseCallout">
            <a:avLst>
              <a:gd name="adj1" fmla="val -76644"/>
              <a:gd name="adj2" fmla="val -18118"/>
            </a:avLst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66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ภาพสินค้า</a:t>
            </a:r>
          </a:p>
          <a:p>
            <a:pPr algn="ctr"/>
            <a:r>
              <a:rPr lang="th-TH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มีความน่าสนใจ</a:t>
            </a:r>
          </a:p>
          <a:p>
            <a:pPr algn="ctr"/>
            <a:r>
              <a:rPr lang="th-TH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ต้องหาจุดเด่น</a:t>
            </a:r>
          </a:p>
          <a:p>
            <a:pPr algn="ctr"/>
            <a:r>
              <a:rPr lang="th-TH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ของสินค้าให้พบ</a:t>
            </a:r>
          </a:p>
          <a:p>
            <a:pPr algn="ctr"/>
            <a:r>
              <a:rPr 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[</a:t>
            </a:r>
            <a:r>
              <a:rPr lang="th-TH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ภาพถ่ายเด่น</a:t>
            </a:r>
            <a:r>
              <a:rPr 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]</a:t>
            </a:r>
            <a:endParaRPr lang="th-TH" sz="5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879184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56800868_10157306716617272_5913501678270676992_n">
            <a:extLst>
              <a:ext uri="{FF2B5EF4-FFF2-40B4-BE49-F238E27FC236}">
                <a16:creationId xmlns:a16="http://schemas.microsoft.com/office/drawing/2014/main" xmlns="" id="{880E87EC-48BA-4F9C-B288-6EC33DC842C9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74"/>
          <a:stretch/>
        </p:blipFill>
        <p:spPr>
          <a:xfrm>
            <a:off x="389927" y="204849"/>
            <a:ext cx="3336925" cy="6448301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8E282664-5890-481A-9249-722A06FFE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F1C5A-2A30-4E61-B3D2-4C552C1E46A0}" type="slidenum">
              <a:rPr lang="th-TH" smtClean="0"/>
              <a:t>16</a:t>
            </a:fld>
            <a:endParaRPr lang="th-TH"/>
          </a:p>
        </p:txBody>
      </p:sp>
      <p:sp>
        <p:nvSpPr>
          <p:cNvPr id="4" name="คำบรรยายภาพ: วงรี 3">
            <a:extLst>
              <a:ext uri="{FF2B5EF4-FFF2-40B4-BE49-F238E27FC236}">
                <a16:creationId xmlns:a16="http://schemas.microsoft.com/office/drawing/2014/main" xmlns="" id="{16102299-2D4B-4E24-87B7-481DEC2B97DA}"/>
              </a:ext>
            </a:extLst>
          </p:cNvPr>
          <p:cNvSpPr/>
          <p:nvPr/>
        </p:nvSpPr>
        <p:spPr>
          <a:xfrm>
            <a:off x="4946053" y="152439"/>
            <a:ext cx="6949064" cy="6246421"/>
          </a:xfrm>
          <a:prstGeom prst="wedgeEllipseCallout">
            <a:avLst>
              <a:gd name="adj1" fmla="val -69467"/>
              <a:gd name="adj2" fmla="val -16977"/>
            </a:avLst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5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ภาพแหล่งสินค้า</a:t>
            </a:r>
          </a:p>
          <a:p>
            <a:pPr algn="ctr"/>
            <a:r>
              <a:rPr lang="th-TH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มีความน่าสนใจ</a:t>
            </a:r>
          </a:p>
          <a:p>
            <a:pPr algn="ctr"/>
            <a:r>
              <a:rPr lang="th-TH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ต้องหาจุดเด่น</a:t>
            </a:r>
          </a:p>
          <a:p>
            <a:pPr algn="ctr"/>
            <a:r>
              <a:rPr lang="th-TH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ของสินค้าให้พบ</a:t>
            </a:r>
          </a:p>
          <a:p>
            <a:pPr algn="ctr"/>
            <a:r>
              <a:rPr 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[</a:t>
            </a:r>
            <a:r>
              <a:rPr lang="th-TH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มีร้าน</a:t>
            </a:r>
            <a:r>
              <a:rPr 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]</a:t>
            </a:r>
            <a:endParaRPr lang="th-TH" sz="5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0473235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56770533_10157306716287272_8343437214767644672_n">
            <a:extLst>
              <a:ext uri="{FF2B5EF4-FFF2-40B4-BE49-F238E27FC236}">
                <a16:creationId xmlns:a16="http://schemas.microsoft.com/office/drawing/2014/main" xmlns="" id="{83D31176-9632-441E-9D74-A95D257D787B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71"/>
          <a:stretch/>
        </p:blipFill>
        <p:spPr>
          <a:xfrm>
            <a:off x="354301" y="261257"/>
            <a:ext cx="3679525" cy="6377049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B6175A02-A2FB-4123-854F-A0CF121592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F1C5A-2A30-4E61-B3D2-4C552C1E46A0}" type="slidenum">
              <a:rPr lang="th-TH" smtClean="0"/>
              <a:t>17</a:t>
            </a:fld>
            <a:endParaRPr lang="th-TH"/>
          </a:p>
        </p:txBody>
      </p:sp>
      <p:sp>
        <p:nvSpPr>
          <p:cNvPr id="4" name="คำบรรยายภาพ: วงรี 3">
            <a:extLst>
              <a:ext uri="{FF2B5EF4-FFF2-40B4-BE49-F238E27FC236}">
                <a16:creationId xmlns:a16="http://schemas.microsoft.com/office/drawing/2014/main" xmlns="" id="{378066CD-7C93-4729-8DF8-F2F2F5729F04}"/>
              </a:ext>
            </a:extLst>
          </p:cNvPr>
          <p:cNvSpPr/>
          <p:nvPr/>
        </p:nvSpPr>
        <p:spPr>
          <a:xfrm>
            <a:off x="4429496" y="152439"/>
            <a:ext cx="7465621" cy="6246421"/>
          </a:xfrm>
          <a:prstGeom prst="wedgeEllipseCallout">
            <a:avLst>
              <a:gd name="adj1" fmla="val -73940"/>
              <a:gd name="adj2" fmla="val -5761"/>
            </a:avLst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7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4</a:t>
            </a:r>
            <a:r>
              <a:rPr lang="en-US" sz="7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Ps</a:t>
            </a:r>
            <a:endParaRPr lang="th-TH" sz="7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ctr"/>
            <a:r>
              <a:rPr lang="th-TH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ราคาสำคัญที่สุด</a:t>
            </a:r>
          </a:p>
          <a:p>
            <a:pPr algn="ctr"/>
            <a:r>
              <a:rPr lang="th-TH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ถ้ามีสินค้าหลายรายการ</a:t>
            </a:r>
          </a:p>
          <a:p>
            <a:pPr algn="ctr"/>
            <a:r>
              <a:rPr lang="th-TH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นี่เป็นตัวอย่างการโพสต์</a:t>
            </a:r>
          </a:p>
          <a:p>
            <a:pPr algn="ctr"/>
            <a:r>
              <a:rPr lang="th-TH" sz="8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เมนูอาหาร</a:t>
            </a:r>
          </a:p>
        </p:txBody>
      </p:sp>
    </p:spTree>
    <p:extLst>
      <p:ext uri="{BB962C8B-B14F-4D97-AF65-F5344CB8AC3E}">
        <p14:creationId xmlns:p14="http://schemas.microsoft.com/office/powerpoint/2010/main" val="30156340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56781100_10157306715457272_2097640591184625664_n">
            <a:extLst>
              <a:ext uri="{FF2B5EF4-FFF2-40B4-BE49-F238E27FC236}">
                <a16:creationId xmlns:a16="http://schemas.microsoft.com/office/drawing/2014/main" xmlns="" id="{47F7D704-59E4-46E5-8433-E01FDA8EE083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528" b="11385"/>
          <a:stretch/>
        </p:blipFill>
        <p:spPr>
          <a:xfrm>
            <a:off x="296883" y="152439"/>
            <a:ext cx="4732888" cy="58446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5F0D3103-11C0-4EA6-AA75-251134486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F1C5A-2A30-4E61-B3D2-4C552C1E46A0}" type="slidenum">
              <a:rPr lang="th-TH" smtClean="0"/>
              <a:t>18</a:t>
            </a:fld>
            <a:endParaRPr lang="th-TH"/>
          </a:p>
        </p:txBody>
      </p:sp>
      <p:sp>
        <p:nvSpPr>
          <p:cNvPr id="4" name="คำบรรยายภาพ: วงรี 3">
            <a:extLst>
              <a:ext uri="{FF2B5EF4-FFF2-40B4-BE49-F238E27FC236}">
                <a16:creationId xmlns:a16="http://schemas.microsoft.com/office/drawing/2014/main" xmlns="" id="{D81DF9E0-04D1-40B8-A5EC-3240803C1DF1}"/>
              </a:ext>
            </a:extLst>
          </p:cNvPr>
          <p:cNvSpPr/>
          <p:nvPr/>
        </p:nvSpPr>
        <p:spPr>
          <a:xfrm>
            <a:off x="5747657" y="152439"/>
            <a:ext cx="6147460" cy="6246421"/>
          </a:xfrm>
          <a:prstGeom prst="wedgeEllipseCallout">
            <a:avLst>
              <a:gd name="adj1" fmla="val -77884"/>
              <a:gd name="adj2" fmla="val -23062"/>
            </a:avLst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จุดเด่น </a:t>
            </a:r>
            <a:r>
              <a:rPr lang="th-TH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ขายขาดทุน</a:t>
            </a:r>
          </a:p>
          <a:p>
            <a:pPr algn="ctr"/>
            <a:r>
              <a:rPr lang="th-TH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เรื่องราคา </a:t>
            </a:r>
          </a:p>
          <a:p>
            <a:pPr algn="ctr"/>
            <a:r>
              <a:rPr lang="th-TH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และภาพสินค้า</a:t>
            </a:r>
          </a:p>
          <a:p>
            <a:pPr algn="ctr"/>
            <a:r>
              <a:rPr lang="th-TH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มีความชัดเจน</a:t>
            </a:r>
          </a:p>
          <a:p>
            <a:pPr algn="ctr"/>
            <a:r>
              <a:rPr 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Promotion</a:t>
            </a:r>
            <a:endParaRPr lang="th-TH"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2186770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56883484_10157306715822272_7032126155327012864_n">
            <a:extLst>
              <a:ext uri="{FF2B5EF4-FFF2-40B4-BE49-F238E27FC236}">
                <a16:creationId xmlns:a16="http://schemas.microsoft.com/office/drawing/2014/main" xmlns="" id="{4B49B5D1-2BB4-4048-8EBC-4E11CEB16510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074"/>
          <a:stretch/>
        </p:blipFill>
        <p:spPr>
          <a:xfrm>
            <a:off x="378053" y="201880"/>
            <a:ext cx="3336925" cy="5961413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9453C41E-5AC3-4BFF-A8F5-8D1ABE5356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F1C5A-2A30-4E61-B3D2-4C552C1E46A0}" type="slidenum">
              <a:rPr lang="th-TH" smtClean="0"/>
              <a:t>19</a:t>
            </a:fld>
            <a:endParaRPr lang="th-TH"/>
          </a:p>
        </p:txBody>
      </p:sp>
      <p:sp>
        <p:nvSpPr>
          <p:cNvPr id="4" name="คำบรรยายภาพ: วงรี 3">
            <a:extLst>
              <a:ext uri="{FF2B5EF4-FFF2-40B4-BE49-F238E27FC236}">
                <a16:creationId xmlns:a16="http://schemas.microsoft.com/office/drawing/2014/main" xmlns="" id="{CDC420CE-35BA-46E7-ACEE-26927148A379}"/>
              </a:ext>
            </a:extLst>
          </p:cNvPr>
          <p:cNvSpPr/>
          <p:nvPr/>
        </p:nvSpPr>
        <p:spPr>
          <a:xfrm>
            <a:off x="4429496" y="152439"/>
            <a:ext cx="7465621" cy="6246421"/>
          </a:xfrm>
          <a:prstGeom prst="wedgeEllipseCallout">
            <a:avLst>
              <a:gd name="adj1" fmla="val -62328"/>
              <a:gd name="adj2" fmla="val 20284"/>
            </a:avLst>
          </a:prstGeom>
          <a:solidFill>
            <a:srgbClr val="FFFF00"/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7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ของทะเล</a:t>
            </a:r>
            <a:r>
              <a:rPr lang="th-TH" sz="7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ดีจริง</a:t>
            </a:r>
          </a:p>
          <a:p>
            <a:pPr algn="ctr"/>
            <a:r>
              <a:rPr lang="th-TH" sz="7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สำหรับคนภาคเหนือ</a:t>
            </a:r>
          </a:p>
          <a:p>
            <a:pPr algn="ctr"/>
            <a:r>
              <a:rPr lang="th-TH" sz="7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สดใหม่ ใหญ่จริง</a:t>
            </a:r>
          </a:p>
        </p:txBody>
      </p:sp>
    </p:spTree>
    <p:extLst>
      <p:ext uri="{BB962C8B-B14F-4D97-AF65-F5344CB8AC3E}">
        <p14:creationId xmlns:p14="http://schemas.microsoft.com/office/powerpoint/2010/main" val="18154316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57118265_10157306716132272_6973745395016925184_n">
            <a:extLst>
              <a:ext uri="{FF2B5EF4-FFF2-40B4-BE49-F238E27FC236}">
                <a16:creationId xmlns:a16="http://schemas.microsoft.com/office/drawing/2014/main" xmlns="" id="{E8CDAC5C-5C83-43F9-A147-C0D7566B7DAE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15"/>
          <a:stretch/>
        </p:blipFill>
        <p:spPr>
          <a:xfrm>
            <a:off x="389927" y="118755"/>
            <a:ext cx="3336925" cy="6008914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58C32553-C549-4E2A-B316-26A896F61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F1C5A-2A30-4E61-B3D2-4C552C1E46A0}" type="slidenum">
              <a:rPr lang="th-TH" smtClean="0"/>
              <a:t>20</a:t>
            </a:fld>
            <a:endParaRPr lang="th-TH"/>
          </a:p>
        </p:txBody>
      </p:sp>
      <p:sp>
        <p:nvSpPr>
          <p:cNvPr id="4" name="คำบรรยายภาพ: วงรี 3">
            <a:extLst>
              <a:ext uri="{FF2B5EF4-FFF2-40B4-BE49-F238E27FC236}">
                <a16:creationId xmlns:a16="http://schemas.microsoft.com/office/drawing/2014/main" xmlns="" id="{CB43ACEF-6A17-471E-A43E-591EF6E67F5A}"/>
              </a:ext>
            </a:extLst>
          </p:cNvPr>
          <p:cNvSpPr/>
          <p:nvPr/>
        </p:nvSpPr>
        <p:spPr>
          <a:xfrm>
            <a:off x="4952010" y="152439"/>
            <a:ext cx="7137070" cy="5937663"/>
          </a:xfrm>
          <a:prstGeom prst="wedgeEllipseCallout">
            <a:avLst>
              <a:gd name="adj1" fmla="val -81674"/>
              <a:gd name="adj2" fmla="val 6790"/>
            </a:avLst>
          </a:prstGeom>
          <a:solidFill>
            <a:srgbClr val="FFFF00"/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7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ของทะเล</a:t>
            </a:r>
            <a:r>
              <a:rPr lang="th-TH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ที่ลำปาง</a:t>
            </a:r>
          </a:p>
          <a:p>
            <a:pPr algn="ctr"/>
            <a:r>
              <a:rPr lang="th-TH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จะขาย</a:t>
            </a:r>
            <a:r>
              <a:rPr lang="th-TH" sz="7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ดี</a:t>
            </a:r>
            <a:endParaRPr lang="th-TH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ctr"/>
            <a:r>
              <a:rPr lang="th-TH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ต้องรู้ว่าเมื่อไร ที่ไหน</a:t>
            </a:r>
          </a:p>
          <a:p>
            <a:pPr algn="ctr"/>
            <a:r>
              <a:rPr lang="th-TH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จะขาย</a:t>
            </a:r>
            <a:r>
              <a:rPr lang="th-TH" sz="7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อะไร</a:t>
            </a:r>
            <a:endParaRPr lang="th-TH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0606872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57006236_10157306717187272_2935153342684332032_n">
            <a:extLst>
              <a:ext uri="{FF2B5EF4-FFF2-40B4-BE49-F238E27FC236}">
                <a16:creationId xmlns:a16="http://schemas.microsoft.com/office/drawing/2014/main" xmlns="" id="{7D5F4777-A9E8-4802-B0D8-3D26667640DF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961"/>
          <a:stretch/>
        </p:blipFill>
        <p:spPr>
          <a:xfrm>
            <a:off x="354302" y="142504"/>
            <a:ext cx="3565091" cy="5937662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D4151203-D493-4621-9479-D1CB77F40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F1C5A-2A30-4E61-B3D2-4C552C1E46A0}" type="slidenum">
              <a:rPr lang="th-TH" smtClean="0"/>
              <a:t>21</a:t>
            </a:fld>
            <a:endParaRPr lang="th-TH"/>
          </a:p>
        </p:txBody>
      </p:sp>
      <p:sp>
        <p:nvSpPr>
          <p:cNvPr id="4" name="คำบรรยายภาพ: วงรี 3">
            <a:extLst>
              <a:ext uri="{FF2B5EF4-FFF2-40B4-BE49-F238E27FC236}">
                <a16:creationId xmlns:a16="http://schemas.microsoft.com/office/drawing/2014/main" xmlns="" id="{B5FD7D9B-B066-497E-BB5E-1F9E1080E984}"/>
              </a:ext>
            </a:extLst>
          </p:cNvPr>
          <p:cNvSpPr/>
          <p:nvPr/>
        </p:nvSpPr>
        <p:spPr>
          <a:xfrm>
            <a:off x="4156363" y="152439"/>
            <a:ext cx="7932717" cy="5937663"/>
          </a:xfrm>
          <a:prstGeom prst="wedgeEllipseCallout">
            <a:avLst>
              <a:gd name="adj1" fmla="val -54698"/>
              <a:gd name="adj2" fmla="val -17210"/>
            </a:avLst>
          </a:prstGeom>
          <a:solidFill>
            <a:srgbClr val="FFFF00"/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6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ของทะเล</a:t>
            </a:r>
          </a:p>
          <a:p>
            <a:pPr algn="ctr"/>
            <a:r>
              <a:rPr lang="th-TH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รายละเอียดและรูปภาพ</a:t>
            </a:r>
          </a:p>
          <a:p>
            <a:pPr algn="ctr"/>
            <a:r>
              <a:rPr lang="th-TH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ช่วยให้ลูกค้าตัดสินใจ</a:t>
            </a:r>
          </a:p>
          <a:p>
            <a:pPr algn="ctr"/>
            <a:r>
              <a:rPr lang="th-TH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ได้ง่าย</a:t>
            </a:r>
          </a:p>
          <a:p>
            <a:pPr algn="ctr"/>
            <a:r>
              <a:rPr lang="th-TH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ติด </a:t>
            </a:r>
            <a:r>
              <a:rPr 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Tag</a:t>
            </a:r>
            <a:r>
              <a:rPr lang="th-TH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ก็น่าสนใจ</a:t>
            </a:r>
          </a:p>
        </p:txBody>
      </p:sp>
    </p:spTree>
    <p:extLst>
      <p:ext uri="{BB962C8B-B14F-4D97-AF65-F5344CB8AC3E}">
        <p14:creationId xmlns:p14="http://schemas.microsoft.com/office/powerpoint/2010/main" val="32868993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57038258_10157306716502272_957488926291918848_n">
            <a:extLst>
              <a:ext uri="{FF2B5EF4-FFF2-40B4-BE49-F238E27FC236}">
                <a16:creationId xmlns:a16="http://schemas.microsoft.com/office/drawing/2014/main" xmlns="" id="{6B0F19BC-8FD6-4F19-9F7E-6DF3B15599D4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689"/>
          <a:stretch/>
        </p:blipFill>
        <p:spPr>
          <a:xfrm>
            <a:off x="330551" y="118753"/>
            <a:ext cx="3336925" cy="6056416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44E417FE-879A-4FC7-9E11-0D5AB1361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F1C5A-2A30-4E61-B3D2-4C552C1E46A0}" type="slidenum">
              <a:rPr lang="th-TH" smtClean="0"/>
              <a:t>22</a:t>
            </a:fld>
            <a:endParaRPr lang="th-TH"/>
          </a:p>
        </p:txBody>
      </p:sp>
      <p:sp>
        <p:nvSpPr>
          <p:cNvPr id="4" name="คำบรรยายภาพ: วงรี 3">
            <a:extLst>
              <a:ext uri="{FF2B5EF4-FFF2-40B4-BE49-F238E27FC236}">
                <a16:creationId xmlns:a16="http://schemas.microsoft.com/office/drawing/2014/main" xmlns="" id="{BF81FE09-1A11-4A5F-A6E5-7AACD40B8702}"/>
              </a:ext>
            </a:extLst>
          </p:cNvPr>
          <p:cNvSpPr/>
          <p:nvPr/>
        </p:nvSpPr>
        <p:spPr>
          <a:xfrm>
            <a:off x="3823855" y="152439"/>
            <a:ext cx="8265225" cy="5937663"/>
          </a:xfrm>
          <a:prstGeom prst="wedgeEllipseCallout">
            <a:avLst>
              <a:gd name="adj1" fmla="val -54554"/>
              <a:gd name="adj2" fmla="val -15210"/>
            </a:avLst>
          </a:prstGeom>
          <a:solidFill>
            <a:srgbClr val="FFFF00"/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ทำขนมขาย</a:t>
            </a:r>
          </a:p>
          <a:p>
            <a:pPr algn="ctr"/>
            <a:r>
              <a:rPr lang="th-TH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กำหนดผลิตตามออเดอร์</a:t>
            </a:r>
          </a:p>
          <a:p>
            <a:pPr algn="ctr"/>
            <a:r>
              <a:rPr lang="th-TH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ปิดรับออเดอร์เมื่อใด</a:t>
            </a:r>
          </a:p>
          <a:p>
            <a:pPr algn="ctr"/>
            <a:r>
              <a:rPr lang="th-TH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ส่งของเมื่อใด</a:t>
            </a:r>
          </a:p>
          <a:p>
            <a:pPr algn="ctr"/>
            <a:r>
              <a:rPr lang="th-TH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รางวัลอะไรเป็นประกัน</a:t>
            </a:r>
          </a:p>
        </p:txBody>
      </p:sp>
    </p:spTree>
    <p:extLst>
      <p:ext uri="{BB962C8B-B14F-4D97-AF65-F5344CB8AC3E}">
        <p14:creationId xmlns:p14="http://schemas.microsoft.com/office/powerpoint/2010/main" val="12957863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57029053_10157306715942272_2468472890769539072_n">
            <a:extLst>
              <a:ext uri="{FF2B5EF4-FFF2-40B4-BE49-F238E27FC236}">
                <a16:creationId xmlns:a16="http://schemas.microsoft.com/office/drawing/2014/main" xmlns="" id="{978A5E00-FE29-416F-A2B0-C35E8E33CF76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15"/>
          <a:stretch/>
        </p:blipFill>
        <p:spPr>
          <a:xfrm>
            <a:off x="283049" y="130628"/>
            <a:ext cx="3336925" cy="6008915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A1E2E2C7-8282-4AA3-B545-3B6CA8D799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F1C5A-2A30-4E61-B3D2-4C552C1E46A0}" type="slidenum">
              <a:rPr lang="th-TH" smtClean="0"/>
              <a:t>23</a:t>
            </a:fld>
            <a:endParaRPr lang="th-TH"/>
          </a:p>
        </p:txBody>
      </p:sp>
      <p:sp>
        <p:nvSpPr>
          <p:cNvPr id="4" name="คำบรรยายภาพ: วงรี 3">
            <a:extLst>
              <a:ext uri="{FF2B5EF4-FFF2-40B4-BE49-F238E27FC236}">
                <a16:creationId xmlns:a16="http://schemas.microsoft.com/office/drawing/2014/main" xmlns="" id="{AFE4FAE8-0A46-4981-A622-DB882678B399}"/>
              </a:ext>
            </a:extLst>
          </p:cNvPr>
          <p:cNvSpPr/>
          <p:nvPr/>
        </p:nvSpPr>
        <p:spPr>
          <a:xfrm>
            <a:off x="3823855" y="152439"/>
            <a:ext cx="8265225" cy="5937663"/>
          </a:xfrm>
          <a:prstGeom prst="wedgeEllipseCallout">
            <a:avLst>
              <a:gd name="adj1" fmla="val -54554"/>
              <a:gd name="adj2" fmla="val -15210"/>
            </a:avLst>
          </a:prstGeom>
          <a:solidFill>
            <a:srgbClr val="FFFF00"/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ขายบ้าน</a:t>
            </a:r>
          </a:p>
          <a:p>
            <a:pPr algn="ctr"/>
            <a:r>
              <a:rPr lang="th-TH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ใน </a:t>
            </a:r>
            <a:r>
              <a:rPr 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Marketplace</a:t>
            </a:r>
            <a:endParaRPr lang="th-TH"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ctr"/>
            <a:r>
              <a:rPr lang="th-TH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ภาพโฉนด</a:t>
            </a:r>
          </a:p>
          <a:p>
            <a:pPr algn="ctr"/>
            <a:r>
              <a:rPr lang="th-TH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ทำให้น่าเชื่อถือขึ้น</a:t>
            </a:r>
          </a:p>
          <a:p>
            <a:pPr algn="ctr"/>
            <a:r>
              <a:rPr lang="th-TH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มี </a:t>
            </a:r>
            <a:r>
              <a:rPr 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Google map </a:t>
            </a:r>
            <a:r>
              <a:rPr lang="th-TH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ก็ดี</a:t>
            </a:r>
          </a:p>
        </p:txBody>
      </p:sp>
    </p:spTree>
    <p:extLst>
      <p:ext uri="{BB962C8B-B14F-4D97-AF65-F5344CB8AC3E}">
        <p14:creationId xmlns:p14="http://schemas.microsoft.com/office/powerpoint/2010/main" val="6165908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57071000_10157306716392272_5893736062680825856_n">
            <a:extLst>
              <a:ext uri="{FF2B5EF4-FFF2-40B4-BE49-F238E27FC236}">
                <a16:creationId xmlns:a16="http://schemas.microsoft.com/office/drawing/2014/main" xmlns="" id="{18644296-A290-4765-A20D-51CA8D876108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74"/>
          <a:stretch/>
        </p:blipFill>
        <p:spPr>
          <a:xfrm>
            <a:off x="354302" y="204849"/>
            <a:ext cx="3336925" cy="5946569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9713934F-37D8-432C-A570-41D5AEE016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F1C5A-2A30-4E61-B3D2-4C552C1E46A0}" type="slidenum">
              <a:rPr lang="th-TH" smtClean="0"/>
              <a:t>24</a:t>
            </a:fld>
            <a:endParaRPr lang="th-TH"/>
          </a:p>
        </p:txBody>
      </p:sp>
      <p:sp>
        <p:nvSpPr>
          <p:cNvPr id="4" name="คำบรรยายภาพ: วงรี 3">
            <a:extLst>
              <a:ext uri="{FF2B5EF4-FFF2-40B4-BE49-F238E27FC236}">
                <a16:creationId xmlns:a16="http://schemas.microsoft.com/office/drawing/2014/main" xmlns="" id="{445FAE16-C292-4C9D-9AFA-37323D55472E}"/>
              </a:ext>
            </a:extLst>
          </p:cNvPr>
          <p:cNvSpPr/>
          <p:nvPr/>
        </p:nvSpPr>
        <p:spPr>
          <a:xfrm>
            <a:off x="3823855" y="152439"/>
            <a:ext cx="8265225" cy="5937663"/>
          </a:xfrm>
          <a:prstGeom prst="wedgeEllipseCallout">
            <a:avLst>
              <a:gd name="adj1" fmla="val -77685"/>
              <a:gd name="adj2" fmla="val 10390"/>
            </a:avLst>
          </a:prstGeom>
          <a:solidFill>
            <a:srgbClr val="FFFF00"/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6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หมูหยอง</a:t>
            </a:r>
            <a:r>
              <a:rPr lang="th-TH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หมูสวรรค์</a:t>
            </a:r>
          </a:p>
          <a:p>
            <a:pPr algn="ctr"/>
            <a:r>
              <a:rPr lang="th-TH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จาก เล่า</a:t>
            </a:r>
            <a:r>
              <a:rPr lang="th-TH" sz="6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ฮั่ว</a:t>
            </a:r>
            <a:r>
              <a:rPr lang="th-TH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กี่ </a:t>
            </a:r>
          </a:p>
          <a:p>
            <a:pPr algn="ctr"/>
            <a:r>
              <a:rPr lang="th-TH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ใน </a:t>
            </a:r>
            <a:r>
              <a:rPr 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Lampang City</a:t>
            </a:r>
            <a:endParaRPr lang="th-TH"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2088175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57238936_10157306716027272_5689544912177987584_n">
            <a:extLst>
              <a:ext uri="{FF2B5EF4-FFF2-40B4-BE49-F238E27FC236}">
                <a16:creationId xmlns:a16="http://schemas.microsoft.com/office/drawing/2014/main" xmlns="" id="{A773CB83-7C2B-4D8F-8BD4-0D2F58D09976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554"/>
          <a:stretch/>
        </p:blipFill>
        <p:spPr>
          <a:xfrm>
            <a:off x="366177" y="142503"/>
            <a:ext cx="3336925" cy="5997039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D4854194-D7F3-4052-BA6E-DD7CDF6634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F1C5A-2A30-4E61-B3D2-4C552C1E46A0}" type="slidenum">
              <a:rPr lang="th-TH" smtClean="0"/>
              <a:t>25</a:t>
            </a:fld>
            <a:endParaRPr lang="th-TH"/>
          </a:p>
        </p:txBody>
      </p:sp>
      <p:sp>
        <p:nvSpPr>
          <p:cNvPr id="4" name="คำบรรยายภาพ: วงรี 3">
            <a:extLst>
              <a:ext uri="{FF2B5EF4-FFF2-40B4-BE49-F238E27FC236}">
                <a16:creationId xmlns:a16="http://schemas.microsoft.com/office/drawing/2014/main" xmlns="" id="{5C3AB14E-03E5-41BF-995C-BC912DD36F42}"/>
              </a:ext>
            </a:extLst>
          </p:cNvPr>
          <p:cNvSpPr/>
          <p:nvPr/>
        </p:nvSpPr>
        <p:spPr>
          <a:xfrm>
            <a:off x="3906982" y="152439"/>
            <a:ext cx="8182098" cy="5937663"/>
          </a:xfrm>
          <a:prstGeom prst="wedgeEllipseCallout">
            <a:avLst>
              <a:gd name="adj1" fmla="val -56660"/>
              <a:gd name="adj2" fmla="val 20190"/>
            </a:avLst>
          </a:prstGeom>
          <a:solidFill>
            <a:srgbClr val="FFFF00"/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มะม่วงแผ่น</a:t>
            </a:r>
          </a:p>
          <a:p>
            <a:pPr algn="ctr"/>
            <a:r>
              <a:rPr lang="th-TH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จากเมืองกาญจน์</a:t>
            </a:r>
          </a:p>
          <a:p>
            <a:pPr algn="ctr"/>
            <a:r>
              <a:rPr lang="th-TH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มาขายใน </a:t>
            </a:r>
            <a:r>
              <a:rPr 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Lampang City</a:t>
            </a:r>
          </a:p>
          <a:p>
            <a:pPr algn="ctr"/>
            <a:r>
              <a:rPr lang="th-TH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บริการส่ง</a:t>
            </a:r>
            <a:r>
              <a:rPr lang="th-TH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ในเขตเมืองลำปาง</a:t>
            </a:r>
          </a:p>
        </p:txBody>
      </p:sp>
    </p:spTree>
    <p:extLst>
      <p:ext uri="{BB962C8B-B14F-4D97-AF65-F5344CB8AC3E}">
        <p14:creationId xmlns:p14="http://schemas.microsoft.com/office/powerpoint/2010/main" val="12516216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AF855D61-60AB-42E9-A1AC-C23E80A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F1C5A-2A30-4E61-B3D2-4C552C1E46A0}" type="slidenum">
              <a:rPr lang="th-TH" smtClean="0"/>
              <a:t>26</a:t>
            </a:fld>
            <a:endParaRPr lang="th-TH"/>
          </a:p>
        </p:txBody>
      </p:sp>
      <p:pic>
        <p:nvPicPr>
          <p:cNvPr id="7" name="Picture 2" descr="Related image">
            <a:extLst>
              <a:ext uri="{FF2B5EF4-FFF2-40B4-BE49-F238E27FC236}">
                <a16:creationId xmlns:a16="http://schemas.microsoft.com/office/drawing/2014/main" xmlns="" id="{A07F223F-BA85-4C1E-B1D7-8EA4B75A47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766" y="1056905"/>
            <a:ext cx="5357079" cy="4643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8F38E86C-3ACD-4DAD-A2DB-33346C92E0A4}"/>
              </a:ext>
            </a:extLst>
          </p:cNvPr>
          <p:cNvSpPr/>
          <p:nvPr/>
        </p:nvSpPr>
        <p:spPr>
          <a:xfrm>
            <a:off x="1524001" y="5879297"/>
            <a:ext cx="914399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https://blog.lnw.co.th/2018/08/15/หาของขายออนไลน์/</a:t>
            </a:r>
          </a:p>
          <a:p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http://www.lnwdropship.com</a:t>
            </a:r>
            <a:endParaRPr 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3074" name="Picture 2" descr="Image result for à¸à¸²à¸¢à¸ªà¸´à¸à¸à¹à¸² facebook à¸à¸±à¹à¸à¸à¸­à¸">
            <a:extLst>
              <a:ext uri="{FF2B5EF4-FFF2-40B4-BE49-F238E27FC236}">
                <a16:creationId xmlns:a16="http://schemas.microsoft.com/office/drawing/2014/main" xmlns="" id="{D5BCED8A-E7AC-4A38-A5AE-5DE727B927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1" y="1056905"/>
            <a:ext cx="5268686" cy="4643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xmlns="" id="{9AA455AB-778F-4C2F-B8BE-0BADBDFE0098}"/>
              </a:ext>
            </a:extLst>
          </p:cNvPr>
          <p:cNvSpPr txBox="1">
            <a:spLocks/>
          </p:cNvSpPr>
          <p:nvPr/>
        </p:nvSpPr>
        <p:spPr>
          <a:xfrm>
            <a:off x="593766" y="122029"/>
            <a:ext cx="10770920" cy="682770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defRPr>
            </a:lvl1pPr>
          </a:lstStyle>
          <a:p>
            <a:r>
              <a:rPr lang="th-TH" sz="4000" dirty="0"/>
              <a:t>การเป็นผู้ค้าออนไลน์ และส่งสินค้า</a:t>
            </a:r>
          </a:p>
        </p:txBody>
      </p:sp>
      <p:sp>
        <p:nvSpPr>
          <p:cNvPr id="10" name="คำบรรยายภาพ: วงรี 9">
            <a:extLst>
              <a:ext uri="{FF2B5EF4-FFF2-40B4-BE49-F238E27FC236}">
                <a16:creationId xmlns:a16="http://schemas.microsoft.com/office/drawing/2014/main" xmlns="" id="{C9B8EE26-B602-4CCD-B0CB-EF81D644D75D}"/>
              </a:ext>
            </a:extLst>
          </p:cNvPr>
          <p:cNvSpPr/>
          <p:nvPr/>
        </p:nvSpPr>
        <p:spPr>
          <a:xfrm>
            <a:off x="1401288" y="122029"/>
            <a:ext cx="930235" cy="1056905"/>
          </a:xfrm>
          <a:prstGeom prst="wedgeEllipseCallout">
            <a:avLst>
              <a:gd name="adj1" fmla="val 127170"/>
              <a:gd name="adj2" fmla="val 96595"/>
            </a:avLst>
          </a:prstGeom>
          <a:solidFill>
            <a:schemeClr val="tx1"/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5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1</a:t>
            </a:r>
          </a:p>
        </p:txBody>
      </p:sp>
      <p:sp>
        <p:nvSpPr>
          <p:cNvPr id="11" name="คำบรรยายภาพ: วงรี 10">
            <a:extLst>
              <a:ext uri="{FF2B5EF4-FFF2-40B4-BE49-F238E27FC236}">
                <a16:creationId xmlns:a16="http://schemas.microsoft.com/office/drawing/2014/main" xmlns="" id="{63B56F17-ED85-4F9F-B4B0-B9446FF2F2DB}"/>
              </a:ext>
            </a:extLst>
          </p:cNvPr>
          <p:cNvSpPr/>
          <p:nvPr/>
        </p:nvSpPr>
        <p:spPr>
          <a:xfrm>
            <a:off x="9737764" y="5648748"/>
            <a:ext cx="930235" cy="1056905"/>
          </a:xfrm>
          <a:prstGeom prst="wedgeEllipseCallout">
            <a:avLst>
              <a:gd name="adj1" fmla="val -61766"/>
              <a:gd name="adj2" fmla="val -87674"/>
            </a:avLst>
          </a:prstGeom>
          <a:solidFill>
            <a:schemeClr val="tx1"/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5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9475039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xmlns="" id="{DC3C2C83-C7FF-44D9-9D43-D736F647CB1A}"/>
              </a:ext>
            </a:extLst>
          </p:cNvPr>
          <p:cNvSpPr txBox="1">
            <a:spLocks/>
          </p:cNvSpPr>
          <p:nvPr/>
        </p:nvSpPr>
        <p:spPr>
          <a:xfrm>
            <a:off x="593766" y="122029"/>
            <a:ext cx="10770920" cy="68277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defRPr>
            </a:lvl1pPr>
          </a:lstStyle>
          <a:p>
            <a:r>
              <a:rPr lang="th-TH" sz="4000" dirty="0"/>
              <a:t>ระบบอ</a:t>
            </a:r>
            <a:r>
              <a:rPr lang="th-TH" sz="4000" dirty="0" err="1"/>
              <a:t>ีค</a:t>
            </a:r>
            <a:r>
              <a:rPr lang="th-TH" sz="4000" dirty="0"/>
              <a:t>อมเมอร</a:t>
            </a:r>
            <a:r>
              <a:rPr lang="th-TH" sz="4000" dirty="0" err="1"/>
              <a:t>์ซ</a:t>
            </a:r>
            <a:r>
              <a:rPr lang="th-TH" sz="4000" dirty="0"/>
              <a:t> </a:t>
            </a:r>
            <a:r>
              <a:rPr lang="en-US" sz="4000" dirty="0"/>
              <a:t>(</a:t>
            </a:r>
            <a:r>
              <a:rPr lang="th-TH" sz="4000" dirty="0"/>
              <a:t>มีระบบ</a:t>
            </a:r>
            <a:r>
              <a:rPr lang="en-US" sz="4000" dirty="0"/>
              <a:t>)</a:t>
            </a:r>
            <a:endParaRPr lang="th-TH" sz="4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AF855D61-60AB-42E9-A1AC-C23E80A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F1C5A-2A30-4E61-B3D2-4C552C1E46A0}" type="slidenum">
              <a:rPr lang="th-TH" smtClean="0"/>
              <a:t>27</a:t>
            </a:fld>
            <a:endParaRPr lang="th-TH"/>
          </a:p>
        </p:txBody>
      </p:sp>
      <p:pic>
        <p:nvPicPr>
          <p:cNvPr id="2052" name="Picture 4" descr="http://www.sarong.in.th/upload/Order_Step.png">
            <a:extLst>
              <a:ext uri="{FF2B5EF4-FFF2-40B4-BE49-F238E27FC236}">
                <a16:creationId xmlns:a16="http://schemas.microsoft.com/office/drawing/2014/main" xmlns="" id="{45EA35A1-308C-452C-BED4-927A0EB115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766" y="942034"/>
            <a:ext cx="10770920" cy="4826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16C145BC-627F-4E60-8219-9F28E0CDC954}"/>
              </a:ext>
            </a:extLst>
          </p:cNvPr>
          <p:cNvSpPr/>
          <p:nvPr/>
        </p:nvSpPr>
        <p:spPr>
          <a:xfrm>
            <a:off x="4353200" y="5831905"/>
            <a:ext cx="2946640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ผ้าซิ่น ผ้าถุง</a:t>
            </a:r>
            <a:endParaRPr lang="en-US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ctr"/>
            <a:r>
              <a:rPr lang="en-US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http://www.sarong.in.th/</a:t>
            </a:r>
            <a:endParaRPr lang="th-TH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คำบรรยายภาพ: วงรี 6">
            <a:extLst>
              <a:ext uri="{FF2B5EF4-FFF2-40B4-BE49-F238E27FC236}">
                <a16:creationId xmlns:a16="http://schemas.microsoft.com/office/drawing/2014/main" xmlns="" id="{CB43F4E8-A68F-4038-8502-5D5EB812039C}"/>
              </a:ext>
            </a:extLst>
          </p:cNvPr>
          <p:cNvSpPr/>
          <p:nvPr/>
        </p:nvSpPr>
        <p:spPr>
          <a:xfrm>
            <a:off x="9737764" y="5648748"/>
            <a:ext cx="930235" cy="1056905"/>
          </a:xfrm>
          <a:prstGeom prst="wedgeEllipseCallout">
            <a:avLst>
              <a:gd name="adj1" fmla="val -103894"/>
              <a:gd name="adj2" fmla="val -100033"/>
            </a:avLst>
          </a:prstGeom>
          <a:solidFill>
            <a:schemeClr val="tx1"/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5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7305764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xmlns="" id="{86EF74F5-0B90-43DD-84BF-72A8F73910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24691"/>
            <a:ext cx="12192000" cy="803609"/>
          </a:xfrm>
        </p:spPr>
        <p:txBody>
          <a:bodyPr/>
          <a:lstStyle/>
          <a:p>
            <a:pPr algn="ctr"/>
            <a:r>
              <a:rPr lang="th-TH" dirty="0"/>
              <a:t>แผนภาพการค้าขายออนไลน์ </a:t>
            </a:r>
            <a:r>
              <a:rPr lang="en-US" dirty="0"/>
              <a:t>(</a:t>
            </a:r>
            <a:r>
              <a:rPr lang="th-TH" dirty="0"/>
              <a:t>เป็นระบบ</a:t>
            </a:r>
            <a:r>
              <a:rPr lang="en-US" dirty="0"/>
              <a:t>)</a:t>
            </a:r>
            <a:endParaRPr lang="th-TH" dirty="0"/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xmlns="" id="{9DA1E0CD-42EA-42DF-8C8C-07D04D8D5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F1C5A-2A30-4E61-B3D2-4C552C1E46A0}" type="slidenum">
              <a:rPr lang="th-TH" smtClean="0"/>
              <a:t>28</a:t>
            </a:fld>
            <a:endParaRPr lang="th-TH"/>
          </a:p>
        </p:txBody>
      </p:sp>
      <p:pic>
        <p:nvPicPr>
          <p:cNvPr id="1026" name="Picture 2" descr="http://www.thaiall.com/e-commerce/ecomdiagram.gif">
            <a:extLst>
              <a:ext uri="{FF2B5EF4-FFF2-40B4-BE49-F238E27FC236}">
                <a16:creationId xmlns:a16="http://schemas.microsoft.com/office/drawing/2014/main" xmlns="" id="{B2A62B5B-3726-4F08-83C1-CF8128E4433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3797" y="1040565"/>
            <a:ext cx="8387430" cy="5051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คำบรรยายภาพ: วงรี 4">
            <a:extLst>
              <a:ext uri="{FF2B5EF4-FFF2-40B4-BE49-F238E27FC236}">
                <a16:creationId xmlns:a16="http://schemas.microsoft.com/office/drawing/2014/main" xmlns="" id="{120102DF-9C09-4B25-8512-7D4197C4BDB0}"/>
              </a:ext>
            </a:extLst>
          </p:cNvPr>
          <p:cNvSpPr/>
          <p:nvPr/>
        </p:nvSpPr>
        <p:spPr>
          <a:xfrm>
            <a:off x="534387" y="2900547"/>
            <a:ext cx="930235" cy="1056905"/>
          </a:xfrm>
          <a:prstGeom prst="wedgeEllipseCallout">
            <a:avLst>
              <a:gd name="adj1" fmla="val 203765"/>
              <a:gd name="adj2" fmla="val -28123"/>
            </a:avLst>
          </a:prstGeom>
          <a:solidFill>
            <a:schemeClr val="tx1"/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5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68843613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xmlns="" id="{154AE472-DC5D-4A2E-80DF-96CB4F887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691" y="151370"/>
            <a:ext cx="10515600" cy="1325563"/>
          </a:xfrm>
        </p:spPr>
        <p:txBody>
          <a:bodyPr/>
          <a:lstStyle/>
          <a:p>
            <a:r>
              <a:rPr lang="th-TH" dirty="0"/>
              <a:t>แฟนเพ</a:t>
            </a:r>
            <a:r>
              <a:rPr lang="th-TH" dirty="0" err="1"/>
              <a:t>จข</a:t>
            </a:r>
            <a:r>
              <a:rPr lang="th-TH" dirty="0"/>
              <a:t>องสินค้า มาดูของ มะขามแช่อิ่ม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xmlns="" id="{1EA245B5-C370-4BA8-BD9F-8222C62736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F1C5A-2A30-4E61-B3D2-4C552C1E46A0}" type="slidenum">
              <a:rPr lang="th-TH" smtClean="0"/>
              <a:t>29</a:t>
            </a:fld>
            <a:endParaRPr lang="th-TH"/>
          </a:p>
        </p:txBody>
      </p:sp>
      <p:sp>
        <p:nvSpPr>
          <p:cNvPr id="6" name="คำบรรยายภาพ: วงรี 5">
            <a:extLst>
              <a:ext uri="{FF2B5EF4-FFF2-40B4-BE49-F238E27FC236}">
                <a16:creationId xmlns:a16="http://schemas.microsoft.com/office/drawing/2014/main" xmlns="" id="{BF635B41-A103-4C5C-8442-57DEF4167AC9}"/>
              </a:ext>
            </a:extLst>
          </p:cNvPr>
          <p:cNvSpPr/>
          <p:nvPr/>
        </p:nvSpPr>
        <p:spPr>
          <a:xfrm>
            <a:off x="9240086" y="3926130"/>
            <a:ext cx="930235" cy="1056905"/>
          </a:xfrm>
          <a:prstGeom prst="wedgeEllipseCallout">
            <a:avLst>
              <a:gd name="adj1" fmla="val -255809"/>
              <a:gd name="adj2" fmla="val 12326"/>
            </a:avLst>
          </a:prstGeom>
          <a:solidFill>
            <a:schemeClr val="tx1"/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5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5</a:t>
            </a:r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xmlns="" id="{47EC5C18-257C-4060-A47F-0E6A098FA0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65" y="1357579"/>
            <a:ext cx="6678757" cy="4590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79217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56915062_10157306715322272_2947112404242137088_n">
            <a:extLst>
              <a:ext uri="{FF2B5EF4-FFF2-40B4-BE49-F238E27FC236}">
                <a16:creationId xmlns:a16="http://schemas.microsoft.com/office/drawing/2014/main" xmlns="" id="{84105039-7B01-4087-BF65-8C329A168141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108"/>
          <a:stretch/>
        </p:blipFill>
        <p:spPr>
          <a:xfrm>
            <a:off x="330551" y="178130"/>
            <a:ext cx="5305395" cy="5985164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C69B7C8F-79E1-4358-9ACB-95C626670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F1C5A-2A30-4E61-B3D2-4C552C1E46A0}" type="slidenum">
              <a:rPr lang="th-TH" smtClean="0"/>
              <a:t>30</a:t>
            </a:fld>
            <a:endParaRPr lang="th-TH"/>
          </a:p>
        </p:txBody>
      </p:sp>
      <p:sp>
        <p:nvSpPr>
          <p:cNvPr id="4" name="คำบรรยายภาพ: วงรี 3">
            <a:extLst>
              <a:ext uri="{FF2B5EF4-FFF2-40B4-BE49-F238E27FC236}">
                <a16:creationId xmlns:a16="http://schemas.microsoft.com/office/drawing/2014/main" xmlns="" id="{E2FB82AD-CB62-46F3-9271-148179FF9236}"/>
              </a:ext>
            </a:extLst>
          </p:cNvPr>
          <p:cNvSpPr/>
          <p:nvPr/>
        </p:nvSpPr>
        <p:spPr>
          <a:xfrm>
            <a:off x="5635946" y="152439"/>
            <a:ext cx="6259171" cy="6246421"/>
          </a:xfrm>
          <a:prstGeom prst="wedgeEllipseCallout">
            <a:avLst>
              <a:gd name="adj1" fmla="val -70414"/>
              <a:gd name="adj2" fmla="val -13936"/>
            </a:avLst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เลือกกลุ่ม</a:t>
            </a:r>
          </a:p>
          <a:p>
            <a:pPr algn="ctr"/>
            <a:r>
              <a:rPr lang="th-TH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จำนวนสมาชิก</a:t>
            </a:r>
          </a:p>
          <a:p>
            <a:pPr algn="ctr"/>
            <a:r>
              <a:rPr lang="th-TH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จำนวนเพื่อน</a:t>
            </a:r>
          </a:p>
          <a:p>
            <a:pPr algn="ctr"/>
            <a:r>
              <a:rPr lang="th-TH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และชื่อกลุ่มสำคัญ</a:t>
            </a:r>
          </a:p>
        </p:txBody>
      </p:sp>
    </p:spTree>
    <p:extLst>
      <p:ext uri="{BB962C8B-B14F-4D97-AF65-F5344CB8AC3E}">
        <p14:creationId xmlns:p14="http://schemas.microsoft.com/office/powerpoint/2010/main" val="114904898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56970963_10157306716957272_8060220950941007872_n">
            <a:extLst>
              <a:ext uri="{FF2B5EF4-FFF2-40B4-BE49-F238E27FC236}">
                <a16:creationId xmlns:a16="http://schemas.microsoft.com/office/drawing/2014/main" xmlns="" id="{918E18F1-D87A-41F4-83B3-0B7D67B7575B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727"/>
          <a:stretch/>
        </p:blipFill>
        <p:spPr>
          <a:xfrm>
            <a:off x="437428" y="106877"/>
            <a:ext cx="3336925" cy="5985164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6C459378-2B6B-43EB-86BE-C876F0A809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F1C5A-2A30-4E61-B3D2-4C552C1E46A0}" type="slidenum">
              <a:rPr lang="th-TH" smtClean="0"/>
              <a:t>31</a:t>
            </a:fld>
            <a:endParaRPr lang="th-TH"/>
          </a:p>
        </p:txBody>
      </p:sp>
      <p:sp>
        <p:nvSpPr>
          <p:cNvPr id="4" name="คำบรรยายภาพ: วงรี 3">
            <a:extLst>
              <a:ext uri="{FF2B5EF4-FFF2-40B4-BE49-F238E27FC236}">
                <a16:creationId xmlns:a16="http://schemas.microsoft.com/office/drawing/2014/main" xmlns="" id="{0E8A557C-E0DC-4D94-ABFA-B41686B79EE8}"/>
              </a:ext>
            </a:extLst>
          </p:cNvPr>
          <p:cNvSpPr/>
          <p:nvPr/>
        </p:nvSpPr>
        <p:spPr>
          <a:xfrm>
            <a:off x="4678878" y="320633"/>
            <a:ext cx="6852062" cy="5557653"/>
          </a:xfrm>
          <a:prstGeom prst="wedgeEllipseCallout">
            <a:avLst>
              <a:gd name="adj1" fmla="val -81733"/>
              <a:gd name="adj2" fmla="val -9791"/>
            </a:avLst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54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กลุ่ม </a:t>
            </a:r>
            <a:r>
              <a:rPr lang="en-US" sz="54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Lampang City</a:t>
            </a:r>
            <a:endParaRPr lang="th-TH" sz="5400" b="1" dirty="0">
              <a:solidFill>
                <a:srgbClr val="FF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ctr"/>
            <a:r>
              <a:rPr lang="th-TH" sz="5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แต่ละกลุ่ม</a:t>
            </a:r>
          </a:p>
          <a:p>
            <a:pPr algn="ctr"/>
            <a:r>
              <a:rPr lang="th-TH" sz="5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มีเงื่อนไข มีขั้นตอน</a:t>
            </a:r>
          </a:p>
          <a:p>
            <a:pPr algn="ctr"/>
            <a:r>
              <a:rPr lang="th-TH" sz="5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ตามที่แอดม</a:t>
            </a:r>
            <a:r>
              <a:rPr lang="th-TH" sz="5400" b="1" dirty="0" err="1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ิน</a:t>
            </a:r>
            <a:endParaRPr lang="th-TH" sz="5400" b="1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ctr"/>
            <a:r>
              <a:rPr lang="th-TH" sz="5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แต่ละกลุ่มกำหนด</a:t>
            </a:r>
          </a:p>
        </p:txBody>
      </p:sp>
    </p:spTree>
    <p:extLst>
      <p:ext uri="{BB962C8B-B14F-4D97-AF65-F5344CB8AC3E}">
        <p14:creationId xmlns:p14="http://schemas.microsoft.com/office/powerpoint/2010/main" val="413661111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56561452_10157306716867272_1458919108195123200_n">
            <a:extLst>
              <a:ext uri="{FF2B5EF4-FFF2-40B4-BE49-F238E27FC236}">
                <a16:creationId xmlns:a16="http://schemas.microsoft.com/office/drawing/2014/main" xmlns="" id="{1C642F70-A57B-47D3-A59A-7B097555DD9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928" y="0"/>
            <a:ext cx="3336925" cy="68580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7405EAC8-5344-4613-A01F-89F684F0E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F1C5A-2A30-4E61-B3D2-4C552C1E46A0}" type="slidenum">
              <a:rPr lang="th-TH" smtClean="0"/>
              <a:t>32</a:t>
            </a:fld>
            <a:endParaRPr lang="th-TH"/>
          </a:p>
        </p:txBody>
      </p:sp>
      <p:sp>
        <p:nvSpPr>
          <p:cNvPr id="4" name="คำบรรยายภาพ: วงรี 3">
            <a:extLst>
              <a:ext uri="{FF2B5EF4-FFF2-40B4-BE49-F238E27FC236}">
                <a16:creationId xmlns:a16="http://schemas.microsoft.com/office/drawing/2014/main" xmlns="" id="{D97E07B3-011F-414E-8C2C-B547F990B9EB}"/>
              </a:ext>
            </a:extLst>
          </p:cNvPr>
          <p:cNvSpPr/>
          <p:nvPr/>
        </p:nvSpPr>
        <p:spPr>
          <a:xfrm>
            <a:off x="3942608" y="320633"/>
            <a:ext cx="7588332" cy="6246421"/>
          </a:xfrm>
          <a:prstGeom prst="wedgeEllipseCallout">
            <a:avLst>
              <a:gd name="adj1" fmla="val -62626"/>
              <a:gd name="adj2" fmla="val -24581"/>
            </a:avLst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54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กฎ</a:t>
            </a:r>
            <a:r>
              <a:rPr lang="en-US" sz="54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Lampang City</a:t>
            </a:r>
          </a:p>
          <a:p>
            <a:pPr algn="ctr"/>
            <a:r>
              <a:rPr lang="th-TH" sz="54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มีกฎว่าจะขายสินค้า</a:t>
            </a:r>
          </a:p>
          <a:p>
            <a:pPr algn="ctr"/>
            <a:r>
              <a:rPr lang="th-TH" sz="54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ต้องมีรหัสการขาย</a:t>
            </a:r>
          </a:p>
          <a:p>
            <a:pPr algn="ctr"/>
            <a:r>
              <a:rPr lang="th-TH" sz="54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ต้องขอรหัส ต้องส่งบัตร</a:t>
            </a:r>
          </a:p>
          <a:p>
            <a:pPr algn="ctr"/>
            <a:r>
              <a:rPr lang="en-US" sz="4800" b="1" dirty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https://goo.gl/uzqcpI</a:t>
            </a:r>
            <a:endParaRPr lang="th-TH" sz="5400" b="1" dirty="0">
              <a:solidFill>
                <a:srgbClr val="0070C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32945366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56866451_10157306716797272_5247670791205552128_n">
            <a:extLst>
              <a:ext uri="{FF2B5EF4-FFF2-40B4-BE49-F238E27FC236}">
                <a16:creationId xmlns:a16="http://schemas.microsoft.com/office/drawing/2014/main" xmlns="" id="{90BBA50A-5613-4A67-A364-11270E718301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208"/>
          <a:stretch/>
        </p:blipFill>
        <p:spPr>
          <a:xfrm>
            <a:off x="294925" y="142504"/>
            <a:ext cx="3336925" cy="602079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94E8DCA5-4433-4699-856C-F9B83A5C74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F1C5A-2A30-4E61-B3D2-4C552C1E46A0}" type="slidenum">
              <a:rPr lang="th-TH" smtClean="0"/>
              <a:t>33</a:t>
            </a:fld>
            <a:endParaRPr lang="th-TH"/>
          </a:p>
        </p:txBody>
      </p:sp>
      <p:sp>
        <p:nvSpPr>
          <p:cNvPr id="4" name="คำบรรยายภาพ: วงรี 3">
            <a:extLst>
              <a:ext uri="{FF2B5EF4-FFF2-40B4-BE49-F238E27FC236}">
                <a16:creationId xmlns:a16="http://schemas.microsoft.com/office/drawing/2014/main" xmlns="" id="{610F19EF-FDB4-41EA-BFC7-1A49C91E09C1}"/>
              </a:ext>
            </a:extLst>
          </p:cNvPr>
          <p:cNvSpPr/>
          <p:nvPr/>
        </p:nvSpPr>
        <p:spPr>
          <a:xfrm>
            <a:off x="3823855" y="320633"/>
            <a:ext cx="7707085" cy="6246421"/>
          </a:xfrm>
          <a:prstGeom prst="wedgeEllipseCallout">
            <a:avLst>
              <a:gd name="adj1" fmla="val -70468"/>
              <a:gd name="adj2" fmla="val -29525"/>
            </a:avLst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54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สมัครขอรหัส</a:t>
            </a:r>
          </a:p>
          <a:p>
            <a:pPr algn="ctr"/>
            <a:r>
              <a:rPr lang="th-TH" sz="5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กรอกข้อมูล</a:t>
            </a:r>
          </a:p>
          <a:p>
            <a:pPr algn="ctr"/>
            <a:r>
              <a:rPr lang="th-TH" sz="5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ขอรหัสจาก </a:t>
            </a:r>
            <a:r>
              <a:rPr lang="en-US" sz="5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Lampang City</a:t>
            </a:r>
          </a:p>
        </p:txBody>
      </p:sp>
    </p:spTree>
    <p:extLst>
      <p:ext uri="{BB962C8B-B14F-4D97-AF65-F5344CB8AC3E}">
        <p14:creationId xmlns:p14="http://schemas.microsoft.com/office/powerpoint/2010/main" val="284451681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57244689_10157306716742272_120812039852523520_n">
            <a:extLst>
              <a:ext uri="{FF2B5EF4-FFF2-40B4-BE49-F238E27FC236}">
                <a16:creationId xmlns:a16="http://schemas.microsoft.com/office/drawing/2014/main" xmlns="" id="{6F6FA65E-1FE8-4452-86B0-651C83D7782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174" y="0"/>
            <a:ext cx="3336925" cy="68580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BBF75098-0A80-4CC2-BCEB-9943CC168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F1C5A-2A30-4E61-B3D2-4C552C1E46A0}" type="slidenum">
              <a:rPr lang="th-TH" smtClean="0"/>
              <a:t>34</a:t>
            </a:fld>
            <a:endParaRPr lang="th-TH"/>
          </a:p>
        </p:txBody>
      </p:sp>
      <p:sp>
        <p:nvSpPr>
          <p:cNvPr id="4" name="คำบรรยายภาพ: วงรี 3">
            <a:extLst>
              <a:ext uri="{FF2B5EF4-FFF2-40B4-BE49-F238E27FC236}">
                <a16:creationId xmlns:a16="http://schemas.microsoft.com/office/drawing/2014/main" xmlns="" id="{9B9646E2-8993-4831-8CBE-8EA83DEA229B}"/>
              </a:ext>
            </a:extLst>
          </p:cNvPr>
          <p:cNvSpPr/>
          <p:nvPr/>
        </p:nvSpPr>
        <p:spPr>
          <a:xfrm>
            <a:off x="3906983" y="210787"/>
            <a:ext cx="8122721" cy="6436425"/>
          </a:xfrm>
          <a:prstGeom prst="wedgeEllipseCallout">
            <a:avLst>
              <a:gd name="adj1" fmla="val -58786"/>
              <a:gd name="adj2" fmla="val 31255"/>
            </a:avLst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54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ขั้นตอน</a:t>
            </a:r>
          </a:p>
          <a:p>
            <a:pPr algn="ctr"/>
            <a:r>
              <a:rPr lang="th-TH" sz="5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หลังส่งข้อความ</a:t>
            </a:r>
          </a:p>
          <a:p>
            <a:pPr algn="ctr"/>
            <a:r>
              <a:rPr lang="th-TH" sz="5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ขอรหัสถึงแอดม</a:t>
            </a:r>
            <a:r>
              <a:rPr lang="th-TH" sz="5400" b="1" dirty="0" err="1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ิน</a:t>
            </a:r>
            <a:r>
              <a:rPr lang="th-TH" sz="5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แล้ว</a:t>
            </a:r>
          </a:p>
          <a:p>
            <a:pPr algn="ctr"/>
            <a:r>
              <a:rPr lang="th-TH" sz="5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ส่งรูปบัตรประชาชน</a:t>
            </a:r>
          </a:p>
          <a:p>
            <a:pPr algn="ctr"/>
            <a:r>
              <a:rPr lang="th-TH" sz="5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ผ่านกล่องข้อความ</a:t>
            </a:r>
          </a:p>
          <a:p>
            <a:pPr algn="ctr"/>
            <a:r>
              <a:rPr lang="th-TH" sz="5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 รอรับรหัสจากแอดม</a:t>
            </a:r>
            <a:r>
              <a:rPr lang="th-TH" sz="5400" b="1" dirty="0" err="1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ิน</a:t>
            </a:r>
            <a:endParaRPr lang="th-TH" sz="5400" b="1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45432283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57114843_10157306717042272_5962596062156816384_n">
            <a:extLst>
              <a:ext uri="{FF2B5EF4-FFF2-40B4-BE49-F238E27FC236}">
                <a16:creationId xmlns:a16="http://schemas.microsoft.com/office/drawing/2014/main" xmlns="" id="{25CA537D-A193-4EE0-AC28-1E8BB0177BFF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28"/>
          <a:stretch/>
        </p:blipFill>
        <p:spPr>
          <a:xfrm>
            <a:off x="306800" y="128910"/>
            <a:ext cx="3336925" cy="6034384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2C08D62B-4E3B-440C-A6F2-6FFC989EC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F1C5A-2A30-4E61-B3D2-4C552C1E46A0}" type="slidenum">
              <a:rPr lang="th-TH" smtClean="0"/>
              <a:t>35</a:t>
            </a:fld>
            <a:endParaRPr lang="th-TH"/>
          </a:p>
        </p:txBody>
      </p:sp>
      <p:sp>
        <p:nvSpPr>
          <p:cNvPr id="4" name="คำบรรยายภาพ: วงรี 3">
            <a:extLst>
              <a:ext uri="{FF2B5EF4-FFF2-40B4-BE49-F238E27FC236}">
                <a16:creationId xmlns:a16="http://schemas.microsoft.com/office/drawing/2014/main" xmlns="" id="{30E4FA9D-B480-4FE7-8104-251C9F877055}"/>
              </a:ext>
            </a:extLst>
          </p:cNvPr>
          <p:cNvSpPr/>
          <p:nvPr/>
        </p:nvSpPr>
        <p:spPr>
          <a:xfrm>
            <a:off x="4952010" y="152439"/>
            <a:ext cx="7137070" cy="5937663"/>
          </a:xfrm>
          <a:prstGeom prst="wedgeEllipseCallout">
            <a:avLst>
              <a:gd name="adj1" fmla="val -76350"/>
              <a:gd name="adj2" fmla="val -21810"/>
            </a:avLst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ค้นรหัส</a:t>
            </a:r>
            <a:r>
              <a:rPr lang="th-TH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ในกลุ่ม</a:t>
            </a:r>
          </a:p>
          <a:p>
            <a:pPr algn="ctr"/>
            <a:r>
              <a:rPr lang="th-TH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ตามรหัสผู้จำหน่ายได้</a:t>
            </a:r>
          </a:p>
          <a:p>
            <a:pPr algn="ctr"/>
            <a:r>
              <a:rPr lang="th-TH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เช่น </a:t>
            </a:r>
            <a:r>
              <a:rPr lang="en-US" sz="7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LP-10703172</a:t>
            </a:r>
            <a:endParaRPr lang="th-TH" sz="7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ctr"/>
            <a:r>
              <a:rPr lang="th-TH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รหัสของผมเอง </a:t>
            </a:r>
          </a:p>
          <a:p>
            <a:pPr algn="ctr"/>
            <a:endParaRPr lang="th-TH"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30087078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56905084_10157306715702272_3247825166536802304_n">
            <a:extLst>
              <a:ext uri="{FF2B5EF4-FFF2-40B4-BE49-F238E27FC236}">
                <a16:creationId xmlns:a16="http://schemas.microsoft.com/office/drawing/2014/main" xmlns="" id="{DCD4AC57-653A-4DF8-8C14-CDDA45C872F2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208"/>
          <a:stretch/>
        </p:blipFill>
        <p:spPr>
          <a:xfrm>
            <a:off x="354301" y="166254"/>
            <a:ext cx="3336925" cy="602079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260E38E8-2969-4095-B3F4-54DEC9F6C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F1C5A-2A30-4E61-B3D2-4C552C1E46A0}" type="slidenum">
              <a:rPr lang="th-TH" smtClean="0"/>
              <a:t>36</a:t>
            </a:fld>
            <a:endParaRPr lang="th-TH"/>
          </a:p>
        </p:txBody>
      </p:sp>
      <p:sp>
        <p:nvSpPr>
          <p:cNvPr id="4" name="คำบรรยายภาพ: วงรี 3">
            <a:extLst>
              <a:ext uri="{FF2B5EF4-FFF2-40B4-BE49-F238E27FC236}">
                <a16:creationId xmlns:a16="http://schemas.microsoft.com/office/drawing/2014/main" xmlns="" id="{001BBF09-FACC-414F-BB5C-E015A8CD2E42}"/>
              </a:ext>
            </a:extLst>
          </p:cNvPr>
          <p:cNvSpPr/>
          <p:nvPr/>
        </p:nvSpPr>
        <p:spPr>
          <a:xfrm>
            <a:off x="4429496" y="152439"/>
            <a:ext cx="7465621" cy="6246421"/>
          </a:xfrm>
          <a:prstGeom prst="wedgeEllipseCallout">
            <a:avLst>
              <a:gd name="adj1" fmla="val -76485"/>
              <a:gd name="adj2" fmla="val -31617"/>
            </a:avLst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6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ลบก่อนโพสต์</a:t>
            </a:r>
          </a:p>
          <a:p>
            <a:pPr algn="ctr"/>
            <a:r>
              <a:rPr lang="th-TH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จะขายอะไร</a:t>
            </a:r>
          </a:p>
          <a:p>
            <a:pPr algn="ctr"/>
            <a:r>
              <a:rPr lang="th-TH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จะโพสต์อะไร</a:t>
            </a:r>
          </a:p>
          <a:p>
            <a:pPr algn="ctr"/>
            <a:r>
              <a:rPr lang="th-TH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บางกลุ่มห้ามโพสต์ซ้ำ</a:t>
            </a:r>
          </a:p>
          <a:p>
            <a:pPr algn="ctr"/>
            <a:r>
              <a:rPr lang="th-TH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ต้องลบโพสต์เก่า</a:t>
            </a:r>
          </a:p>
        </p:txBody>
      </p:sp>
    </p:spTree>
    <p:extLst>
      <p:ext uri="{BB962C8B-B14F-4D97-AF65-F5344CB8AC3E}">
        <p14:creationId xmlns:p14="http://schemas.microsoft.com/office/powerpoint/2010/main" val="164547685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56770389_10157306714967272_574584676228792320_n">
            <a:extLst>
              <a:ext uri="{FF2B5EF4-FFF2-40B4-BE49-F238E27FC236}">
                <a16:creationId xmlns:a16="http://schemas.microsoft.com/office/drawing/2014/main" xmlns="" id="{ED04DFA1-66BA-4B53-8DD6-24EDDD72504A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82"/>
          <a:stretch/>
        </p:blipFill>
        <p:spPr>
          <a:xfrm>
            <a:off x="366177" y="181098"/>
            <a:ext cx="3336925" cy="6495803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8E1E4373-922C-416C-B663-18A876017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F1C5A-2A30-4E61-B3D2-4C552C1E46A0}" type="slidenum">
              <a:rPr lang="th-TH" smtClean="0"/>
              <a:t>37</a:t>
            </a:fld>
            <a:endParaRPr lang="th-TH"/>
          </a:p>
        </p:txBody>
      </p:sp>
      <p:sp>
        <p:nvSpPr>
          <p:cNvPr id="4" name="คำบรรยายภาพ: วงรี 3">
            <a:extLst>
              <a:ext uri="{FF2B5EF4-FFF2-40B4-BE49-F238E27FC236}">
                <a16:creationId xmlns:a16="http://schemas.microsoft.com/office/drawing/2014/main" xmlns="" id="{53AD2C41-9FA5-42BF-BADF-0DB3BDDFE30C}"/>
              </a:ext>
            </a:extLst>
          </p:cNvPr>
          <p:cNvSpPr/>
          <p:nvPr/>
        </p:nvSpPr>
        <p:spPr>
          <a:xfrm>
            <a:off x="4429496" y="152439"/>
            <a:ext cx="7465621" cy="6246421"/>
          </a:xfrm>
          <a:prstGeom prst="wedgeEllipseCallout">
            <a:avLst>
              <a:gd name="adj1" fmla="val -74099"/>
              <a:gd name="adj2" fmla="val -42643"/>
            </a:avLst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ค้นข้อมูลสินค้า</a:t>
            </a:r>
          </a:p>
          <a:p>
            <a:pPr algn="ctr"/>
            <a:r>
              <a:rPr lang="th-TH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ในกลุ่มที่เราจะโพสต์ขาย</a:t>
            </a:r>
          </a:p>
          <a:p>
            <a:pPr algn="ctr"/>
            <a:r>
              <a:rPr lang="th-TH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มาดูคู่แข่งกัน</a:t>
            </a:r>
          </a:p>
        </p:txBody>
      </p:sp>
    </p:spTree>
    <p:extLst>
      <p:ext uri="{BB962C8B-B14F-4D97-AF65-F5344CB8AC3E}">
        <p14:creationId xmlns:p14="http://schemas.microsoft.com/office/powerpoint/2010/main" val="310950044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56751242_10157306715582272_4075909099022188544_n">
            <a:extLst>
              <a:ext uri="{FF2B5EF4-FFF2-40B4-BE49-F238E27FC236}">
                <a16:creationId xmlns:a16="http://schemas.microsoft.com/office/drawing/2014/main" xmlns="" id="{807E7938-5DF8-4521-8CEA-E0E20ED8251D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106"/>
          <a:stretch/>
        </p:blipFill>
        <p:spPr>
          <a:xfrm>
            <a:off x="371992" y="166254"/>
            <a:ext cx="3641867" cy="6354028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6F203501-854E-4994-8F06-61265C6DE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F1C5A-2A30-4E61-B3D2-4C552C1E46A0}" type="slidenum">
              <a:rPr lang="th-TH" smtClean="0"/>
              <a:t>38</a:t>
            </a:fld>
            <a:endParaRPr lang="th-TH"/>
          </a:p>
        </p:txBody>
      </p:sp>
      <p:sp>
        <p:nvSpPr>
          <p:cNvPr id="4" name="คำบรรยายภาพ: วงรี 3">
            <a:extLst>
              <a:ext uri="{FF2B5EF4-FFF2-40B4-BE49-F238E27FC236}">
                <a16:creationId xmlns:a16="http://schemas.microsoft.com/office/drawing/2014/main" xmlns="" id="{E9318B39-7666-45FF-A813-080E4ABAB27D}"/>
              </a:ext>
            </a:extLst>
          </p:cNvPr>
          <p:cNvSpPr/>
          <p:nvPr/>
        </p:nvSpPr>
        <p:spPr>
          <a:xfrm>
            <a:off x="4429496" y="152439"/>
            <a:ext cx="7465621" cy="6246421"/>
          </a:xfrm>
          <a:prstGeom prst="wedgeEllipseCallout">
            <a:avLst>
              <a:gd name="adj1" fmla="val -85075"/>
              <a:gd name="adj2" fmla="val -42453"/>
            </a:avLst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ค้นข้อมูลสินค้า</a:t>
            </a:r>
          </a:p>
          <a:p>
            <a:pPr algn="ctr"/>
            <a:r>
              <a:rPr lang="th-TH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ที่เราจะโพสต์ขาย</a:t>
            </a:r>
          </a:p>
          <a:p>
            <a:pPr algn="ctr"/>
            <a:r>
              <a:rPr lang="th-TH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มาดูคู่แข่งกัน</a:t>
            </a:r>
          </a:p>
        </p:txBody>
      </p:sp>
    </p:spTree>
    <p:extLst>
      <p:ext uri="{BB962C8B-B14F-4D97-AF65-F5344CB8AC3E}">
        <p14:creationId xmlns:p14="http://schemas.microsoft.com/office/powerpoint/2010/main" val="192417370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มายเลขสไลด์ 1">
            <a:extLst>
              <a:ext uri="{FF2B5EF4-FFF2-40B4-BE49-F238E27FC236}">
                <a16:creationId xmlns:a16="http://schemas.microsoft.com/office/drawing/2014/main" xmlns="" id="{DBB15A2C-3095-4D4E-A2B9-9B736633D0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F1C5A-2A30-4E61-B3D2-4C552C1E46A0}" type="slidenum">
              <a:rPr lang="th-TH" smtClean="0"/>
              <a:t>39</a:t>
            </a:fld>
            <a:endParaRPr lang="th-TH"/>
          </a:p>
        </p:txBody>
      </p:sp>
      <p:pic>
        <p:nvPicPr>
          <p:cNvPr id="3" name="รูปภาพ 2">
            <a:extLst>
              <a:ext uri="{FF2B5EF4-FFF2-40B4-BE49-F238E27FC236}">
                <a16:creationId xmlns:a16="http://schemas.microsoft.com/office/drawing/2014/main" xmlns="" id="{64E1E835-45F9-474B-B56B-6DEC6C2A45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240" y="138917"/>
            <a:ext cx="5372100" cy="1939265"/>
          </a:xfrm>
          <a:prstGeom prst="rect">
            <a:avLst/>
          </a:prstGeom>
        </p:spPr>
      </p:pic>
      <p:pic>
        <p:nvPicPr>
          <p:cNvPr id="4" name="รูปภาพ 3">
            <a:extLst>
              <a:ext uri="{FF2B5EF4-FFF2-40B4-BE49-F238E27FC236}">
                <a16:creationId xmlns:a16="http://schemas.microsoft.com/office/drawing/2014/main" xmlns="" id="{7CDEBB7D-C11C-4904-AC82-5D52462384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240" y="2176299"/>
            <a:ext cx="5372100" cy="3978520"/>
          </a:xfrm>
          <a:prstGeom prst="rect">
            <a:avLst/>
          </a:prstGeom>
        </p:spPr>
      </p:pic>
      <p:sp>
        <p:nvSpPr>
          <p:cNvPr id="5" name="คำบรรยายภาพ: วงรี 4">
            <a:extLst>
              <a:ext uri="{FF2B5EF4-FFF2-40B4-BE49-F238E27FC236}">
                <a16:creationId xmlns:a16="http://schemas.microsoft.com/office/drawing/2014/main" xmlns="" id="{B28E5FCB-94FE-482A-9520-9CBC7590B74A}"/>
              </a:ext>
            </a:extLst>
          </p:cNvPr>
          <p:cNvSpPr/>
          <p:nvPr/>
        </p:nvSpPr>
        <p:spPr>
          <a:xfrm>
            <a:off x="5522026" y="152439"/>
            <a:ext cx="6373091" cy="6246421"/>
          </a:xfrm>
          <a:prstGeom prst="wedgeEllipseCallout">
            <a:avLst>
              <a:gd name="adj1" fmla="val -73522"/>
              <a:gd name="adj2" fmla="val -33898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Items </a:t>
            </a:r>
            <a:r>
              <a:rPr lang="th-TH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ใน </a:t>
            </a:r>
            <a:r>
              <a:rPr lang="en-US" sz="4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MarketPlace</a:t>
            </a:r>
            <a:endParaRPr lang="th-TH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ctr"/>
            <a:r>
              <a:rPr lang="th-TH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จะขายก็กด </a:t>
            </a: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Sell Something</a:t>
            </a:r>
          </a:p>
          <a:p>
            <a:pPr algn="ctr"/>
            <a:r>
              <a:rPr lang="th-TH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จัดการผ่าน </a:t>
            </a: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Your items</a:t>
            </a:r>
          </a:p>
          <a:p>
            <a:pPr algn="ctr"/>
            <a:r>
              <a:rPr lang="th-TH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เช่น </a:t>
            </a: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Mark as Sold </a:t>
            </a:r>
            <a:r>
              <a:rPr lang="th-TH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หรือ </a:t>
            </a: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Delete Post</a:t>
            </a:r>
            <a:endParaRPr lang="th-TH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20828575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56734878_10157306714857272_1751407699607683072_n">
            <a:extLst>
              <a:ext uri="{FF2B5EF4-FFF2-40B4-BE49-F238E27FC236}">
                <a16:creationId xmlns:a16="http://schemas.microsoft.com/office/drawing/2014/main" xmlns="" id="{4E8EDF5E-130C-4FD3-9584-6191F656EFB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427" y="198911"/>
            <a:ext cx="3336925" cy="6460177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8768C36F-3BDD-438A-B65F-9D252D073A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F1C5A-2A30-4E61-B3D2-4C552C1E46A0}" type="slidenum">
              <a:rPr lang="th-TH" smtClean="0"/>
              <a:t>40</a:t>
            </a:fld>
            <a:endParaRPr lang="th-TH"/>
          </a:p>
        </p:txBody>
      </p:sp>
      <p:sp>
        <p:nvSpPr>
          <p:cNvPr id="4" name="คำบรรยายภาพ: วงรี 3">
            <a:extLst>
              <a:ext uri="{FF2B5EF4-FFF2-40B4-BE49-F238E27FC236}">
                <a16:creationId xmlns:a16="http://schemas.microsoft.com/office/drawing/2014/main" xmlns="" id="{B58B6B86-4FF9-4D43-B487-26DC8EAAC8F6}"/>
              </a:ext>
            </a:extLst>
          </p:cNvPr>
          <p:cNvSpPr/>
          <p:nvPr/>
        </p:nvSpPr>
        <p:spPr>
          <a:xfrm>
            <a:off x="4429496" y="152439"/>
            <a:ext cx="7465621" cy="6246421"/>
          </a:xfrm>
          <a:prstGeom prst="wedgeEllipseCallout">
            <a:avLst>
              <a:gd name="adj1" fmla="val -63760"/>
              <a:gd name="adj2" fmla="val -16027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Marketplace</a:t>
            </a:r>
            <a:endParaRPr lang="th-TH" sz="5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ctr"/>
            <a:r>
              <a:rPr lang="th-TH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บางกลุ่ม</a:t>
            </a:r>
          </a:p>
          <a:p>
            <a:pPr algn="ctr"/>
            <a:r>
              <a:rPr lang="th-TH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โพสต์ขายสินค้าได้ฟรี</a:t>
            </a:r>
          </a:p>
          <a:p>
            <a:pPr algn="ctr"/>
            <a:r>
              <a:rPr lang="th-TH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หากขายแล้ว ก็ต้อง</a:t>
            </a:r>
          </a:p>
          <a:p>
            <a:pPr algn="ctr"/>
            <a:r>
              <a:rPr lang="th-TH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ทำเครื่องหมายว่าขายแล้ว</a:t>
            </a:r>
          </a:p>
          <a:p>
            <a:pPr algn="ctr"/>
            <a:r>
              <a:rPr lang="th-TH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หรือลบสินค้าไปเลย</a:t>
            </a:r>
          </a:p>
        </p:txBody>
      </p:sp>
    </p:spTree>
    <p:extLst>
      <p:ext uri="{BB962C8B-B14F-4D97-AF65-F5344CB8AC3E}">
        <p14:creationId xmlns:p14="http://schemas.microsoft.com/office/powerpoint/2010/main" val="272902663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56476817_10157306714707272_1227820013352648704_n">
            <a:extLst>
              <a:ext uri="{FF2B5EF4-FFF2-40B4-BE49-F238E27FC236}">
                <a16:creationId xmlns:a16="http://schemas.microsoft.com/office/drawing/2014/main" xmlns="" id="{C4E51A01-5AF4-42C4-AA35-9192385D61A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429" y="-12427"/>
            <a:ext cx="3336925" cy="68580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143200A2-0490-43CE-A2B7-33F06EF7B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F1C5A-2A30-4E61-B3D2-4C552C1E46A0}" type="slidenum">
              <a:rPr lang="th-TH" smtClean="0"/>
              <a:t>41</a:t>
            </a:fld>
            <a:endParaRPr lang="th-TH"/>
          </a:p>
        </p:txBody>
      </p:sp>
      <p:sp>
        <p:nvSpPr>
          <p:cNvPr id="4" name="คำบรรยายภาพ: วงรี 3">
            <a:extLst>
              <a:ext uri="{FF2B5EF4-FFF2-40B4-BE49-F238E27FC236}">
                <a16:creationId xmlns:a16="http://schemas.microsoft.com/office/drawing/2014/main" xmlns="" id="{797E5FAF-4127-4603-BE58-DEF8D95592DB}"/>
              </a:ext>
            </a:extLst>
          </p:cNvPr>
          <p:cNvSpPr/>
          <p:nvPr/>
        </p:nvSpPr>
        <p:spPr>
          <a:xfrm>
            <a:off x="4581876" y="320633"/>
            <a:ext cx="6949064" cy="6246421"/>
          </a:xfrm>
          <a:prstGeom prst="wedgeEllipseCallout">
            <a:avLst>
              <a:gd name="adj1" fmla="val -75960"/>
              <a:gd name="adj2" fmla="val 28080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54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ตัวเลือกสำหรับลูกค้า</a:t>
            </a:r>
          </a:p>
          <a:p>
            <a:pPr algn="ctr"/>
            <a:r>
              <a:rPr lang="th-TH" sz="54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สนใจ</a:t>
            </a:r>
          </a:p>
          <a:p>
            <a:pPr algn="ctr"/>
            <a:r>
              <a:rPr lang="th-TH" sz="54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ส่งข้อความส่วนตัวแล้ว</a:t>
            </a:r>
          </a:p>
          <a:p>
            <a:pPr algn="ctr"/>
            <a:r>
              <a:rPr lang="th-TH" sz="54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ราคาเท่าไร</a:t>
            </a:r>
          </a:p>
          <a:p>
            <a:pPr algn="ctr"/>
            <a:r>
              <a:rPr lang="th-TH" sz="54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ยังมีสินค้านี้ไหม</a:t>
            </a:r>
          </a:p>
        </p:txBody>
      </p:sp>
    </p:spTree>
    <p:extLst>
      <p:ext uri="{BB962C8B-B14F-4D97-AF65-F5344CB8AC3E}">
        <p14:creationId xmlns:p14="http://schemas.microsoft.com/office/powerpoint/2010/main" val="233039201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56713012_10157306715082272_231564682182262784_n">
            <a:extLst>
              <a:ext uri="{FF2B5EF4-FFF2-40B4-BE49-F238E27FC236}">
                <a16:creationId xmlns:a16="http://schemas.microsoft.com/office/drawing/2014/main" xmlns="" id="{C6761474-CB73-41BD-ABB2-4E533864581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305" y="0"/>
            <a:ext cx="3336925" cy="68580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6086C2E5-D41F-4185-96F7-D71BD0E2CB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F1C5A-2A30-4E61-B3D2-4C552C1E46A0}" type="slidenum">
              <a:rPr lang="th-TH" smtClean="0"/>
              <a:t>42</a:t>
            </a:fld>
            <a:endParaRPr lang="th-TH"/>
          </a:p>
        </p:txBody>
      </p:sp>
      <p:sp>
        <p:nvSpPr>
          <p:cNvPr id="4" name="คำบรรยายภาพ: วงรี 3">
            <a:extLst>
              <a:ext uri="{FF2B5EF4-FFF2-40B4-BE49-F238E27FC236}">
                <a16:creationId xmlns:a16="http://schemas.microsoft.com/office/drawing/2014/main" xmlns="" id="{B0FB167D-14B2-4E6E-AEE6-35C2B212B411}"/>
              </a:ext>
            </a:extLst>
          </p:cNvPr>
          <p:cNvSpPr/>
          <p:nvPr/>
        </p:nvSpPr>
        <p:spPr>
          <a:xfrm>
            <a:off x="4581876" y="320633"/>
            <a:ext cx="6949064" cy="6246421"/>
          </a:xfrm>
          <a:prstGeom prst="wedgeEllipseCallout">
            <a:avLst>
              <a:gd name="adj1" fmla="val -68954"/>
              <a:gd name="adj2" fmla="val 39867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54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โพสต์ไปยัง</a:t>
            </a:r>
          </a:p>
          <a:p>
            <a:pPr algn="ctr"/>
            <a:r>
              <a:rPr lang="th-TH" sz="54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เขียนโพสต์ขายสินค้า</a:t>
            </a:r>
          </a:p>
          <a:p>
            <a:pPr algn="ctr"/>
            <a:r>
              <a:rPr lang="th-TH" sz="54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ครั้งเดียว</a:t>
            </a:r>
          </a:p>
          <a:p>
            <a:pPr algn="ctr"/>
            <a:r>
              <a:rPr lang="th-TH" sz="54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แต่โพสต์ได้สูงสุด 10 กลุ่ม</a:t>
            </a:r>
          </a:p>
        </p:txBody>
      </p:sp>
    </p:spTree>
    <p:extLst>
      <p:ext uri="{BB962C8B-B14F-4D97-AF65-F5344CB8AC3E}">
        <p14:creationId xmlns:p14="http://schemas.microsoft.com/office/powerpoint/2010/main" val="185121976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No photo description available.">
            <a:extLst>
              <a:ext uri="{FF2B5EF4-FFF2-40B4-BE49-F238E27FC236}">
                <a16:creationId xmlns:a16="http://schemas.microsoft.com/office/drawing/2014/main" xmlns="" id="{7D851C65-A045-47D7-BE91-15D7E68F1A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727"/>
          <a:stretch/>
        </p:blipFill>
        <p:spPr bwMode="auto">
          <a:xfrm>
            <a:off x="366177" y="190006"/>
            <a:ext cx="3552680" cy="6372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76E72617-0D99-44CA-A592-CAF81781CF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F1C5A-2A30-4E61-B3D2-4C552C1E46A0}" type="slidenum">
              <a:rPr lang="th-TH" smtClean="0"/>
              <a:t>43</a:t>
            </a:fld>
            <a:endParaRPr lang="th-TH"/>
          </a:p>
        </p:txBody>
      </p:sp>
      <p:sp>
        <p:nvSpPr>
          <p:cNvPr id="5" name="คำบรรยายภาพ: วงรี 4">
            <a:extLst>
              <a:ext uri="{FF2B5EF4-FFF2-40B4-BE49-F238E27FC236}">
                <a16:creationId xmlns:a16="http://schemas.microsoft.com/office/drawing/2014/main" xmlns="" id="{849E4CA3-4A23-47D2-ADAB-A3F57CE6F553}"/>
              </a:ext>
            </a:extLst>
          </p:cNvPr>
          <p:cNvSpPr/>
          <p:nvPr/>
        </p:nvSpPr>
        <p:spPr>
          <a:xfrm>
            <a:off x="4946053" y="152439"/>
            <a:ext cx="6949064" cy="6246421"/>
          </a:xfrm>
          <a:prstGeom prst="wedgeEllipseCallout">
            <a:avLst>
              <a:gd name="adj1" fmla="val -84847"/>
              <a:gd name="adj2" fmla="val 11160"/>
            </a:avLst>
          </a:prstGeom>
          <a:solidFill>
            <a:srgbClr val="FFFF00"/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54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จ่ายให้</a:t>
            </a:r>
            <a:r>
              <a:rPr lang="th-TH" sz="5400" b="1" dirty="0" err="1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เฟส</a:t>
            </a:r>
            <a:r>
              <a:rPr lang="th-TH" sz="54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บุ๊คช่วยโพสต์</a:t>
            </a:r>
          </a:p>
          <a:p>
            <a:pPr algn="ctr"/>
            <a:r>
              <a:rPr lang="th-TH" sz="5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- ข้อมูลชัด </a:t>
            </a:r>
          </a:p>
          <a:p>
            <a:pPr algn="ctr"/>
            <a:r>
              <a:rPr lang="th-TH" sz="5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- ภาพชัด</a:t>
            </a:r>
          </a:p>
          <a:p>
            <a:pPr algn="ctr"/>
            <a:r>
              <a:rPr lang="th-TH" sz="5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- ลิงค์มีข้อมูลเพิ่มเติม</a:t>
            </a:r>
          </a:p>
        </p:txBody>
      </p:sp>
    </p:spTree>
    <p:extLst>
      <p:ext uri="{BB962C8B-B14F-4D97-AF65-F5344CB8AC3E}">
        <p14:creationId xmlns:p14="http://schemas.microsoft.com/office/powerpoint/2010/main" val="20181903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16E8D024-731A-47C5-BE03-E13B7943A8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6802" y="985652"/>
            <a:ext cx="2777405" cy="472306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CE5948C8-035C-43EC-8ACA-8A5E540F50D2}"/>
              </a:ext>
            </a:extLst>
          </p:cNvPr>
          <p:cNvSpPr/>
          <p:nvPr/>
        </p:nvSpPr>
        <p:spPr>
          <a:xfrm>
            <a:off x="332995" y="5770920"/>
            <a:ext cx="1134318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https://www.boyserveorder.com/content/5295/</a:t>
            </a:r>
            <a:endParaRPr lang="th-TH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42567703-6784-48BE-9DB6-47089F3D0E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995" y="985652"/>
            <a:ext cx="8234230" cy="4723059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D5B8566A-6329-44C4-9C75-989E97DED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F1C5A-2A30-4E61-B3D2-4C552C1E46A0}" type="slidenum">
              <a:rPr lang="th-TH" smtClean="0"/>
              <a:t>44</a:t>
            </a:fld>
            <a:endParaRPr lang="th-TH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xmlns="" id="{73CE3B28-43EC-49A0-BD01-E6D1736EAC23}"/>
              </a:ext>
            </a:extLst>
          </p:cNvPr>
          <p:cNvSpPr txBox="1">
            <a:spLocks/>
          </p:cNvSpPr>
          <p:nvPr/>
        </p:nvSpPr>
        <p:spPr>
          <a:xfrm>
            <a:off x="332996" y="122029"/>
            <a:ext cx="8234230" cy="682770"/>
          </a:xfrm>
          <a:prstGeom prst="rect">
            <a:avLst/>
          </a:prstGeom>
          <a:solidFill>
            <a:srgbClr val="C00000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defRPr>
            </a:lvl1pPr>
          </a:lstStyle>
          <a:p>
            <a:r>
              <a:rPr lang="en-US" sz="4800" dirty="0"/>
              <a:t>Kerry </a:t>
            </a:r>
            <a:r>
              <a:rPr lang="th-TH" sz="4800" dirty="0"/>
              <a:t>กับ </a:t>
            </a:r>
            <a:r>
              <a:rPr lang="en-US" sz="4800" dirty="0"/>
              <a:t>EMS</a:t>
            </a:r>
            <a:endParaRPr lang="th-TH" sz="4800" dirty="0"/>
          </a:p>
        </p:txBody>
      </p:sp>
    </p:spTree>
    <p:extLst>
      <p:ext uri="{BB962C8B-B14F-4D97-AF65-F5344CB8AC3E}">
        <p14:creationId xmlns:p14="http://schemas.microsoft.com/office/powerpoint/2010/main" val="427436193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à¸à¹à¸²à¸ªà¹à¸ kerry">
            <a:extLst>
              <a:ext uri="{FF2B5EF4-FFF2-40B4-BE49-F238E27FC236}">
                <a16:creationId xmlns:a16="http://schemas.microsoft.com/office/drawing/2014/main" xmlns="" id="{C3D92EF0-F13E-4620-BDA2-8F866C220E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811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E5A7B5D5-CDC2-4898-96CA-D5A7ABB80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F1C5A-2A30-4E61-B3D2-4C552C1E46A0}" type="slidenum">
              <a:rPr lang="th-TH" smtClean="0"/>
              <a:t>45</a:t>
            </a:fld>
            <a:endParaRPr lang="th-TH"/>
          </a:p>
        </p:txBody>
      </p:sp>
      <p:sp>
        <p:nvSpPr>
          <p:cNvPr id="4" name="คำบรรยายภาพ: วงรี 3">
            <a:extLst>
              <a:ext uri="{FF2B5EF4-FFF2-40B4-BE49-F238E27FC236}">
                <a16:creationId xmlns:a16="http://schemas.microsoft.com/office/drawing/2014/main" xmlns="" id="{BDD8AF67-5C36-472B-9C61-E914DF68D183}"/>
              </a:ext>
            </a:extLst>
          </p:cNvPr>
          <p:cNvSpPr/>
          <p:nvPr/>
        </p:nvSpPr>
        <p:spPr>
          <a:xfrm>
            <a:off x="7374576" y="320633"/>
            <a:ext cx="4417621" cy="6246421"/>
          </a:xfrm>
          <a:prstGeom prst="wedgeEllipseCallout">
            <a:avLst>
              <a:gd name="adj1" fmla="val -67753"/>
              <a:gd name="adj2" fmla="val -18879"/>
            </a:avLst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Kerry</a:t>
            </a:r>
            <a:endParaRPr lang="th-TH" sz="4400" b="1" dirty="0">
              <a:solidFill>
                <a:srgbClr val="FF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ctr"/>
            <a:r>
              <a:rPr lang="th-TH" sz="4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ของเล็ก</a:t>
            </a:r>
          </a:p>
          <a:p>
            <a:pPr algn="ctr"/>
            <a:r>
              <a:rPr lang="th-TH" sz="4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น้ำหนักไม่เกินไป</a:t>
            </a:r>
          </a:p>
          <a:p>
            <a:pPr algn="ctr"/>
            <a:r>
              <a:rPr lang="th-TH" sz="4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ไม่ไกลนัก</a:t>
            </a:r>
          </a:p>
          <a:p>
            <a:pPr algn="ctr"/>
            <a:r>
              <a:rPr lang="th-TH" sz="4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ส่ง </a:t>
            </a:r>
            <a:r>
              <a:rPr lang="en-US" sz="4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Kerry </a:t>
            </a:r>
            <a:r>
              <a:rPr lang="th-TH" sz="4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ดีกว่า</a:t>
            </a:r>
          </a:p>
          <a:p>
            <a:pPr algn="ctr"/>
            <a:r>
              <a:rPr lang="th-TH" sz="4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เริ่มต้น 30 บาท</a:t>
            </a:r>
          </a:p>
        </p:txBody>
      </p:sp>
    </p:spTree>
    <p:extLst>
      <p:ext uri="{BB962C8B-B14F-4D97-AF65-F5344CB8AC3E}">
        <p14:creationId xmlns:p14="http://schemas.microsoft.com/office/powerpoint/2010/main" val="411518124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elated image">
            <a:extLst>
              <a:ext uri="{FF2B5EF4-FFF2-40B4-BE49-F238E27FC236}">
                <a16:creationId xmlns:a16="http://schemas.microsoft.com/office/drawing/2014/main" xmlns="" id="{559BDB48-E00E-4752-B66D-BC1968315C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275" y="0"/>
            <a:ext cx="50879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32CDEE89-F7E2-4493-847A-FCAC073E96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F1C5A-2A30-4E61-B3D2-4C552C1E46A0}" type="slidenum">
              <a:rPr lang="th-TH" smtClean="0"/>
              <a:t>46</a:t>
            </a:fld>
            <a:endParaRPr lang="th-TH"/>
          </a:p>
        </p:txBody>
      </p:sp>
      <p:sp>
        <p:nvSpPr>
          <p:cNvPr id="4" name="คำบรรยายภาพ: วงรี 3">
            <a:extLst>
              <a:ext uri="{FF2B5EF4-FFF2-40B4-BE49-F238E27FC236}">
                <a16:creationId xmlns:a16="http://schemas.microsoft.com/office/drawing/2014/main" xmlns="" id="{6BB726F0-2081-4C15-88A6-863A8102F3B2}"/>
              </a:ext>
            </a:extLst>
          </p:cNvPr>
          <p:cNvSpPr/>
          <p:nvPr/>
        </p:nvSpPr>
        <p:spPr>
          <a:xfrm>
            <a:off x="7374576" y="320633"/>
            <a:ext cx="4156363" cy="6246421"/>
          </a:xfrm>
          <a:prstGeom prst="wedgeEllipseCallout">
            <a:avLst>
              <a:gd name="adj1" fmla="val -104895"/>
              <a:gd name="adj2" fmla="val 41387"/>
            </a:avLst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4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ลงทะเบียน</a:t>
            </a:r>
          </a:p>
          <a:p>
            <a:pPr algn="ctr"/>
            <a:r>
              <a:rPr lang="th-TH" sz="4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ของใหญ่</a:t>
            </a:r>
          </a:p>
          <a:p>
            <a:pPr algn="ctr"/>
            <a:r>
              <a:rPr lang="th-TH" sz="4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น้ำหนักเบา</a:t>
            </a:r>
          </a:p>
          <a:p>
            <a:pPr algn="ctr"/>
            <a:r>
              <a:rPr lang="th-TH" sz="4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ส่งไกล</a:t>
            </a:r>
          </a:p>
          <a:p>
            <a:pPr algn="ctr"/>
            <a:r>
              <a:rPr lang="th-TH" sz="4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ส่ง</a:t>
            </a:r>
            <a:r>
              <a:rPr lang="en-US" sz="4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4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ไปรษณีย์</a:t>
            </a:r>
            <a:r>
              <a:rPr lang="en-US" sz="4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4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ดีกว่า</a:t>
            </a:r>
          </a:p>
          <a:p>
            <a:pPr algn="ctr"/>
            <a:r>
              <a:rPr lang="th-TH" sz="4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เริ่มต้น 18 บาท</a:t>
            </a:r>
          </a:p>
        </p:txBody>
      </p:sp>
    </p:spTree>
    <p:extLst>
      <p:ext uri="{BB962C8B-B14F-4D97-AF65-F5344CB8AC3E}">
        <p14:creationId xmlns:p14="http://schemas.microsoft.com/office/powerpoint/2010/main" val="206112939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AA79467C-C39E-453D-81C4-94F4106D5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F1C5A-2A30-4E61-B3D2-4C552C1E46A0}" type="slidenum">
              <a:rPr lang="th-TH" smtClean="0"/>
              <a:t>47</a:t>
            </a:fld>
            <a:endParaRPr lang="th-TH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xmlns="" id="{78A18C99-4898-4FA4-A957-91408AC24AC0}"/>
              </a:ext>
            </a:extLst>
          </p:cNvPr>
          <p:cNvSpPr txBox="1">
            <a:spLocks/>
          </p:cNvSpPr>
          <p:nvPr/>
        </p:nvSpPr>
        <p:spPr>
          <a:xfrm>
            <a:off x="593766" y="122029"/>
            <a:ext cx="10770920" cy="682770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defRPr>
            </a:lvl1pPr>
          </a:lstStyle>
          <a:p>
            <a:r>
              <a:rPr lang="th-TH" sz="4000" dirty="0"/>
              <a:t>การเตรียมภาพสินค้า และกิจกรรมเบื้องต้น</a:t>
            </a:r>
          </a:p>
        </p:txBody>
      </p:sp>
      <p:pic>
        <p:nvPicPr>
          <p:cNvPr id="6" name="Picture 2" descr="56899519_10157306758182272_6115749304532467712_n">
            <a:extLst>
              <a:ext uri="{FF2B5EF4-FFF2-40B4-BE49-F238E27FC236}">
                <a16:creationId xmlns:a16="http://schemas.microsoft.com/office/drawing/2014/main" xmlns="" id="{2C9A2286-3B60-4FBF-AF26-709D21B0D78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68820">
            <a:off x="3423478" y="1573006"/>
            <a:ext cx="7838932" cy="453977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xmlns="" id="{7C2D2DAC-F765-4F56-84A4-FE2E4AD37177}"/>
              </a:ext>
            </a:extLst>
          </p:cNvPr>
          <p:cNvSpPr txBox="1">
            <a:spLocks/>
          </p:cNvSpPr>
          <p:nvPr/>
        </p:nvSpPr>
        <p:spPr>
          <a:xfrm>
            <a:off x="8239578" y="804799"/>
            <a:ext cx="3837709" cy="514940"/>
          </a:xfrm>
          <a:prstGeom prst="rect">
            <a:avLst/>
          </a:prstGeom>
          <a:solidFill>
            <a:srgbClr val="C00000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defRPr>
            </a:lvl1pPr>
          </a:lstStyle>
          <a:p>
            <a:r>
              <a:rPr lang="th-TH" sz="2800" dirty="0"/>
              <a:t>สถานที่ผลิต และจำหน่าย สำคัญ</a:t>
            </a:r>
          </a:p>
        </p:txBody>
      </p:sp>
      <p:sp>
        <p:nvSpPr>
          <p:cNvPr id="8" name="คำบรรยายภาพ: วงรี 7">
            <a:extLst>
              <a:ext uri="{FF2B5EF4-FFF2-40B4-BE49-F238E27FC236}">
                <a16:creationId xmlns:a16="http://schemas.microsoft.com/office/drawing/2014/main" xmlns="" id="{26081C43-68DE-48CE-8DFC-4AAC14D23888}"/>
              </a:ext>
            </a:extLst>
          </p:cNvPr>
          <p:cNvSpPr/>
          <p:nvPr/>
        </p:nvSpPr>
        <p:spPr>
          <a:xfrm>
            <a:off x="114713" y="486350"/>
            <a:ext cx="2988425" cy="4522559"/>
          </a:xfrm>
          <a:prstGeom prst="wedgeEllipseCallout">
            <a:avLst>
              <a:gd name="adj1" fmla="val 93187"/>
              <a:gd name="adj2" fmla="val 10225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ลองผิด</a:t>
            </a:r>
          </a:p>
          <a:p>
            <a:pPr algn="ctr"/>
            <a:r>
              <a:rPr lang="th-TH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ลองถูก</a:t>
            </a:r>
          </a:p>
          <a:p>
            <a:pPr algn="ctr"/>
            <a:r>
              <a:rPr lang="th-TH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ลองบ่อย ๆ</a:t>
            </a:r>
          </a:p>
        </p:txBody>
      </p:sp>
    </p:spTree>
    <p:extLst>
      <p:ext uri="{BB962C8B-B14F-4D97-AF65-F5344CB8AC3E}">
        <p14:creationId xmlns:p14="http://schemas.microsoft.com/office/powerpoint/2010/main" val="383155047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57232156_10157306770157272_3014509937289068544_n">
            <a:extLst>
              <a:ext uri="{FF2B5EF4-FFF2-40B4-BE49-F238E27FC236}">
                <a16:creationId xmlns:a16="http://schemas.microsoft.com/office/drawing/2014/main" xmlns="" id="{DDEF600D-707F-4A20-B87F-71F6BDD3D1D7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01"/>
          <a:stretch/>
        </p:blipFill>
        <p:spPr>
          <a:xfrm>
            <a:off x="334386" y="95003"/>
            <a:ext cx="3121333" cy="6042797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00175A35-1393-44B3-BF00-CD733EE67C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F1C5A-2A30-4E61-B3D2-4C552C1E46A0}" type="slidenum">
              <a:rPr lang="th-TH" smtClean="0"/>
              <a:t>48</a:t>
            </a:fld>
            <a:endParaRPr lang="th-TH"/>
          </a:p>
        </p:txBody>
      </p:sp>
      <p:sp>
        <p:nvSpPr>
          <p:cNvPr id="4" name="คำบรรยายภาพ: วงรี 3">
            <a:extLst>
              <a:ext uri="{FF2B5EF4-FFF2-40B4-BE49-F238E27FC236}">
                <a16:creationId xmlns:a16="http://schemas.microsoft.com/office/drawing/2014/main" xmlns="" id="{CE0E37EB-2E10-4CF7-8AE3-61FBC0579223}"/>
              </a:ext>
            </a:extLst>
          </p:cNvPr>
          <p:cNvSpPr/>
          <p:nvPr/>
        </p:nvSpPr>
        <p:spPr>
          <a:xfrm>
            <a:off x="4952010" y="152439"/>
            <a:ext cx="7137070" cy="5937663"/>
          </a:xfrm>
          <a:prstGeom prst="wedgeEllipseCallout">
            <a:avLst>
              <a:gd name="adj1" fmla="val -76350"/>
              <a:gd name="adj2" fmla="val -21810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แต่งภาพ</a:t>
            </a:r>
          </a:p>
          <a:p>
            <a:pPr algn="ctr"/>
            <a:r>
              <a:rPr lang="th-TH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ก่อนส่งให้ใครดู</a:t>
            </a:r>
          </a:p>
        </p:txBody>
      </p:sp>
    </p:spTree>
    <p:extLst>
      <p:ext uri="{BB962C8B-B14F-4D97-AF65-F5344CB8AC3E}">
        <p14:creationId xmlns:p14="http://schemas.microsoft.com/office/powerpoint/2010/main" val="311083259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56749277_10157306758817272_3373382823128858624_n">
            <a:extLst>
              <a:ext uri="{FF2B5EF4-FFF2-40B4-BE49-F238E27FC236}">
                <a16:creationId xmlns:a16="http://schemas.microsoft.com/office/drawing/2014/main" xmlns="" id="{B69C665F-95DB-4017-8E0F-02F6B703D6F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57" y="106876"/>
            <a:ext cx="3140465" cy="6454239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EEE435FE-93C9-4D43-B6DC-42445B68DE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F1C5A-2A30-4E61-B3D2-4C552C1E46A0}" type="slidenum">
              <a:rPr lang="th-TH" smtClean="0"/>
              <a:t>49</a:t>
            </a:fld>
            <a:endParaRPr lang="th-TH"/>
          </a:p>
        </p:txBody>
      </p:sp>
      <p:sp>
        <p:nvSpPr>
          <p:cNvPr id="4" name="คำบรรยายภาพ: วงรี 3">
            <a:extLst>
              <a:ext uri="{FF2B5EF4-FFF2-40B4-BE49-F238E27FC236}">
                <a16:creationId xmlns:a16="http://schemas.microsoft.com/office/drawing/2014/main" xmlns="" id="{C44CA7C6-8145-4014-A168-DAE2D9D77B68}"/>
              </a:ext>
            </a:extLst>
          </p:cNvPr>
          <p:cNvSpPr/>
          <p:nvPr/>
        </p:nvSpPr>
        <p:spPr>
          <a:xfrm>
            <a:off x="4429496" y="152439"/>
            <a:ext cx="7465621" cy="6246421"/>
          </a:xfrm>
          <a:prstGeom prst="wedgeEllipseCallout">
            <a:avLst>
              <a:gd name="adj1" fmla="val -63760"/>
              <a:gd name="adj2" fmla="val -16027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เตรียมภาพสินค้า</a:t>
            </a:r>
          </a:p>
          <a:p>
            <a:pPr algn="ctr"/>
            <a:r>
              <a:rPr lang="th-TH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ด้วยการใช้แอพ </a:t>
            </a:r>
            <a:r>
              <a:rPr 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Layout</a:t>
            </a:r>
          </a:p>
          <a:p>
            <a:pPr algn="ctr"/>
            <a:r>
              <a:rPr lang="th-TH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รวมภาพได้</a:t>
            </a:r>
          </a:p>
        </p:txBody>
      </p:sp>
    </p:spTree>
    <p:extLst>
      <p:ext uri="{BB962C8B-B14F-4D97-AF65-F5344CB8AC3E}">
        <p14:creationId xmlns:p14="http://schemas.microsoft.com/office/powerpoint/2010/main" val="189683737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56726501_10157306758952272_128160393888530432_n">
            <a:extLst>
              <a:ext uri="{FF2B5EF4-FFF2-40B4-BE49-F238E27FC236}">
                <a16:creationId xmlns:a16="http://schemas.microsoft.com/office/drawing/2014/main" xmlns="" id="{656EA320-AE2D-466E-8DAF-A92092185791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74"/>
          <a:stretch/>
        </p:blipFill>
        <p:spPr>
          <a:xfrm>
            <a:off x="992831" y="213756"/>
            <a:ext cx="3066530" cy="5925787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0C67819C-5F31-4707-BBD4-429FD08D4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F1C5A-2A30-4E61-B3D2-4C552C1E46A0}" type="slidenum">
              <a:rPr lang="th-TH" smtClean="0"/>
              <a:t>50</a:t>
            </a:fld>
            <a:endParaRPr lang="th-TH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xmlns="" id="{39D28DF4-82F4-4F84-AB22-762590CC5F80}"/>
              </a:ext>
            </a:extLst>
          </p:cNvPr>
          <p:cNvSpPr txBox="1">
            <a:spLocks/>
          </p:cNvSpPr>
          <p:nvPr/>
        </p:nvSpPr>
        <p:spPr>
          <a:xfrm>
            <a:off x="6096000" y="2793977"/>
            <a:ext cx="4251366" cy="1029879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defRPr>
            </a:lvl1pPr>
          </a:lstStyle>
          <a:p>
            <a:r>
              <a:rPr lang="th-TH" sz="4000" dirty="0"/>
              <a:t>แต่งภาพด้วยแอพ</a:t>
            </a:r>
          </a:p>
          <a:p>
            <a:r>
              <a:rPr lang="th-TH" sz="4000" dirty="0"/>
              <a:t>ก่อน .. ทุกครั้ง</a:t>
            </a:r>
          </a:p>
        </p:txBody>
      </p:sp>
    </p:spTree>
    <p:extLst>
      <p:ext uri="{BB962C8B-B14F-4D97-AF65-F5344CB8AC3E}">
        <p14:creationId xmlns:p14="http://schemas.microsoft.com/office/powerpoint/2010/main" val="322490454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56713036_10157306758672272_9157379074077753344_n">
            <a:extLst>
              <a:ext uri="{FF2B5EF4-FFF2-40B4-BE49-F238E27FC236}">
                <a16:creationId xmlns:a16="http://schemas.microsoft.com/office/drawing/2014/main" xmlns="" id="{627C9863-D7D2-474F-B2A1-AF0585D8B26C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303"/>
          <a:stretch/>
        </p:blipFill>
        <p:spPr>
          <a:xfrm>
            <a:off x="401803" y="213756"/>
            <a:ext cx="4134571" cy="5922368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B1CE0B1E-7D2D-4370-A660-40064C8200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F1C5A-2A30-4E61-B3D2-4C552C1E46A0}" type="slidenum">
              <a:rPr lang="th-TH" smtClean="0"/>
              <a:t>51</a:t>
            </a:fld>
            <a:endParaRPr lang="th-TH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xmlns="" id="{32E4C37F-BDFA-4B80-981E-4882B4AD6B6A}"/>
              </a:ext>
            </a:extLst>
          </p:cNvPr>
          <p:cNvSpPr txBox="1">
            <a:spLocks/>
          </p:cNvSpPr>
          <p:nvPr/>
        </p:nvSpPr>
        <p:spPr>
          <a:xfrm>
            <a:off x="6780810" y="2770226"/>
            <a:ext cx="4251366" cy="1029879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defRPr>
            </a:lvl1pPr>
          </a:lstStyle>
          <a:p>
            <a:r>
              <a:rPr lang="th-TH" sz="4000" dirty="0"/>
              <a:t>แต่งภาพด้วยแอพ</a:t>
            </a:r>
          </a:p>
          <a:p>
            <a:r>
              <a:rPr lang="th-TH" sz="4000" dirty="0"/>
              <a:t>ก่อน .. ทุกครั้ง</a:t>
            </a:r>
          </a:p>
        </p:txBody>
      </p:sp>
    </p:spTree>
    <p:extLst>
      <p:ext uri="{BB962C8B-B14F-4D97-AF65-F5344CB8AC3E}">
        <p14:creationId xmlns:p14="http://schemas.microsoft.com/office/powerpoint/2010/main" val="345774079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56367313_10157306758092272_1888737930277552128_n">
            <a:extLst>
              <a:ext uri="{FF2B5EF4-FFF2-40B4-BE49-F238E27FC236}">
                <a16:creationId xmlns:a16="http://schemas.microsoft.com/office/drawing/2014/main" xmlns="" id="{A4D9A982-0580-4AF2-BC67-4CCDDDF4CE0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140" y="266294"/>
            <a:ext cx="7790482" cy="5712932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E583E458-FBF9-4196-A8FD-E830BBE7E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F1C5A-2A30-4E61-B3D2-4C552C1E46A0}" type="slidenum">
              <a:rPr lang="th-TH" smtClean="0"/>
              <a:t>52</a:t>
            </a:fld>
            <a:endParaRPr lang="th-TH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xmlns="" id="{894BF196-80AB-4B91-A9B4-22E0C7BA55DC}"/>
              </a:ext>
            </a:extLst>
          </p:cNvPr>
          <p:cNvSpPr txBox="1">
            <a:spLocks/>
          </p:cNvSpPr>
          <p:nvPr/>
        </p:nvSpPr>
        <p:spPr>
          <a:xfrm>
            <a:off x="7600208" y="2734600"/>
            <a:ext cx="4251366" cy="1029879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defRPr>
            </a:lvl1pPr>
          </a:lstStyle>
          <a:p>
            <a:r>
              <a:rPr lang="th-TH" sz="4000" dirty="0"/>
              <a:t>อุปกรณ์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xmlns="" id="{230C4576-4F92-47FA-803E-6EF265D8F6F7}"/>
              </a:ext>
            </a:extLst>
          </p:cNvPr>
          <p:cNvSpPr txBox="1">
            <a:spLocks/>
          </p:cNvSpPr>
          <p:nvPr/>
        </p:nvSpPr>
        <p:spPr>
          <a:xfrm>
            <a:off x="7600208" y="3991405"/>
            <a:ext cx="4251366" cy="1029879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defRPr>
            </a:lvl1pPr>
          </a:lstStyle>
          <a:p>
            <a:r>
              <a:rPr lang="th-TH" sz="4000" dirty="0"/>
              <a:t>มุมกล้อง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xmlns="" id="{25240073-A4B7-459F-8260-F534EA5B5422}"/>
              </a:ext>
            </a:extLst>
          </p:cNvPr>
          <p:cNvSpPr txBox="1">
            <a:spLocks/>
          </p:cNvSpPr>
          <p:nvPr/>
        </p:nvSpPr>
        <p:spPr>
          <a:xfrm>
            <a:off x="7600208" y="1477795"/>
            <a:ext cx="4251366" cy="1029879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defRPr>
            </a:lvl1pPr>
          </a:lstStyle>
          <a:p>
            <a:r>
              <a:rPr lang="th-TH" sz="4000" dirty="0"/>
              <a:t>เป้าหมาย</a:t>
            </a:r>
          </a:p>
        </p:txBody>
      </p:sp>
    </p:spTree>
    <p:extLst>
      <p:ext uri="{BB962C8B-B14F-4D97-AF65-F5344CB8AC3E}">
        <p14:creationId xmlns:p14="http://schemas.microsoft.com/office/powerpoint/2010/main" val="23389924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57072608_10157306758032272_8381572792029544448_n">
            <a:extLst>
              <a:ext uri="{FF2B5EF4-FFF2-40B4-BE49-F238E27FC236}">
                <a16:creationId xmlns:a16="http://schemas.microsoft.com/office/drawing/2014/main" xmlns="" id="{648DD2E4-5956-41AB-BE28-7B9856E5FC3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175" y="552"/>
            <a:ext cx="7984176" cy="68580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63DE86A5-66A6-4866-9726-AB0236432E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F1C5A-2A30-4E61-B3D2-4C552C1E46A0}" type="slidenum">
              <a:rPr lang="th-TH" smtClean="0"/>
              <a:t>53</a:t>
            </a:fld>
            <a:endParaRPr lang="th-TH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xmlns="" id="{60FC4D5E-933E-4898-A2D2-5643949E7928}"/>
              </a:ext>
            </a:extLst>
          </p:cNvPr>
          <p:cNvSpPr txBox="1">
            <a:spLocks/>
          </p:cNvSpPr>
          <p:nvPr/>
        </p:nvSpPr>
        <p:spPr>
          <a:xfrm>
            <a:off x="7600208" y="2734600"/>
            <a:ext cx="4251366" cy="1029879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defRPr>
            </a:lvl1pPr>
          </a:lstStyle>
          <a:p>
            <a:r>
              <a:rPr lang="th-TH" sz="4000" dirty="0"/>
              <a:t>อุปกรณ์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xmlns="" id="{0B900535-1E69-4C4F-84EB-ECC161E8C126}"/>
              </a:ext>
            </a:extLst>
          </p:cNvPr>
          <p:cNvSpPr txBox="1">
            <a:spLocks/>
          </p:cNvSpPr>
          <p:nvPr/>
        </p:nvSpPr>
        <p:spPr>
          <a:xfrm>
            <a:off x="7600208" y="3991405"/>
            <a:ext cx="4251366" cy="1029879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defRPr>
            </a:lvl1pPr>
          </a:lstStyle>
          <a:p>
            <a:r>
              <a:rPr lang="th-TH" sz="4000" dirty="0"/>
              <a:t>มุมกล้อง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xmlns="" id="{D06538D0-FF1C-4682-8964-9C3D27A35BBF}"/>
              </a:ext>
            </a:extLst>
          </p:cNvPr>
          <p:cNvSpPr txBox="1">
            <a:spLocks/>
          </p:cNvSpPr>
          <p:nvPr/>
        </p:nvSpPr>
        <p:spPr>
          <a:xfrm>
            <a:off x="7600208" y="1477795"/>
            <a:ext cx="4251366" cy="1029879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defRPr>
            </a:lvl1pPr>
          </a:lstStyle>
          <a:p>
            <a:r>
              <a:rPr lang="th-TH" sz="4000" dirty="0"/>
              <a:t>เป้าหมาย</a:t>
            </a:r>
          </a:p>
        </p:txBody>
      </p:sp>
    </p:spTree>
    <p:extLst>
      <p:ext uri="{BB962C8B-B14F-4D97-AF65-F5344CB8AC3E}">
        <p14:creationId xmlns:p14="http://schemas.microsoft.com/office/powerpoint/2010/main" val="87458794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57213693_10157306758377272_3830394040939970560_n">
            <a:extLst>
              <a:ext uri="{FF2B5EF4-FFF2-40B4-BE49-F238E27FC236}">
                <a16:creationId xmlns:a16="http://schemas.microsoft.com/office/drawing/2014/main" xmlns="" id="{4A48A94C-B4BB-4E26-B14D-51EDD0739EB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050" y="0"/>
            <a:ext cx="8102929" cy="68580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75ADC65B-BB08-4B2B-8F5E-66BD3DDB79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F1C5A-2A30-4E61-B3D2-4C552C1E46A0}" type="slidenum">
              <a:rPr lang="th-TH" smtClean="0"/>
              <a:t>54</a:t>
            </a:fld>
            <a:endParaRPr lang="th-TH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xmlns="" id="{88A82747-422B-43C8-8028-7EAAFAFBF218}"/>
              </a:ext>
            </a:extLst>
          </p:cNvPr>
          <p:cNvSpPr txBox="1">
            <a:spLocks/>
          </p:cNvSpPr>
          <p:nvPr/>
        </p:nvSpPr>
        <p:spPr>
          <a:xfrm>
            <a:off x="7600208" y="2734600"/>
            <a:ext cx="4251366" cy="1029879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defRPr>
            </a:lvl1pPr>
          </a:lstStyle>
          <a:p>
            <a:r>
              <a:rPr lang="th-TH" sz="4000" dirty="0"/>
              <a:t>อุปกรณ์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xmlns="" id="{9F5F4619-76DE-4ACB-BE38-B6BD4EE4AF91}"/>
              </a:ext>
            </a:extLst>
          </p:cNvPr>
          <p:cNvSpPr txBox="1">
            <a:spLocks/>
          </p:cNvSpPr>
          <p:nvPr/>
        </p:nvSpPr>
        <p:spPr>
          <a:xfrm>
            <a:off x="7600208" y="3991405"/>
            <a:ext cx="4251366" cy="1029879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defRPr>
            </a:lvl1pPr>
          </a:lstStyle>
          <a:p>
            <a:r>
              <a:rPr lang="th-TH" sz="4000" dirty="0"/>
              <a:t>มุมกล้อง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xmlns="" id="{861ECB3C-8EA5-4BFD-B4A8-EE1C69A296CF}"/>
              </a:ext>
            </a:extLst>
          </p:cNvPr>
          <p:cNvSpPr txBox="1">
            <a:spLocks/>
          </p:cNvSpPr>
          <p:nvPr/>
        </p:nvSpPr>
        <p:spPr>
          <a:xfrm>
            <a:off x="7600208" y="1477795"/>
            <a:ext cx="4251366" cy="1029879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defRPr>
            </a:lvl1pPr>
          </a:lstStyle>
          <a:p>
            <a:r>
              <a:rPr lang="th-TH" sz="4000" dirty="0"/>
              <a:t>เป้าหมาย</a:t>
            </a:r>
          </a:p>
        </p:txBody>
      </p:sp>
    </p:spTree>
    <p:extLst>
      <p:ext uri="{BB962C8B-B14F-4D97-AF65-F5344CB8AC3E}">
        <p14:creationId xmlns:p14="http://schemas.microsoft.com/office/powerpoint/2010/main" val="180180647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56940350_10157306757542272_3238584913766645760_n">
            <a:extLst>
              <a:ext uri="{FF2B5EF4-FFF2-40B4-BE49-F238E27FC236}">
                <a16:creationId xmlns:a16="http://schemas.microsoft.com/office/drawing/2014/main" xmlns="" id="{8E4B8D30-56DD-4567-954B-97F5CAE751B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964" y="-552"/>
            <a:ext cx="7940636" cy="68580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4F3BBD34-9CE3-4B8D-ABDA-719D6503F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F1C5A-2A30-4E61-B3D2-4C552C1E46A0}" type="slidenum">
              <a:rPr lang="th-TH" smtClean="0"/>
              <a:t>55</a:t>
            </a:fld>
            <a:endParaRPr lang="th-TH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xmlns="" id="{3CE94105-661A-411E-BC96-66FD65B41358}"/>
              </a:ext>
            </a:extLst>
          </p:cNvPr>
          <p:cNvSpPr txBox="1">
            <a:spLocks/>
          </p:cNvSpPr>
          <p:nvPr/>
        </p:nvSpPr>
        <p:spPr>
          <a:xfrm>
            <a:off x="7600208" y="2734600"/>
            <a:ext cx="4251366" cy="1029879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defRPr>
            </a:lvl1pPr>
          </a:lstStyle>
          <a:p>
            <a:r>
              <a:rPr lang="th-TH" sz="4000" dirty="0"/>
              <a:t>อุปกรณ์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xmlns="" id="{07A81810-EBC1-4A5D-B8F4-C4A4D517DF3D}"/>
              </a:ext>
            </a:extLst>
          </p:cNvPr>
          <p:cNvSpPr txBox="1">
            <a:spLocks/>
          </p:cNvSpPr>
          <p:nvPr/>
        </p:nvSpPr>
        <p:spPr>
          <a:xfrm>
            <a:off x="7600208" y="3991405"/>
            <a:ext cx="4251366" cy="1029879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defRPr>
            </a:lvl1pPr>
          </a:lstStyle>
          <a:p>
            <a:r>
              <a:rPr lang="th-TH" sz="4000" dirty="0"/>
              <a:t>มุมกล้อง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xmlns="" id="{8FE3FCD2-136F-4B42-9470-F07D15E73EBA}"/>
              </a:ext>
            </a:extLst>
          </p:cNvPr>
          <p:cNvSpPr txBox="1">
            <a:spLocks/>
          </p:cNvSpPr>
          <p:nvPr/>
        </p:nvSpPr>
        <p:spPr>
          <a:xfrm>
            <a:off x="7600208" y="1477795"/>
            <a:ext cx="4251366" cy="1029879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defRPr>
            </a:lvl1pPr>
          </a:lstStyle>
          <a:p>
            <a:r>
              <a:rPr lang="th-TH" sz="4000" dirty="0"/>
              <a:t>เป้าหมาย</a:t>
            </a:r>
          </a:p>
        </p:txBody>
      </p:sp>
    </p:spTree>
    <p:extLst>
      <p:ext uri="{BB962C8B-B14F-4D97-AF65-F5344CB8AC3E}">
        <p14:creationId xmlns:p14="http://schemas.microsoft.com/office/powerpoint/2010/main" val="263656540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56980744_10157306757637272_5218877158654476288_n">
            <a:extLst>
              <a:ext uri="{FF2B5EF4-FFF2-40B4-BE49-F238E27FC236}">
                <a16:creationId xmlns:a16="http://schemas.microsoft.com/office/drawing/2014/main" xmlns="" id="{1C76AEC5-CEC3-4BBE-AC0A-A19B11893F9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2427"/>
            <a:ext cx="9144000" cy="68580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4EE77E87-CC3C-4FD5-BC79-6A1706F535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F1C5A-2A30-4E61-B3D2-4C552C1E46A0}" type="slidenum">
              <a:rPr lang="th-TH" smtClean="0"/>
              <a:t>56</a:t>
            </a:fld>
            <a:endParaRPr lang="th-TH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xmlns="" id="{5A89250C-7E2C-458F-B28B-CF436ED8AB6C}"/>
              </a:ext>
            </a:extLst>
          </p:cNvPr>
          <p:cNvSpPr txBox="1">
            <a:spLocks/>
          </p:cNvSpPr>
          <p:nvPr/>
        </p:nvSpPr>
        <p:spPr>
          <a:xfrm>
            <a:off x="7600208" y="2734600"/>
            <a:ext cx="4251366" cy="1029879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defRPr>
            </a:lvl1pPr>
          </a:lstStyle>
          <a:p>
            <a:r>
              <a:rPr lang="th-TH" sz="4000" dirty="0"/>
              <a:t>อุปกรณ์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xmlns="" id="{F34FB6DE-AA26-4B6B-A2EC-C0296EE31AAF}"/>
              </a:ext>
            </a:extLst>
          </p:cNvPr>
          <p:cNvSpPr txBox="1">
            <a:spLocks/>
          </p:cNvSpPr>
          <p:nvPr/>
        </p:nvSpPr>
        <p:spPr>
          <a:xfrm>
            <a:off x="7600208" y="3991405"/>
            <a:ext cx="4251366" cy="1029879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defRPr>
            </a:lvl1pPr>
          </a:lstStyle>
          <a:p>
            <a:r>
              <a:rPr lang="th-TH" sz="4000" dirty="0"/>
              <a:t>มุมกล้อง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xmlns="" id="{D9781C7D-E956-46DF-A38A-A84391D8C55F}"/>
              </a:ext>
            </a:extLst>
          </p:cNvPr>
          <p:cNvSpPr txBox="1">
            <a:spLocks/>
          </p:cNvSpPr>
          <p:nvPr/>
        </p:nvSpPr>
        <p:spPr>
          <a:xfrm>
            <a:off x="7600208" y="1477795"/>
            <a:ext cx="4251366" cy="1029879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defRPr>
            </a:lvl1pPr>
          </a:lstStyle>
          <a:p>
            <a:r>
              <a:rPr lang="th-TH" sz="4000" dirty="0"/>
              <a:t>เป้าหมาย</a:t>
            </a:r>
          </a:p>
        </p:txBody>
      </p:sp>
    </p:spTree>
    <p:extLst>
      <p:ext uri="{BB962C8B-B14F-4D97-AF65-F5344CB8AC3E}">
        <p14:creationId xmlns:p14="http://schemas.microsoft.com/office/powerpoint/2010/main" val="251281361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56902384_10157306757457272_8094223030202400768_n">
            <a:extLst>
              <a:ext uri="{FF2B5EF4-FFF2-40B4-BE49-F238E27FC236}">
                <a16:creationId xmlns:a16="http://schemas.microsoft.com/office/drawing/2014/main" xmlns="" id="{3514A1D8-962F-48A1-A452-E7A2B7A75FE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8528" y="0"/>
            <a:ext cx="5108575" cy="68580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0F3326A7-E704-4662-BCFF-169622AC9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F1C5A-2A30-4E61-B3D2-4C552C1E46A0}" type="slidenum">
              <a:rPr lang="th-TH" smtClean="0"/>
              <a:t>57</a:t>
            </a:fld>
            <a:endParaRPr lang="th-TH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xmlns="" id="{BF7CC7CD-8EC5-4704-8FD7-BE48FAE4D6E6}"/>
              </a:ext>
            </a:extLst>
          </p:cNvPr>
          <p:cNvSpPr txBox="1">
            <a:spLocks/>
          </p:cNvSpPr>
          <p:nvPr/>
        </p:nvSpPr>
        <p:spPr>
          <a:xfrm>
            <a:off x="7600208" y="2734600"/>
            <a:ext cx="4251366" cy="1029879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defRPr>
            </a:lvl1pPr>
          </a:lstStyle>
          <a:p>
            <a:r>
              <a:rPr lang="th-TH" sz="4000" dirty="0"/>
              <a:t>อุปกรณ์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xmlns="" id="{F91B1B62-D16D-432C-BA8B-31D85F990AAA}"/>
              </a:ext>
            </a:extLst>
          </p:cNvPr>
          <p:cNvSpPr txBox="1">
            <a:spLocks/>
          </p:cNvSpPr>
          <p:nvPr/>
        </p:nvSpPr>
        <p:spPr>
          <a:xfrm>
            <a:off x="7600208" y="3991405"/>
            <a:ext cx="4251366" cy="1029879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defRPr>
            </a:lvl1pPr>
          </a:lstStyle>
          <a:p>
            <a:r>
              <a:rPr lang="th-TH" sz="4000" dirty="0"/>
              <a:t>มุมกล้อง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xmlns="" id="{B0B1E4C2-6EE2-4909-BD2B-6A32D8A420F5}"/>
              </a:ext>
            </a:extLst>
          </p:cNvPr>
          <p:cNvSpPr txBox="1">
            <a:spLocks/>
          </p:cNvSpPr>
          <p:nvPr/>
        </p:nvSpPr>
        <p:spPr>
          <a:xfrm>
            <a:off x="7600208" y="1477795"/>
            <a:ext cx="4251366" cy="1029879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defRPr>
            </a:lvl1pPr>
          </a:lstStyle>
          <a:p>
            <a:r>
              <a:rPr lang="th-TH" sz="4000" dirty="0"/>
              <a:t>เป้าหมาย</a:t>
            </a:r>
          </a:p>
        </p:txBody>
      </p:sp>
    </p:spTree>
    <p:extLst>
      <p:ext uri="{BB962C8B-B14F-4D97-AF65-F5344CB8AC3E}">
        <p14:creationId xmlns:p14="http://schemas.microsoft.com/office/powerpoint/2010/main" val="379166296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56960575_10157306758252272_4535282342687670272_n">
            <a:extLst>
              <a:ext uri="{FF2B5EF4-FFF2-40B4-BE49-F238E27FC236}">
                <a16:creationId xmlns:a16="http://schemas.microsoft.com/office/drawing/2014/main" xmlns="" id="{B83C5739-ED8E-438D-A854-B0F6C4A8B66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138" y="651658"/>
            <a:ext cx="7873340" cy="5054435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13BF510D-0280-42EF-8690-417AC0121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F1C5A-2A30-4E61-B3D2-4C552C1E46A0}" type="slidenum">
              <a:rPr lang="th-TH" smtClean="0"/>
              <a:t>58</a:t>
            </a:fld>
            <a:endParaRPr lang="th-TH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xmlns="" id="{27D756A5-7807-49D2-81AA-6D7034BDEA75}"/>
              </a:ext>
            </a:extLst>
          </p:cNvPr>
          <p:cNvSpPr txBox="1">
            <a:spLocks/>
          </p:cNvSpPr>
          <p:nvPr/>
        </p:nvSpPr>
        <p:spPr>
          <a:xfrm>
            <a:off x="7600208" y="2734600"/>
            <a:ext cx="4251366" cy="1029879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defRPr>
            </a:lvl1pPr>
          </a:lstStyle>
          <a:p>
            <a:r>
              <a:rPr lang="th-TH" sz="4000" dirty="0"/>
              <a:t>อุปกรณ์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xmlns="" id="{7F16D777-BD61-414F-A619-E8AF0FBBF9FF}"/>
              </a:ext>
            </a:extLst>
          </p:cNvPr>
          <p:cNvSpPr txBox="1">
            <a:spLocks/>
          </p:cNvSpPr>
          <p:nvPr/>
        </p:nvSpPr>
        <p:spPr>
          <a:xfrm>
            <a:off x="7600208" y="3991405"/>
            <a:ext cx="4251366" cy="1029879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defRPr>
            </a:lvl1pPr>
          </a:lstStyle>
          <a:p>
            <a:r>
              <a:rPr lang="th-TH" sz="4000" dirty="0"/>
              <a:t>มุมกล้อง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xmlns="" id="{E2AE7B30-EF0A-4A97-91AB-E6CE784757B1}"/>
              </a:ext>
            </a:extLst>
          </p:cNvPr>
          <p:cNvSpPr txBox="1">
            <a:spLocks/>
          </p:cNvSpPr>
          <p:nvPr/>
        </p:nvSpPr>
        <p:spPr>
          <a:xfrm>
            <a:off x="7600208" y="1477795"/>
            <a:ext cx="4251366" cy="1029879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defRPr>
            </a:lvl1pPr>
          </a:lstStyle>
          <a:p>
            <a:r>
              <a:rPr lang="th-TH" sz="4000" dirty="0"/>
              <a:t>เป้าหมาย</a:t>
            </a:r>
          </a:p>
        </p:txBody>
      </p:sp>
    </p:spTree>
    <p:extLst>
      <p:ext uri="{BB962C8B-B14F-4D97-AF65-F5344CB8AC3E}">
        <p14:creationId xmlns:p14="http://schemas.microsoft.com/office/powerpoint/2010/main" val="364040057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56828115_10157306757937272_3099689957791367168_n">
            <a:extLst>
              <a:ext uri="{FF2B5EF4-FFF2-40B4-BE49-F238E27FC236}">
                <a16:creationId xmlns:a16="http://schemas.microsoft.com/office/drawing/2014/main" xmlns="" id="{103E884C-72C5-483E-991E-CC27293599E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4778" y="0"/>
            <a:ext cx="5108575" cy="68580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AB31364F-C8D8-4760-A956-BE8B3A418F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F1C5A-2A30-4E61-B3D2-4C552C1E46A0}" type="slidenum">
              <a:rPr lang="th-TH" smtClean="0"/>
              <a:t>59</a:t>
            </a:fld>
            <a:endParaRPr lang="th-TH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xmlns="" id="{C41103CC-A930-4790-BA3F-0F2CE2DD1048}"/>
              </a:ext>
            </a:extLst>
          </p:cNvPr>
          <p:cNvSpPr txBox="1">
            <a:spLocks/>
          </p:cNvSpPr>
          <p:nvPr/>
        </p:nvSpPr>
        <p:spPr>
          <a:xfrm>
            <a:off x="7600208" y="2734600"/>
            <a:ext cx="4251366" cy="1029879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defRPr>
            </a:lvl1pPr>
          </a:lstStyle>
          <a:p>
            <a:r>
              <a:rPr lang="th-TH" sz="4000" dirty="0"/>
              <a:t>อุปกรณ์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xmlns="" id="{970ABF48-E22F-4630-A0EE-5A7D4CB7C21A}"/>
              </a:ext>
            </a:extLst>
          </p:cNvPr>
          <p:cNvSpPr txBox="1">
            <a:spLocks/>
          </p:cNvSpPr>
          <p:nvPr/>
        </p:nvSpPr>
        <p:spPr>
          <a:xfrm>
            <a:off x="7600208" y="3991405"/>
            <a:ext cx="4251366" cy="1029879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defRPr>
            </a:lvl1pPr>
          </a:lstStyle>
          <a:p>
            <a:r>
              <a:rPr lang="th-TH" sz="4000" dirty="0"/>
              <a:t>มุมกล้อง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xmlns="" id="{7BF528D6-AFFD-464A-BB31-9A44F54E3DE1}"/>
              </a:ext>
            </a:extLst>
          </p:cNvPr>
          <p:cNvSpPr txBox="1">
            <a:spLocks/>
          </p:cNvSpPr>
          <p:nvPr/>
        </p:nvSpPr>
        <p:spPr>
          <a:xfrm>
            <a:off x="7600208" y="1477795"/>
            <a:ext cx="4251366" cy="1029879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defRPr>
            </a:lvl1pPr>
          </a:lstStyle>
          <a:p>
            <a:r>
              <a:rPr lang="th-TH" sz="4000" dirty="0"/>
              <a:t>เป้าหมาย</a:t>
            </a:r>
          </a:p>
        </p:txBody>
      </p:sp>
    </p:spTree>
    <p:extLst>
      <p:ext uri="{BB962C8B-B14F-4D97-AF65-F5344CB8AC3E}">
        <p14:creationId xmlns:p14="http://schemas.microsoft.com/office/powerpoint/2010/main" val="413645573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56786204_10157306757812272_1119474335120097280_n">
            <a:extLst>
              <a:ext uri="{FF2B5EF4-FFF2-40B4-BE49-F238E27FC236}">
                <a16:creationId xmlns:a16="http://schemas.microsoft.com/office/drawing/2014/main" xmlns="" id="{BE9A1A05-0150-49C2-A65F-2726B7885E7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684" y="0"/>
            <a:ext cx="5143500" cy="68580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852A8225-0E89-45EB-9A22-9716506373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F1C5A-2A30-4E61-B3D2-4C552C1E46A0}" type="slidenum">
              <a:rPr lang="th-TH" smtClean="0"/>
              <a:t>60</a:t>
            </a:fld>
            <a:endParaRPr lang="th-TH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xmlns="" id="{441B8660-C44D-45E8-A31C-89763706EEE6}"/>
              </a:ext>
            </a:extLst>
          </p:cNvPr>
          <p:cNvSpPr txBox="1">
            <a:spLocks/>
          </p:cNvSpPr>
          <p:nvPr/>
        </p:nvSpPr>
        <p:spPr>
          <a:xfrm>
            <a:off x="7600208" y="2734600"/>
            <a:ext cx="4251366" cy="1029879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defRPr>
            </a:lvl1pPr>
          </a:lstStyle>
          <a:p>
            <a:r>
              <a:rPr lang="th-TH" sz="4000" dirty="0"/>
              <a:t>อุปกรณ์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xmlns="" id="{1C99E21A-61E4-4517-9DDD-4529BAA4DC95}"/>
              </a:ext>
            </a:extLst>
          </p:cNvPr>
          <p:cNvSpPr txBox="1">
            <a:spLocks/>
          </p:cNvSpPr>
          <p:nvPr/>
        </p:nvSpPr>
        <p:spPr>
          <a:xfrm>
            <a:off x="7600208" y="3991405"/>
            <a:ext cx="4251366" cy="1029879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defRPr>
            </a:lvl1pPr>
          </a:lstStyle>
          <a:p>
            <a:r>
              <a:rPr lang="th-TH" sz="4000" dirty="0"/>
              <a:t>มุมกล้อง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xmlns="" id="{2EEF7506-98F4-4A0A-9C50-BF080DDBBFC9}"/>
              </a:ext>
            </a:extLst>
          </p:cNvPr>
          <p:cNvSpPr txBox="1">
            <a:spLocks/>
          </p:cNvSpPr>
          <p:nvPr/>
        </p:nvSpPr>
        <p:spPr>
          <a:xfrm>
            <a:off x="7600208" y="1477795"/>
            <a:ext cx="4251366" cy="1029879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defRPr>
            </a:lvl1pPr>
          </a:lstStyle>
          <a:p>
            <a:r>
              <a:rPr lang="th-TH" sz="4000" dirty="0"/>
              <a:t>เป้าหมาย</a:t>
            </a:r>
          </a:p>
        </p:txBody>
      </p:sp>
    </p:spTree>
    <p:extLst>
      <p:ext uri="{BB962C8B-B14F-4D97-AF65-F5344CB8AC3E}">
        <p14:creationId xmlns:p14="http://schemas.microsoft.com/office/powerpoint/2010/main" val="295988834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6B6C78A4-85A1-4025-B41F-6F63291C4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F1C5A-2A30-4E61-B3D2-4C552C1E46A0}" type="slidenum">
              <a:rPr lang="th-TH" smtClean="0"/>
              <a:t>61</a:t>
            </a:fld>
            <a:endParaRPr lang="th-TH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F9AABAA8-855A-44CD-A551-C1CE8D2506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4772025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CE5D157F-9F9A-43A4-A611-4D1B5F8A93CE}"/>
              </a:ext>
            </a:extLst>
          </p:cNvPr>
          <p:cNvSpPr/>
          <p:nvPr/>
        </p:nvSpPr>
        <p:spPr>
          <a:xfrm>
            <a:off x="8314005" y="2500781"/>
            <a:ext cx="3807655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FFFF00"/>
                </a:solidFill>
              </a:rPr>
              <a:t>http://thaiall.blogspot.com/2019/04/blog-post.html</a:t>
            </a:r>
            <a:endParaRPr lang="th-TH" sz="1200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2400" b="1" u="sng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อีกเรื่อง</a:t>
            </a:r>
          </a:p>
          <a:p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กรอบรูปแบบนี้</a:t>
            </a:r>
          </a:p>
          <a:p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น่าจะหาซื้อได้ยากในปัจจุบัน (รึเปล่านะ)</a:t>
            </a:r>
          </a:p>
          <a:p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วัสดุใช้ผ้า กระดาษแข็ง และวาดลายด้วยมือ</a:t>
            </a:r>
          </a:p>
          <a:p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น่าจะจากเชียงใหม่ ตามจุดขายของที่ระลึก</a:t>
            </a:r>
          </a:p>
          <a:p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ที่บ้านรักษาสภาพด้วยการห่อพลาสติก</a:t>
            </a:r>
          </a:p>
          <a:p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ถ่ายกรอบรูปภาพนี้ ใช้โทรศัพท์</a:t>
            </a:r>
          </a:p>
          <a:p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ไม่ได้ตั้งใจหลบแสงสะท้อนพลาสติก</a:t>
            </a:r>
          </a:p>
          <a:p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ไม่ได้ใช้โหมดหน้าชัดหลังเบรอ เน้น 2</a:t>
            </a:r>
            <a:r>
              <a:rPr lang="en-US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D</a:t>
            </a:r>
          </a:p>
          <a:p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จุดอื่นได้รายละเอียดภาพครบแล้ว</a:t>
            </a:r>
          </a:p>
          <a:p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ปรับด้วยแอพเยอะ เพราะภาพชัดดี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C5A43211-3F2E-4189-AA09-DCF4F67EE93E}"/>
              </a:ext>
            </a:extLst>
          </p:cNvPr>
          <p:cNvSpPr/>
          <p:nvPr/>
        </p:nvSpPr>
        <p:spPr>
          <a:xfrm>
            <a:off x="4772025" y="105266"/>
            <a:ext cx="6096000" cy="67403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h-TH" sz="2400" b="1" u="sng" dirty="0">
                <a:latin typeface="TH SarabunPSK" panose="020B0500040200020003" pitchFamily="34" charset="-34"/>
                <a:cs typeface="TH SarabunPSK" panose="020B0500040200020003" pitchFamily="34" charset="-34"/>
              </a:rPr>
              <a:t>#เล่าเรื่องส่วนตัว 62-069</a:t>
            </a:r>
          </a:p>
          <a:p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เล่าเรื่องอะไร ออกมาจากข้างในใจ</a:t>
            </a:r>
          </a:p>
          <a:p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ก็เล่าได้ทั้งอดีต ปัจจุบัน และอนาคตได้</a:t>
            </a:r>
          </a:p>
          <a:p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เรื่องตนเอง ก็มีทั้งกับตัวเรา หรือญาติพี่น้อง</a:t>
            </a:r>
          </a:p>
          <a:p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วันนี้มองในบ้าน</a:t>
            </a:r>
          </a:p>
          <a:p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เห็นภาพคุณยายทวดมูลอุ้มลูกพี่ลูกน้องของผม</a:t>
            </a:r>
          </a:p>
          <a:p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ยังจำได้เลยว่าสมัยผมยังตัวเล็ก ๆ</a:t>
            </a:r>
          </a:p>
          <a:p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ไปเที่ยวหาท่านที่ต่างจังหวัด</a:t>
            </a:r>
          </a:p>
          <a:p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เราไปทางรถไฟ ลงรถแล้ว</a:t>
            </a:r>
          </a:p>
          <a:p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ก็เดินอีกไม่ถึงกิโล</a:t>
            </a:r>
          </a:p>
          <a:p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จำได้ว่าไปดูทีวีเครื่องแรกใกล้บ้านท่าน</a:t>
            </a:r>
          </a:p>
          <a:p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เด็กงี้เต็มบ้านเลย</a:t>
            </a:r>
          </a:p>
          <a:p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หลังจากนั้นไม่กี่ปี บ้านผมก็มีทีวีที่บ้าน</a:t>
            </a:r>
          </a:p>
          <a:p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เป็นของครอบครัว รอดูดาวพระศุกร์กัน</a:t>
            </a:r>
          </a:p>
          <a:p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ไม่ต้องไปยืนเกาะหน้าต่างดูทีวีบ้านเค้า</a:t>
            </a:r>
          </a:p>
          <a:p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สิ่งที่ผมไม่ชอบที่บ้านยายทวดมูล</a:t>
            </a:r>
          </a:p>
          <a:p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คือ ยายปันพาเดินไปดูนาที่ไกลแสนไกล</a:t>
            </a:r>
          </a:p>
          <a:p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จำได้ว่าผมฮบไปด้วย แต่สุดท้ายก็ไปไม่ถึง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xmlns="" id="{0DBEF62F-7D8A-46F3-8725-F1337D3E37A2}"/>
              </a:ext>
            </a:extLst>
          </p:cNvPr>
          <p:cNvSpPr txBox="1">
            <a:spLocks/>
          </p:cNvSpPr>
          <p:nvPr/>
        </p:nvSpPr>
        <p:spPr>
          <a:xfrm>
            <a:off x="285008" y="122028"/>
            <a:ext cx="4251366" cy="1671145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defRPr>
            </a:lvl1pPr>
          </a:lstStyle>
          <a:p>
            <a:r>
              <a:rPr lang="th-TH" sz="4000" dirty="0"/>
              <a:t>ตัวอย่าง</a:t>
            </a:r>
          </a:p>
          <a:p>
            <a:r>
              <a:rPr lang="th-TH" sz="4000" dirty="0"/>
              <a:t>ภาพ และ การเล่าเรื่อง</a:t>
            </a:r>
          </a:p>
        </p:txBody>
      </p:sp>
    </p:spTree>
    <p:extLst>
      <p:ext uri="{BB962C8B-B14F-4D97-AF65-F5344CB8AC3E}">
        <p14:creationId xmlns:p14="http://schemas.microsoft.com/office/powerpoint/2010/main" val="37909002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373</TotalTime>
  <Words>1209</Words>
  <Application>Microsoft Office PowerPoint</Application>
  <PresentationFormat>Custom</PresentationFormat>
  <Paragraphs>361</Paragraphs>
  <Slides>61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61</vt:i4>
      </vt:variant>
    </vt:vector>
  </HeadingPairs>
  <TitlesOfParts>
    <vt:vector size="62" baseType="lpstr">
      <vt:lpstr>Office Theme</vt:lpstr>
      <vt:lpstr>ก้าวแรก ผู้ค้า ออนไลน์</vt:lpstr>
      <vt:lpstr>มองแนวโน้ม กฎหมาย และโอนเงิน</vt:lpstr>
      <vt:lpstr>มูลค่า กับ คุณค่า</vt:lpstr>
      <vt:lpstr>การตลาดจากอดีต สู่ ปัจจุบัน</vt:lpstr>
      <vt:lpstr>แนวโน้มนี้(ไม่)มีเรา – 6 พันล้านดอลล่าร์ http://www.stream.co.th/2016/02/ข้อมูลของยอดขาย-e-commerce-ในประ/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แผนภาพการค้าขายออนไลน์ (เป็นระบบ)</vt:lpstr>
      <vt:lpstr>แฟนเพจของสินค้า มาดูของ มะขามแช่อิ่ม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Photo Album</dc:title>
  <dc:creator>บุรินทร์ รุจจนพันธุ์</dc:creator>
  <cp:lastModifiedBy>burin</cp:lastModifiedBy>
  <cp:revision>66</cp:revision>
  <dcterms:created xsi:type="dcterms:W3CDTF">2019-04-16T01:01:57Z</dcterms:created>
  <dcterms:modified xsi:type="dcterms:W3CDTF">2019-05-12T01:26:09Z</dcterms:modified>
</cp:coreProperties>
</file>