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5D90-909B-458A-B764-A99F8EBC9B19}" type="datetimeFigureOut">
              <a:rPr lang="en-US" smtClean="0"/>
              <a:t>2014-08-23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0312-CEF4-4F67-B705-5EED51DA3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7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5D90-909B-458A-B764-A99F8EBC9B19}" type="datetimeFigureOut">
              <a:rPr lang="en-US" smtClean="0"/>
              <a:t>2014-08-23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0312-CEF4-4F67-B705-5EED51DA3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08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5D90-909B-458A-B764-A99F8EBC9B19}" type="datetimeFigureOut">
              <a:rPr lang="en-US" smtClean="0"/>
              <a:t>2014-08-23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0312-CEF4-4F67-B705-5EED51DA3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77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5D90-909B-458A-B764-A99F8EBC9B19}" type="datetimeFigureOut">
              <a:rPr lang="en-US" smtClean="0"/>
              <a:t>2014-08-23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0312-CEF4-4F67-B705-5EED51DA3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3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5D90-909B-458A-B764-A99F8EBC9B19}" type="datetimeFigureOut">
              <a:rPr lang="en-US" smtClean="0"/>
              <a:t>2014-08-23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0312-CEF4-4F67-B705-5EED51DA3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739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5D90-909B-458A-B764-A99F8EBC9B19}" type="datetimeFigureOut">
              <a:rPr lang="en-US" smtClean="0"/>
              <a:t>2014-08-23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0312-CEF4-4F67-B705-5EED51DA3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14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5D90-909B-458A-B764-A99F8EBC9B19}" type="datetimeFigureOut">
              <a:rPr lang="en-US" smtClean="0"/>
              <a:t>2014-08-23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0312-CEF4-4F67-B705-5EED51DA3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1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5D90-909B-458A-B764-A99F8EBC9B19}" type="datetimeFigureOut">
              <a:rPr lang="en-US" smtClean="0"/>
              <a:t>2014-08-23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0312-CEF4-4F67-B705-5EED51DA3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94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5D90-909B-458A-B764-A99F8EBC9B19}" type="datetimeFigureOut">
              <a:rPr lang="en-US" smtClean="0"/>
              <a:t>2014-08-23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0312-CEF4-4F67-B705-5EED51DA3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89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5D90-909B-458A-B764-A99F8EBC9B19}" type="datetimeFigureOut">
              <a:rPr lang="en-US" smtClean="0"/>
              <a:t>2014-08-23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0312-CEF4-4F67-B705-5EED51DA3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71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5D90-909B-458A-B764-A99F8EBC9B19}" type="datetimeFigureOut">
              <a:rPr lang="en-US" smtClean="0"/>
              <a:t>2014-08-23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0312-CEF4-4F67-B705-5EED51DA3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05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15D90-909B-458A-B764-A99F8EBC9B19}" type="datetimeFigureOut">
              <a:rPr lang="en-US" smtClean="0"/>
              <a:t>2014-08-23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C0312-CEF4-4F67-B705-5EED51DA3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3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>
            <a:normAutofit/>
          </a:bodyPr>
          <a:lstStyle/>
          <a:p>
            <a:r>
              <a:rPr lang="th-TH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คนห้าลักษณะ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4953001"/>
            <a:ext cx="8915400" cy="1320800"/>
          </a:xfrm>
        </p:spPr>
        <p:txBody>
          <a:bodyPr>
            <a:normAutofit/>
          </a:bodyPr>
          <a:lstStyle/>
          <a:p>
            <a:r>
              <a:rPr lang="th-TH" sz="3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ที่มักเป็นข่าวในสื่อ</a:t>
            </a:r>
            <a:r>
              <a:rPr lang="en-US" sz="3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คือ คนลักษณะ </a:t>
            </a:r>
            <a:r>
              <a:rPr lang="en-US" sz="3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A </a:t>
            </a:r>
            <a:r>
              <a:rPr lang="th-TH" sz="3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เปลี่ยนเป็น </a:t>
            </a:r>
            <a:r>
              <a:rPr lang="en-US" sz="3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F </a:t>
            </a:r>
            <a:r>
              <a:rPr lang="th-TH" sz="3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3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36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ได้รวดเร็วดุจพลิกฝ่ามือ พบเห็นได้ตามข่าว</a:t>
            </a:r>
            <a:endParaRPr lang="en-US" sz="36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746368" y="1543050"/>
            <a:ext cx="3768725" cy="3343275"/>
            <a:chOff x="2946400" y="1543050"/>
            <a:chExt cx="3355975" cy="2973387"/>
          </a:xfrm>
        </p:grpSpPr>
        <p:sp>
          <p:nvSpPr>
            <p:cNvPr id="8" name="Pentagon 7"/>
            <p:cNvSpPr/>
            <p:nvPr/>
          </p:nvSpPr>
          <p:spPr>
            <a:xfrm>
              <a:off x="4625975" y="1543050"/>
              <a:ext cx="1676400" cy="2971800"/>
            </a:xfrm>
            <a:prstGeom prst="homePlate">
              <a:avLst>
                <a:gd name="adj" fmla="val 98580"/>
              </a:avLst>
            </a:prstGeom>
            <a:gradFill>
              <a:gsLst>
                <a:gs pos="0">
                  <a:schemeClr val="bg1"/>
                </a:gs>
                <a:gs pos="99000">
                  <a:schemeClr val="bg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entagon 8"/>
            <p:cNvSpPr/>
            <p:nvPr/>
          </p:nvSpPr>
          <p:spPr>
            <a:xfrm flipH="1">
              <a:off x="2946400" y="1544637"/>
              <a:ext cx="1676400" cy="2971800"/>
            </a:xfrm>
            <a:prstGeom prst="homePlate">
              <a:avLst>
                <a:gd name="adj" fmla="val 98580"/>
              </a:avLst>
            </a:prstGeom>
            <a:gradFill>
              <a:gsLst>
                <a:gs pos="0">
                  <a:schemeClr val="tx1"/>
                </a:gs>
                <a:gs pos="99000">
                  <a:schemeClr val="bg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1" name="Straight Connector 10"/>
          <p:cNvCxnSpPr/>
          <p:nvPr/>
        </p:nvCxnSpPr>
        <p:spPr>
          <a:xfrm>
            <a:off x="4191000" y="1544637"/>
            <a:ext cx="0" cy="304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048251" y="1543050"/>
            <a:ext cx="0" cy="304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86413" y="1544637"/>
            <a:ext cx="0" cy="304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662363" y="1539874"/>
            <a:ext cx="0" cy="304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5800720" y="1643694"/>
            <a:ext cx="4090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A</a:t>
            </a:r>
            <a:endParaRPr lang="en-US" sz="28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122935" y="1644379"/>
            <a:ext cx="39305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B</a:t>
            </a:r>
            <a:endParaRPr lang="en-US" sz="28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400401" y="1653575"/>
            <a:ext cx="39305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C</a:t>
            </a:r>
            <a:endParaRPr lang="en-US" sz="28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704710" y="1672627"/>
            <a:ext cx="41710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</a:t>
            </a:r>
            <a:endParaRPr lang="en-US" sz="28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037710" y="1668165"/>
            <a:ext cx="3561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F</a:t>
            </a:r>
            <a:endParaRPr lang="en-US" sz="28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1323798" y="2053309"/>
            <a:ext cx="2209800" cy="2833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คนไม่ปฏิบัติตาม</a:t>
            </a:r>
          </a:p>
          <a:p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หน้าที่พลเมือง</a:t>
            </a:r>
          </a:p>
          <a:p>
            <a:endParaRPr lang="th-TH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กฎหมาย</a:t>
            </a:r>
          </a:p>
          <a:p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และจริยธรรม</a:t>
            </a:r>
          </a:p>
          <a:p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9" name="Subtitle 2"/>
          <p:cNvSpPr txBox="1">
            <a:spLocks/>
          </p:cNvSpPr>
          <p:nvPr/>
        </p:nvSpPr>
        <p:spPr>
          <a:xfrm>
            <a:off x="5611813" y="2012730"/>
            <a:ext cx="2209800" cy="2871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คนปฏิบัติตาม</a:t>
            </a:r>
          </a:p>
          <a:p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หน้าที่พลเมือง</a:t>
            </a:r>
          </a:p>
          <a:p>
            <a:endParaRPr lang="th-TH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คุณธรรม</a:t>
            </a:r>
          </a:p>
          <a:p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และเสียสละ</a:t>
            </a:r>
          </a:p>
        </p:txBody>
      </p:sp>
    </p:spTree>
    <p:extLst>
      <p:ext uri="{BB962C8B-B14F-4D97-AF65-F5344CB8AC3E}">
        <p14:creationId xmlns:p14="http://schemas.microsoft.com/office/powerpoint/2010/main" val="227519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37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คนห้าลักษณะ</vt:lpstr>
    </vt:vector>
  </TitlesOfParts>
  <Company>myhome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คนห้าลักษณะ</dc:title>
  <dc:creator>desktop</dc:creator>
  <cp:lastModifiedBy>desktop</cp:lastModifiedBy>
  <cp:revision>4</cp:revision>
  <dcterms:created xsi:type="dcterms:W3CDTF">2014-08-23T04:05:38Z</dcterms:created>
  <dcterms:modified xsi:type="dcterms:W3CDTF">2014-08-23T04:36:21Z</dcterms:modified>
</cp:coreProperties>
</file>