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B7572-C28C-467E-B9FF-1BC828DFABA3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A4974-CBA1-49AF-AEE6-2C4416A36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66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http://www.kroobannok.com/695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A4974-CBA1-49AF-AEE6-2C4416A369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81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9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5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74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1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7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5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18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6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67B52-9EBB-49DB-8AAE-9FB3BE86A2B9}" type="datetimeFigureOut">
              <a:rPr lang="en-US" smtClean="0"/>
              <a:t>2014-11-20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785F1-5DCB-49FD-963D-BCFF221CA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360045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คำนามนับได้ กับคำนามนับไม่ได้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6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Countable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&amp; </a:t>
            </a: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uncountable</a:t>
            </a:r>
            <a:br>
              <a:rPr lang="en-US" sz="6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nouns # 1</a:t>
            </a:r>
            <a:endParaRPr lang="en-US" sz="6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685800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thaiall.com/</a:t>
            </a:r>
            <a:r>
              <a:rPr lang="en-US" sz="4000" b="1" dirty="0" err="1" smtClean="0">
                <a:latin typeface="TH SarabunPSK" pitchFamily="34" charset="-34"/>
                <a:cs typeface="TH SarabunPSK" pitchFamily="34" charset="-34"/>
              </a:rPr>
              <a:t>english</a:t>
            </a:r>
            <a:endParaRPr lang="en-US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415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Countable nouns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student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lion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coconut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horse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book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computer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home</a:t>
            </a:r>
            <a:endParaRPr lang="en-US" sz="36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 descr="http://p.isanook.com/mv/0/ud/6/33986/img_9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0"/>
            <a:ext cx="560070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9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Uncountable nouns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tea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blood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iron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sugar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sleeping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traffic</a:t>
            </a:r>
          </a:p>
          <a:p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weather</a:t>
            </a:r>
            <a:endParaRPr lang="en-US" sz="36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 descr="http://lovemeow.com/wp-content/uploads/2009/08/Untitle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674" y="2590800"/>
            <a:ext cx="3810000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11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990600"/>
          </a:xfrm>
        </p:spPr>
        <p:txBody>
          <a:bodyPr/>
          <a:lstStyle/>
          <a:p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This Quiz have 5 words.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9436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teacher		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			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answer = 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countable</a:t>
            </a:r>
          </a:p>
          <a:p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water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		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en-US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 answer =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uncountable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swimming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endParaRPr lang="en-US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	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answer = </a:t>
            </a: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uncountable</a:t>
            </a:r>
          </a:p>
          <a:p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monkey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		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en-US" b="1" dirty="0">
                <a:latin typeface="TH SarabunPSK" pitchFamily="34" charset="-34"/>
                <a:cs typeface="TH SarabunPSK" pitchFamily="34" charset="-34"/>
              </a:rPr>
              <a:t>			 answer =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countable</a:t>
            </a:r>
          </a:p>
          <a:p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equipment	</a:t>
            </a:r>
            <a:endParaRPr lang="en-US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			answer = uncountable</a:t>
            </a:r>
          </a:p>
          <a:p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435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37</Words>
  <Application>Microsoft Office PowerPoint</Application>
  <PresentationFormat>On-screen Show (4:3)</PresentationFormat>
  <Paragraphs>31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คำนามนับได้ กับคำนามนับไม่ได้ Countable &amp; uncountable nouns # 1</vt:lpstr>
      <vt:lpstr>Countable nouns</vt:lpstr>
      <vt:lpstr>Uncountable nouns</vt:lpstr>
      <vt:lpstr>This Quiz have 5 words.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Countable &amp; Uncountable</dc:title>
  <dc:creator>desktop</dc:creator>
  <cp:lastModifiedBy>desktop</cp:lastModifiedBy>
  <cp:revision>5</cp:revision>
  <dcterms:created xsi:type="dcterms:W3CDTF">2014-11-20T14:31:38Z</dcterms:created>
  <dcterms:modified xsi:type="dcterms:W3CDTF">2014-11-20T15:08:11Z</dcterms:modified>
</cp:coreProperties>
</file>