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AFB63D-AA87-4E3C-944C-BDB8040B7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24750778-653F-4C60-830E-8D8661D78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A80F9E0-B705-4CC2-A845-5BB334FC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003C9F4-8DA7-413A-A73B-8D08ACA73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5B4950B-6910-4620-9935-B971C871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8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69C8AFD-2373-4C19-A562-07F8B9ED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B0710E4-5532-44AB-8B76-52C423EF3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47B53E8-8E09-4D5A-B2A4-61D67D7FE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58F1AD6-3403-4EC2-931D-17A26D97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D8C13D7-F53A-475B-B960-ABC810C8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1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0A3109-C791-4650-8E3E-2872F798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D45B62C-A126-4C16-8C71-790973F3E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3A9B306-C090-4AA9-B9AF-7B0F5778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B638DAF-8303-4564-9906-85861856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D252F1E-E08B-4808-A1BF-E38F53A9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6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CE12256-B576-4B75-830D-BC2399B0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8D974D0-3F07-4EAA-98AC-0DB737501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A68B20FF-4495-4C1E-8138-DD860001D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3DCC4AD-927F-4D76-A1AC-D123FBFC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CFA3EE2-A06C-407D-8B5F-D95EDC60A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0D8CCD3-1C56-4711-8CDC-048025F57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2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2624644-1AB5-4A32-BDAD-66E338F2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4EA217C-BBAA-40FB-937C-756DEADAC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48874DD-4D67-40AE-9594-A03BE7040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D2F6DBB5-EAD1-4A5F-96AF-96C7B1BCC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B6081E2-37C4-464D-ACD4-F5EFADBF0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CED7083-C305-49E6-A66A-9F3BF0B8D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F3A44FA2-C091-4F38-99DB-BB009334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18A6BBDF-535A-4210-81B1-D7E7A56AE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7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C41E31B-EDB8-48D0-99D4-BC396B35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6BD6AE8-40C0-4860-B9C3-EB47BE7E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C7827649-5A3D-4D3A-B976-DCA00F01D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A06531C-25BB-4F9F-BD28-5DB7D5B8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8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622557D-32D8-4C00-AD79-54297F4DD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2FFB44E-2F91-45C6-8E08-34C373EC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7B6DB93-8527-4F46-8BA7-2D3D0BF0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3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3E0E1DD-5BE8-4141-9181-F34E7523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0D931A2-49FA-4207-A8DD-12B3857B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5BDC7A51-27BD-42E3-AECA-CE664D8FF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CADF8CD-46D4-4217-976A-4A21AC27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531B068-4164-4E83-B47D-6708A21D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80E2258-8D69-461E-8298-E55962E0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0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2DDD7F5-93FF-4754-800D-4FDF2120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85F373F5-559C-4240-A87E-8D6D81C79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B1E2E66-049F-47F7-89C7-3033DA1D8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E94FEFD-3DBA-46A8-A411-F455C5F4D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5C5E2E3-C992-41E7-976E-457A0323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AD2F90B-67EB-4A9B-8DED-498A72E8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5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910F836-53F9-4B7A-A8E7-5305B69CD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082E093-890B-411B-9A73-4916713B1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07B37BA-105D-4C2A-AC95-A7EB0E5B6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DFFF782-757B-4EA0-9167-D18F20E3C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0B83D58-DF63-47DC-9CF9-6BBB2AE6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4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5134F404-B18D-4D3E-BE00-AE63C63D61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4335B331-7031-42B7-85A9-7DC7EAB0B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53F2220-031D-4475-8CAD-DF1A0517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98969BF-0318-45E3-BCBD-6AA4CD5B2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4D560E7-ACFC-4AE8-8636-B61CB844C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4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chemeClr val="accent4"/>
            </a:gs>
            <a:gs pos="100000">
              <a:srgbClr val="FFFF00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BFD1EED-9DD2-416A-A5BF-9F9F3989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08E38CA-DCAA-4D44-9820-A467657ED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DD250E4-812D-49FE-AA18-BE24A0907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A86B9-8956-4A37-BE17-A3FD107A6287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99A23B1-32BC-496F-9D15-019B84C38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542893C-2C81-47CA-A4DD-E723F22E8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40E2A-17A7-4DA8-AE93-DBA4DD0DECC8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57"/>
          <a:stretch/>
        </p:blipFill>
        <p:spPr bwMode="auto">
          <a:xfrm>
            <a:off x="5661911" y="0"/>
            <a:ext cx="65300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280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A73E3BA9-EB0B-4A47-B321-24CC32DED52F}"/>
              </a:ext>
            </a:extLst>
          </p:cNvPr>
          <p:cNvSpPr txBox="1"/>
          <p:nvPr/>
        </p:nvSpPr>
        <p:spPr>
          <a:xfrm>
            <a:off x="307187" y="6299439"/>
            <a:ext cx="5350663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2000" dirty="0"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เส้นทางบุญ เส้นทางธรรม วัดจังหวัดลำปาง</a:t>
            </a:r>
            <a:endParaRPr lang="en-US" sz="2000" dirty="0"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DCFA9-EB93-A12F-CFC0-F2D6122DE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" y="220480"/>
            <a:ext cx="3445531" cy="4950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93CFB6-6FCC-02C3-3D26-D7C5F198A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943" y="6404802"/>
            <a:ext cx="274320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DC4970-4F2A-60F1-F518-92320CC3E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5487">
            <a:off x="2539436" y="1289750"/>
            <a:ext cx="6577245" cy="4950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ukmudmuangthai_lampang">
            <a:hlinkClick r:id="" action="ppaction://media"/>
            <a:extLst>
              <a:ext uri="{FF2B5EF4-FFF2-40B4-BE49-F238E27FC236}">
                <a16:creationId xmlns:a16="http://schemas.microsoft.com/office/drawing/2014/main" id="{0ECEAC1B-1C2D-EA23-0422-B63479E6F7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240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9659" y="4324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0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pauseEvt time="1479" objId="2"/>
        <p14:seekEvt time="1479" objId="2" seek="1367"/>
        <p14:resumeEvt time="1479" objId="2"/>
        <p14:stopEvt time="1513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A73E3BA9-EB0B-4A47-B321-24CC32DED52F}"/>
              </a:ext>
            </a:extLst>
          </p:cNvPr>
          <p:cNvSpPr txBox="1"/>
          <p:nvPr/>
        </p:nvSpPr>
        <p:spPr>
          <a:xfrm>
            <a:off x="307187" y="6299439"/>
            <a:ext cx="5350663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2000" dirty="0"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เส้นทางบุญ เส้นทางธรรม วัดจังหวัดลำปาง</a:t>
            </a:r>
            <a:endParaRPr lang="en-US" sz="2000" dirty="0"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DCFA9-EB93-A12F-CFC0-F2D6122DE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2" y="220480"/>
            <a:ext cx="3445531" cy="4950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93CFB6-6FCC-02C3-3D26-D7C5F198A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943" y="6404802"/>
            <a:ext cx="274320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DC4970-4F2A-60F1-F518-92320CC3E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66107">
            <a:off x="2532388" y="1345794"/>
            <a:ext cx="6577245" cy="4950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ukmudmuangthai_lampang">
            <a:hlinkClick r:id="" action="ppaction://media"/>
            <a:extLst>
              <a:ext uri="{FF2B5EF4-FFF2-40B4-BE49-F238E27FC236}">
                <a16:creationId xmlns:a16="http://schemas.microsoft.com/office/drawing/2014/main" id="{13BD71D3-5CFA-319F-C339-7FA9B02E4CE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00" end="6140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39771" y="3694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4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0"/>
    </mc:Choice>
    <mc:Fallback>
      <p:transition spd="slow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3"/>
        <p14:pauseEvt time="1506" objId="13"/>
        <p14:seekEvt time="1506" objId="13" seek="1414"/>
        <p14:resumeEvt time="1506" objId="13"/>
        <p14:stopEvt time="1536" objId="13"/>
      </p14:showEvtLst>
    </p:ext>
  </p:extLst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14</Words>
  <Application>Microsoft Office PowerPoint</Application>
  <PresentationFormat>Widescreen</PresentationFormat>
  <Paragraphs>2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Chulabhorn Likit Text</vt:lpstr>
      <vt:lpstr>ธีมของ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23</cp:revision>
  <dcterms:created xsi:type="dcterms:W3CDTF">2022-08-19T08:18:12Z</dcterms:created>
  <dcterms:modified xsi:type="dcterms:W3CDTF">2022-08-21T01:35:02Z</dcterms:modified>
</cp:coreProperties>
</file>