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74" r:id="rId3"/>
    <p:sldId id="261" r:id="rId4"/>
    <p:sldId id="260" r:id="rId5"/>
    <p:sldId id="259" r:id="rId6"/>
    <p:sldId id="266" r:id="rId7"/>
    <p:sldId id="267" r:id="rId8"/>
    <p:sldId id="264" r:id="rId9"/>
    <p:sldId id="262" r:id="rId10"/>
    <p:sldId id="263" r:id="rId11"/>
    <p:sldId id="265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660"/>
  </p:normalViewPr>
  <p:slideViewPr>
    <p:cSldViewPr>
      <p:cViewPr varScale="1">
        <p:scale>
          <a:sx n="68" d="100"/>
          <a:sy n="68" d="100"/>
        </p:scale>
        <p:origin x="153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EEB57-C92C-4827-A8E6-AA1D03E90E31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2653D-089E-4769-851B-3862B80A9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0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 :</a:t>
            </a:r>
            <a:r>
              <a:rPr lang="en-US" baseline="0" dirty="0"/>
              <a:t> </a:t>
            </a:r>
            <a:r>
              <a:rPr lang="en-US" dirty="0"/>
              <a:t>Cambria Math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2653D-089E-4769-851B-3862B80A94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5600-417C-442B-807F-9E00A1985A93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ABAC-5392-4553-A02B-8209DE1A15B6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1838-537E-4624-B4AB-F5091C78AC3D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8F47-9226-4ED2-9A14-4732103CF0CD}" type="datetime1">
              <a:rPr lang="th-TH" smtClean="0"/>
              <a:t>19/03/61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C261-C81B-4934-963F-AB11063AD2B5}" type="datetime1">
              <a:rPr lang="th-TH" smtClean="0"/>
              <a:t>19/03/61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80C5-79B3-4847-B5A8-B561831A32D9}" type="datetime1">
              <a:rPr lang="th-TH" smtClean="0"/>
              <a:t>19/03/61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2C1D-0614-4C69-A06B-545EBCA78B8E}" type="datetime1">
              <a:rPr lang="th-TH" smtClean="0"/>
              <a:t>19/03/61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7016328" y="6460703"/>
            <a:ext cx="2133600" cy="365125"/>
          </a:xfrm>
        </p:spPr>
        <p:txBody>
          <a:bodyPr/>
          <a:lstStyle>
            <a:lvl1pPr>
              <a:defRPr sz="2000" b="1"/>
            </a:lvl1pPr>
          </a:lstStyle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B8FB-7B48-4EA7-8686-2FD6DF885EDC}" type="datetime1">
              <a:rPr lang="th-TH" smtClean="0"/>
              <a:t>19/03/61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7D16-AAD6-4356-A249-1E119BA765D3}" type="datetime1">
              <a:rPr lang="th-TH" smtClean="0"/>
              <a:t>19/03/61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369A4-8350-4DC6-B862-8E9D28EF2CE7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EF02-2BDF-4E06-A934-AC89166A7A63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78EB0-EC32-4E5A-8DEC-290CD4872653}" type="datetime1">
              <a:rPr lang="th-TH" smtClean="0"/>
              <a:t>19/03/61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0E739-E3CA-45EE-94A3-51AC3AC509A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haiall.com/assembly/gat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93895">
            <a:off x="4777698" y="1763975"/>
            <a:ext cx="3195203" cy="433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7" name="TextBox 66"/>
          <p:cNvSpPr txBox="1"/>
          <p:nvPr/>
        </p:nvSpPr>
        <p:spPr>
          <a:xfrm>
            <a:off x="0" y="0"/>
            <a:ext cx="2557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 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</a:t>
            </a:fld>
            <a:endParaRPr lang="th-TH"/>
          </a:p>
        </p:txBody>
      </p:sp>
      <p:sp>
        <p:nvSpPr>
          <p:cNvPr id="71" name="TextBox 70"/>
          <p:cNvSpPr txBox="1"/>
          <p:nvPr/>
        </p:nvSpPr>
        <p:spPr>
          <a:xfrm>
            <a:off x="0" y="6205182"/>
            <a:ext cx="3539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ปรับปรุง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19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มีนาคม 256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0" y="0"/>
            <a:ext cx="6327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แรงดันไฟฟ้า กับ สัญญาณนาฬิกา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(CK = Clock)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2</a:t>
            </a:fld>
            <a:endParaRPr lang="th-TH"/>
          </a:p>
        </p:txBody>
      </p:sp>
      <p:pic>
        <p:nvPicPr>
          <p:cNvPr id="1026" name="Picture 2" descr="http://localhost/thaiall.com/digitallogic/electronic_logic.jpg">
            <a:extLst>
              <a:ext uri="{FF2B5EF4-FFF2-40B4-BE49-F238E27FC236}">
                <a16:creationId xmlns:a16="http://schemas.microsoft.com/office/drawing/2014/main" id="{292052B6-D749-4A43-9931-471DC79A1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64379"/>
            <a:ext cx="4282204" cy="339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75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 descr="http://www.thaiall.com/assembly/gat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43718">
            <a:off x="5564566" y="733694"/>
            <a:ext cx="3195203" cy="433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2557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 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294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 #1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5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ตัวเชื่อมต่อตรง 30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ตัวเชื่อมต่อตรง 310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ตัวเชื่อมต่อตรง 312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ตัวเชื่อมต่อตรง 31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ตัวเชื่อมต่อตรง 315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2375756" y="4761148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ตัวเชื่อมต่อตรง 322"/>
          <p:cNvCxnSpPr/>
          <p:nvPr/>
        </p:nvCxnSpPr>
        <p:spPr>
          <a:xfrm>
            <a:off x="4211960" y="4653136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ตัวเชื่อมต่อตรง 323"/>
          <p:cNvCxnSpPr/>
          <p:nvPr/>
        </p:nvCxnSpPr>
        <p:spPr>
          <a:xfrm>
            <a:off x="2051720" y="4653136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ตัวเชื่อมต่อตรง 324"/>
          <p:cNvCxnSpPr/>
          <p:nvPr/>
        </p:nvCxnSpPr>
        <p:spPr>
          <a:xfrm rot="5400000">
            <a:off x="1943708" y="4761148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ตัวเชื่อมต่อตรง 326"/>
          <p:cNvCxnSpPr/>
          <p:nvPr/>
        </p:nvCxnSpPr>
        <p:spPr>
          <a:xfrm>
            <a:off x="507605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ตัวเชื่อมต่อตรง 327"/>
          <p:cNvCxnSpPr/>
          <p:nvPr/>
        </p:nvCxnSpPr>
        <p:spPr>
          <a:xfrm>
            <a:off x="4644008" y="4653136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ตัวเชื่อมต่อตรง 328"/>
          <p:cNvCxnSpPr/>
          <p:nvPr/>
        </p:nvCxnSpPr>
        <p:spPr>
          <a:xfrm rot="5400000">
            <a:off x="4100497" y="4764599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2" name="TextBox 351"/>
              <p:cNvSpPr txBox="1"/>
              <p:nvPr/>
            </p:nvSpPr>
            <p:spPr>
              <a:xfrm>
                <a:off x="395536" y="5354052"/>
                <a:ext cx="51845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H SarabunPSK" pitchFamily="34" charset="-34"/>
                    <a:cs typeface="TH SarabunPSK" pitchFamily="34" charset="-34"/>
                  </a:rPr>
                  <a:t>Output equation  or Function =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𝐁</m:t>
                        </m:r>
                      </m:e>
                    </m:acc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𝐂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BC</a:t>
                </a:r>
                <a:endParaRPr lang="th-TH" sz="2000" b="1" dirty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52" name="TextBox 3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354052"/>
                <a:ext cx="5184576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2471" t="-11628" r="-353" b="-31395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4964594" y="4757697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4</a:t>
            </a:fld>
            <a:endParaRPr lang="th-T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5631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จงหา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จาก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5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ตัวเชื่อมต่อตรง 30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ตัวเชื่อมต่อตรง 310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ตัวเชื่อมต่อตรง 312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ตัวเชื่อมต่อตรง 31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ตัวเชื่อมต่อตรง 315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2375756" y="4761148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ตัวเชื่อมต่อตรง 322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ตัวเชื่อมต่อตรง 323"/>
          <p:cNvCxnSpPr/>
          <p:nvPr/>
        </p:nvCxnSpPr>
        <p:spPr>
          <a:xfrm>
            <a:off x="2051720" y="4653136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ตัวเชื่อมต่อตรง 324"/>
          <p:cNvCxnSpPr/>
          <p:nvPr/>
        </p:nvCxnSpPr>
        <p:spPr>
          <a:xfrm rot="5400000">
            <a:off x="1943708" y="4761148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ตัวเชื่อมต่อตรง 326"/>
          <p:cNvCxnSpPr/>
          <p:nvPr/>
        </p:nvCxnSpPr>
        <p:spPr>
          <a:xfrm>
            <a:off x="507605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ตัวเชื่อมต่อตรง 327"/>
          <p:cNvCxnSpPr/>
          <p:nvPr/>
        </p:nvCxnSpPr>
        <p:spPr>
          <a:xfrm>
            <a:off x="4644008" y="4653136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ตัวเชื่อมต่อตรง 328"/>
          <p:cNvCxnSpPr/>
          <p:nvPr/>
        </p:nvCxnSpPr>
        <p:spPr>
          <a:xfrm rot="5400000">
            <a:off x="4532545" y="4764599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5354052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?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4964594" y="4757697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5631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จงหา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จาก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5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ตัวเชื่อมต่อตรง 309"/>
          <p:cNvCxnSpPr/>
          <p:nvPr/>
        </p:nvCxnSpPr>
        <p:spPr>
          <a:xfrm>
            <a:off x="205251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ตัวเชื่อมต่อตรง 31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ตัวเชื่อมต่อตรง 312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ตัวเชื่อมต่อตรง 31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ตัวเชื่อมต่อตรง 315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2807804" y="4754246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ตัวเชื่อมต่อตรง 322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ตัวเชื่อมต่อตรง 323"/>
          <p:cNvCxnSpPr/>
          <p:nvPr/>
        </p:nvCxnSpPr>
        <p:spPr>
          <a:xfrm>
            <a:off x="2483768" y="4646234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ตัวเชื่อมต่อตรง 324"/>
          <p:cNvCxnSpPr/>
          <p:nvPr/>
        </p:nvCxnSpPr>
        <p:spPr>
          <a:xfrm rot="5400000">
            <a:off x="2375756" y="4754246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ตัวเชื่อมต่อตรง 326"/>
          <p:cNvCxnSpPr/>
          <p:nvPr/>
        </p:nvCxnSpPr>
        <p:spPr>
          <a:xfrm>
            <a:off x="507605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ตัวเชื่อมต่อตรง 327"/>
          <p:cNvCxnSpPr/>
          <p:nvPr/>
        </p:nvCxnSpPr>
        <p:spPr>
          <a:xfrm>
            <a:off x="3780706" y="4658072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ตัวเชื่อมต่อตรง 328"/>
          <p:cNvCxnSpPr/>
          <p:nvPr/>
        </p:nvCxnSpPr>
        <p:spPr>
          <a:xfrm rot="5400000">
            <a:off x="3669243" y="4769535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5354052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?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4101292" y="4762633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1852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0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5631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จงหา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จาก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5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ตัวเชื่อมต่อตรง 309"/>
          <p:cNvCxnSpPr/>
          <p:nvPr/>
        </p:nvCxnSpPr>
        <p:spPr>
          <a:xfrm>
            <a:off x="205251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ตัวเชื่อมต่อตรง 31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ตัวเชื่อมต่อตรง 31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1944502" y="4766084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ตัวเชื่อมต่อตรง 322"/>
          <p:cNvCxnSpPr/>
          <p:nvPr/>
        </p:nvCxnSpPr>
        <p:spPr>
          <a:xfrm>
            <a:off x="2484562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ตัวเชื่อมต่อตรง 323"/>
          <p:cNvCxnSpPr/>
          <p:nvPr/>
        </p:nvCxnSpPr>
        <p:spPr>
          <a:xfrm>
            <a:off x="1620466" y="4658072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ตัวเชื่อมต่อตรง 324"/>
          <p:cNvCxnSpPr/>
          <p:nvPr/>
        </p:nvCxnSpPr>
        <p:spPr>
          <a:xfrm rot="5400000">
            <a:off x="1512454" y="4766084"/>
            <a:ext cx="2160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ตัวเชื่อมต่อตรง 326"/>
          <p:cNvCxnSpPr/>
          <p:nvPr/>
        </p:nvCxnSpPr>
        <p:spPr>
          <a:xfrm>
            <a:off x="5076056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ตัวเชื่อมต่อตรง 327"/>
          <p:cNvCxnSpPr/>
          <p:nvPr/>
        </p:nvCxnSpPr>
        <p:spPr>
          <a:xfrm>
            <a:off x="2917404" y="465117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ตัวเชื่อมต่อตรง 328"/>
          <p:cNvCxnSpPr/>
          <p:nvPr/>
        </p:nvCxnSpPr>
        <p:spPr>
          <a:xfrm rot="5400000">
            <a:off x="2805941" y="4762633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5354052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?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3237990" y="4755731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7</a:t>
            </a:fld>
            <a:endParaRPr lang="th-TH"/>
          </a:p>
        </p:txBody>
      </p:sp>
      <p:cxnSp>
        <p:nvCxnSpPr>
          <p:cNvPr id="146" name="ตัวเชื่อมต่อตรง 315"/>
          <p:cNvCxnSpPr/>
          <p:nvPr/>
        </p:nvCxnSpPr>
        <p:spPr>
          <a:xfrm>
            <a:off x="3781500" y="486916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327"/>
          <p:cNvCxnSpPr/>
          <p:nvPr/>
        </p:nvCxnSpPr>
        <p:spPr>
          <a:xfrm>
            <a:off x="4213548" y="4658072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328"/>
          <p:cNvCxnSpPr/>
          <p:nvPr/>
        </p:nvCxnSpPr>
        <p:spPr>
          <a:xfrm rot="5400000">
            <a:off x="4102085" y="4769535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409"/>
          <p:cNvCxnSpPr/>
          <p:nvPr/>
        </p:nvCxnSpPr>
        <p:spPr>
          <a:xfrm rot="5400000">
            <a:off x="4534134" y="4762633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16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thaiall.com/digitallogic/four_types.jpg"/>
          <p:cNvPicPr>
            <a:picLocks noChangeAspect="1" noChangeArrowheads="1"/>
          </p:cNvPicPr>
          <p:nvPr/>
        </p:nvPicPr>
        <p:blipFill>
          <a:blip r:embed="rId2" cstate="print">
            <a:lum bright="21000" contrast="-51000"/>
          </a:blip>
          <a:srcRect/>
          <a:stretch>
            <a:fillRect/>
          </a:stretch>
        </p:blipFill>
        <p:spPr bwMode="auto">
          <a:xfrm rot="1173901">
            <a:off x="3607965" y="1062274"/>
            <a:ext cx="4627753" cy="4720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2452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3" name="ตัวเชื่อมต่อตรง 342"/>
          <p:cNvCxnSpPr/>
          <p:nvPr/>
        </p:nvCxnSpPr>
        <p:spPr>
          <a:xfrm rot="5400000">
            <a:off x="6948264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ตัวเชื่อมต่อตรง 331"/>
          <p:cNvCxnSpPr/>
          <p:nvPr/>
        </p:nvCxnSpPr>
        <p:spPr>
          <a:xfrm rot="5400000">
            <a:off x="5220072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4491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95536" y="534715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403648" y="515893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05" name="ตัวเชื่อมต่อตรง 304"/>
          <p:cNvCxnSpPr/>
          <p:nvPr/>
        </p:nvCxnSpPr>
        <p:spPr>
          <a:xfrm rot="5400000">
            <a:off x="3059832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ตัวเชื่อมต่อตรง 305"/>
          <p:cNvCxnSpPr/>
          <p:nvPr/>
        </p:nvCxnSpPr>
        <p:spPr>
          <a:xfrm rot="5400000">
            <a:off x="2627784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ตัวเชื่อมต่อตรง 306"/>
          <p:cNvCxnSpPr/>
          <p:nvPr/>
        </p:nvCxnSpPr>
        <p:spPr>
          <a:xfrm rot="5400000">
            <a:off x="1763688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ตัวเชื่อมต่อตรง 307"/>
          <p:cNvCxnSpPr/>
          <p:nvPr/>
        </p:nvCxnSpPr>
        <p:spPr>
          <a:xfrm rot="5400000">
            <a:off x="2195736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ตัวเชื่อมต่อตรง 309"/>
          <p:cNvCxnSpPr/>
          <p:nvPr/>
        </p:nvCxnSpPr>
        <p:spPr>
          <a:xfrm>
            <a:off x="2483768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ตัวเชื่อมต่อตรง 310"/>
          <p:cNvCxnSpPr/>
          <p:nvPr/>
        </p:nvCxnSpPr>
        <p:spPr>
          <a:xfrm>
            <a:off x="2051720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ตัวเชื่อมต่อตรง 312"/>
          <p:cNvCxnSpPr/>
          <p:nvPr/>
        </p:nvCxnSpPr>
        <p:spPr>
          <a:xfrm>
            <a:off x="1619672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ตัวเชื่อมต่อตรง 314"/>
          <p:cNvCxnSpPr/>
          <p:nvPr/>
        </p:nvCxnSpPr>
        <p:spPr>
          <a:xfrm>
            <a:off x="3347864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ตัวเชื่อมต่อตรง 315"/>
          <p:cNvCxnSpPr/>
          <p:nvPr/>
        </p:nvCxnSpPr>
        <p:spPr>
          <a:xfrm>
            <a:off x="2915816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ตัวเชื่อมต่อตรง 317"/>
          <p:cNvCxnSpPr/>
          <p:nvPr/>
        </p:nvCxnSpPr>
        <p:spPr>
          <a:xfrm rot="5400000">
            <a:off x="4788024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ตัวเชื่อมต่อตรง 318"/>
          <p:cNvCxnSpPr/>
          <p:nvPr/>
        </p:nvCxnSpPr>
        <p:spPr>
          <a:xfrm rot="5400000">
            <a:off x="4355976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ตัวเชื่อมต่อตรง 319"/>
          <p:cNvCxnSpPr/>
          <p:nvPr/>
        </p:nvCxnSpPr>
        <p:spPr>
          <a:xfrm rot="5400000">
            <a:off x="3491880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ตัวเชื่อมต่อตรง 320"/>
          <p:cNvCxnSpPr/>
          <p:nvPr/>
        </p:nvCxnSpPr>
        <p:spPr>
          <a:xfrm rot="5400000">
            <a:off x="3923928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ตัวเชื่อมต่อตรง 322"/>
          <p:cNvCxnSpPr/>
          <p:nvPr/>
        </p:nvCxnSpPr>
        <p:spPr>
          <a:xfrm>
            <a:off x="4211960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ตัวเชื่อมต่อตรง 323"/>
          <p:cNvCxnSpPr/>
          <p:nvPr/>
        </p:nvCxnSpPr>
        <p:spPr>
          <a:xfrm>
            <a:off x="3779912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ตัวเชื่อมต่อตรง 326"/>
          <p:cNvCxnSpPr/>
          <p:nvPr/>
        </p:nvCxnSpPr>
        <p:spPr>
          <a:xfrm>
            <a:off x="5076056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ตัวเชื่อมต่อตรง 327"/>
          <p:cNvCxnSpPr/>
          <p:nvPr/>
        </p:nvCxnSpPr>
        <p:spPr>
          <a:xfrm>
            <a:off x="4644008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ตัวเชื่อมต่อตรง 329"/>
          <p:cNvCxnSpPr/>
          <p:nvPr/>
        </p:nvCxnSpPr>
        <p:spPr>
          <a:xfrm rot="5400000">
            <a:off x="6516216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ตัวเชื่อมต่อตรง 330"/>
          <p:cNvCxnSpPr/>
          <p:nvPr/>
        </p:nvCxnSpPr>
        <p:spPr>
          <a:xfrm rot="5400000">
            <a:off x="6084168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ตัวเชื่อมต่อตรง 332"/>
          <p:cNvCxnSpPr/>
          <p:nvPr/>
        </p:nvCxnSpPr>
        <p:spPr>
          <a:xfrm rot="5400000">
            <a:off x="5652120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ตัวเชื่อมต่อตรง 334"/>
          <p:cNvCxnSpPr/>
          <p:nvPr/>
        </p:nvCxnSpPr>
        <p:spPr>
          <a:xfrm>
            <a:off x="5940152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ตัวเชื่อมต่อตรง 335"/>
          <p:cNvCxnSpPr/>
          <p:nvPr/>
        </p:nvCxnSpPr>
        <p:spPr>
          <a:xfrm>
            <a:off x="5508104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ตัวเชื่อมต่อตรง 338"/>
          <p:cNvCxnSpPr/>
          <p:nvPr/>
        </p:nvCxnSpPr>
        <p:spPr>
          <a:xfrm>
            <a:off x="6804248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ตัวเชื่อมต่อตรง 339"/>
          <p:cNvCxnSpPr/>
          <p:nvPr/>
        </p:nvCxnSpPr>
        <p:spPr>
          <a:xfrm>
            <a:off x="6372200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ตัวเชื่อมต่อตรง 341"/>
          <p:cNvCxnSpPr/>
          <p:nvPr/>
        </p:nvCxnSpPr>
        <p:spPr>
          <a:xfrm rot="5400000">
            <a:off x="7812360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ตัวเชื่อมต่อตรง 343"/>
          <p:cNvCxnSpPr/>
          <p:nvPr/>
        </p:nvCxnSpPr>
        <p:spPr>
          <a:xfrm rot="5400000">
            <a:off x="7380312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ตัวเชื่อมต่อตรง 345"/>
          <p:cNvCxnSpPr/>
          <p:nvPr/>
        </p:nvCxnSpPr>
        <p:spPr>
          <a:xfrm>
            <a:off x="7668344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ตัวเชื่อมต่อตรง 346"/>
          <p:cNvCxnSpPr/>
          <p:nvPr/>
        </p:nvCxnSpPr>
        <p:spPr>
          <a:xfrm>
            <a:off x="7236296" y="558924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ตัวเชื่อมต่อตรง 348"/>
          <p:cNvCxnSpPr/>
          <p:nvPr/>
        </p:nvCxnSpPr>
        <p:spPr>
          <a:xfrm>
            <a:off x="8100392" y="536631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ตัวเชื่อมต่อตรง 349"/>
          <p:cNvCxnSpPr/>
          <p:nvPr/>
        </p:nvCxnSpPr>
        <p:spPr>
          <a:xfrm rot="5400000">
            <a:off x="1331640" y="541915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6316221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ABCD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ตัวเชื่อมต่อตรง 356"/>
          <p:cNvCxnSpPr/>
          <p:nvPr/>
        </p:nvCxnSpPr>
        <p:spPr>
          <a:xfrm rot="5400000">
            <a:off x="7988930" y="5477777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ตัวเชื่อมต่อตรง 371"/>
          <p:cNvCxnSpPr/>
          <p:nvPr/>
        </p:nvCxnSpPr>
        <p:spPr>
          <a:xfrm>
            <a:off x="1187624" y="556317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ตัวเชื่อมต่อตรง 355"/>
          <p:cNvCxnSpPr/>
          <p:nvPr/>
        </p:nvCxnSpPr>
        <p:spPr>
          <a:xfrm rot="5400000">
            <a:off x="8244408" y="543832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ตัวเชื่อมต่อตรง 376"/>
          <p:cNvCxnSpPr/>
          <p:nvPr/>
        </p:nvCxnSpPr>
        <p:spPr>
          <a:xfrm rot="5400000">
            <a:off x="8420978" y="5477777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5631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4.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จงหา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จาก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6316221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?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522007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TextBox 324"/>
          <p:cNvSpPr txBox="1"/>
          <p:nvPr/>
        </p:nvSpPr>
        <p:spPr>
          <a:xfrm>
            <a:off x="395536" y="5373216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1403648" y="518499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7" name="ตัวเชื่อมต่อตรง 336"/>
          <p:cNvCxnSpPr/>
          <p:nvPr/>
        </p:nvCxnSpPr>
        <p:spPr>
          <a:xfrm rot="5400000">
            <a:off x="305983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ตัวเชื่อมต่อตรง 344"/>
          <p:cNvCxnSpPr/>
          <p:nvPr/>
        </p:nvCxnSpPr>
        <p:spPr>
          <a:xfrm rot="5400000">
            <a:off x="262778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ตัวเชื่อมต่อตรง 347"/>
          <p:cNvCxnSpPr/>
          <p:nvPr/>
        </p:nvCxnSpPr>
        <p:spPr>
          <a:xfrm rot="5400000">
            <a:off x="176368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ตัวเชื่อมต่อตรง 399"/>
          <p:cNvCxnSpPr/>
          <p:nvPr/>
        </p:nvCxnSpPr>
        <p:spPr>
          <a:xfrm rot="5400000">
            <a:off x="219573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ตัวเชื่อมต่อตรง 400"/>
          <p:cNvCxnSpPr/>
          <p:nvPr/>
        </p:nvCxnSpPr>
        <p:spPr>
          <a:xfrm>
            <a:off x="2483768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ตัวเชื่อมต่อตรง 401"/>
          <p:cNvCxnSpPr/>
          <p:nvPr/>
        </p:nvCxnSpPr>
        <p:spPr>
          <a:xfrm>
            <a:off x="2051720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ตัวเชื่อมต่อตรง 402"/>
          <p:cNvCxnSpPr/>
          <p:nvPr/>
        </p:nvCxnSpPr>
        <p:spPr>
          <a:xfrm>
            <a:off x="1619672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ตัวเชื่อมต่อตรง 403"/>
          <p:cNvCxnSpPr/>
          <p:nvPr/>
        </p:nvCxnSpPr>
        <p:spPr>
          <a:xfrm>
            <a:off x="3347864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ตัวเชื่อมต่อตรง 404"/>
          <p:cNvCxnSpPr/>
          <p:nvPr/>
        </p:nvCxnSpPr>
        <p:spPr>
          <a:xfrm>
            <a:off x="2915816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ตัวเชื่อมต่อตรง 405"/>
          <p:cNvCxnSpPr/>
          <p:nvPr/>
        </p:nvCxnSpPr>
        <p:spPr>
          <a:xfrm rot="5400000">
            <a:off x="478802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ตัวเชื่อมต่อตรง 406"/>
          <p:cNvCxnSpPr/>
          <p:nvPr/>
        </p:nvCxnSpPr>
        <p:spPr>
          <a:xfrm rot="5400000">
            <a:off x="435597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ตัวเชื่อมต่อตรง 407"/>
          <p:cNvCxnSpPr/>
          <p:nvPr/>
        </p:nvCxnSpPr>
        <p:spPr>
          <a:xfrm rot="5400000">
            <a:off x="349188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ตัวเชื่อมต่อตรง 408"/>
          <p:cNvCxnSpPr/>
          <p:nvPr/>
        </p:nvCxnSpPr>
        <p:spPr>
          <a:xfrm rot="5400000">
            <a:off x="392392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4100498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ตัวเชื่อมต่อตรง 410"/>
          <p:cNvCxnSpPr/>
          <p:nvPr/>
        </p:nvCxnSpPr>
        <p:spPr>
          <a:xfrm>
            <a:off x="4211960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ตัวเชื่อมต่อตรง 411"/>
          <p:cNvCxnSpPr/>
          <p:nvPr/>
        </p:nvCxnSpPr>
        <p:spPr>
          <a:xfrm>
            <a:off x="3779912" y="539238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ตัวเชื่อมต่อตรง 412"/>
          <p:cNvCxnSpPr/>
          <p:nvPr/>
        </p:nvCxnSpPr>
        <p:spPr>
          <a:xfrm rot="5400000">
            <a:off x="3668450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ตัวเชื่อมต่อตรง 414"/>
          <p:cNvCxnSpPr/>
          <p:nvPr/>
        </p:nvCxnSpPr>
        <p:spPr>
          <a:xfrm>
            <a:off x="5076056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ตัวเชื่อมต่อตรง 415"/>
          <p:cNvCxnSpPr/>
          <p:nvPr/>
        </p:nvCxnSpPr>
        <p:spPr>
          <a:xfrm>
            <a:off x="4644008" y="539238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ตัวเชื่อมต่อตรง 416"/>
          <p:cNvCxnSpPr/>
          <p:nvPr/>
        </p:nvCxnSpPr>
        <p:spPr>
          <a:xfrm rot="5400000">
            <a:off x="4532546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ตัวเชื่อมต่อตรง 417"/>
          <p:cNvCxnSpPr/>
          <p:nvPr/>
        </p:nvCxnSpPr>
        <p:spPr>
          <a:xfrm rot="5400000">
            <a:off x="651621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ตัวเชื่อมต่อตรง 418"/>
          <p:cNvCxnSpPr/>
          <p:nvPr/>
        </p:nvCxnSpPr>
        <p:spPr>
          <a:xfrm rot="5400000">
            <a:off x="608416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ตัวเชื่อมต่อตรง 419"/>
          <p:cNvCxnSpPr/>
          <p:nvPr/>
        </p:nvCxnSpPr>
        <p:spPr>
          <a:xfrm rot="5400000">
            <a:off x="565212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ตัวเชื่อมต่อตรง 420"/>
          <p:cNvCxnSpPr/>
          <p:nvPr/>
        </p:nvCxnSpPr>
        <p:spPr>
          <a:xfrm>
            <a:off x="5940152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ตัวเชื่อมต่อตรง 421"/>
          <p:cNvCxnSpPr/>
          <p:nvPr/>
        </p:nvCxnSpPr>
        <p:spPr>
          <a:xfrm>
            <a:off x="5508104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ตัวเชื่อมต่อตรง 422"/>
          <p:cNvCxnSpPr/>
          <p:nvPr/>
        </p:nvCxnSpPr>
        <p:spPr>
          <a:xfrm>
            <a:off x="6804248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ตัวเชื่อมต่อตรง 423"/>
          <p:cNvCxnSpPr/>
          <p:nvPr/>
        </p:nvCxnSpPr>
        <p:spPr>
          <a:xfrm>
            <a:off x="6372200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ตัวเชื่อมต่อตรง 424"/>
          <p:cNvCxnSpPr/>
          <p:nvPr/>
        </p:nvCxnSpPr>
        <p:spPr>
          <a:xfrm rot="5400000">
            <a:off x="781236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ตัวเชื่อมต่อตรง 425"/>
          <p:cNvCxnSpPr/>
          <p:nvPr/>
        </p:nvCxnSpPr>
        <p:spPr>
          <a:xfrm rot="5400000">
            <a:off x="694826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ตัวเชื่อมต่อตรง 426"/>
          <p:cNvCxnSpPr/>
          <p:nvPr/>
        </p:nvCxnSpPr>
        <p:spPr>
          <a:xfrm rot="5400000">
            <a:off x="738031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ตัวเชื่อมต่อตรง 427"/>
          <p:cNvCxnSpPr/>
          <p:nvPr/>
        </p:nvCxnSpPr>
        <p:spPr>
          <a:xfrm rot="5400000">
            <a:off x="7556882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ตัวเชื่อมต่อตรง 428"/>
          <p:cNvCxnSpPr/>
          <p:nvPr/>
        </p:nvCxnSpPr>
        <p:spPr>
          <a:xfrm>
            <a:off x="7668344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ตัวเชื่อมต่อตรง 429"/>
          <p:cNvCxnSpPr/>
          <p:nvPr/>
        </p:nvCxnSpPr>
        <p:spPr>
          <a:xfrm>
            <a:off x="7236296" y="539238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ตัวเชื่อมต่อตรง 430"/>
          <p:cNvCxnSpPr/>
          <p:nvPr/>
        </p:nvCxnSpPr>
        <p:spPr>
          <a:xfrm rot="5400000">
            <a:off x="7124834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ตัวเชื่อมต่อตรง 431"/>
          <p:cNvCxnSpPr/>
          <p:nvPr/>
        </p:nvCxnSpPr>
        <p:spPr>
          <a:xfrm>
            <a:off x="8100392" y="539238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ตัวเชื่อมต่อตรง 432"/>
          <p:cNvCxnSpPr/>
          <p:nvPr/>
        </p:nvCxnSpPr>
        <p:spPr>
          <a:xfrm rot="5400000">
            <a:off x="133164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ตัวเชื่อมต่อตรง 433"/>
          <p:cNvCxnSpPr/>
          <p:nvPr/>
        </p:nvCxnSpPr>
        <p:spPr>
          <a:xfrm rot="5400000">
            <a:off x="7988930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ตัวเชื่อมต่อตรง 434"/>
          <p:cNvCxnSpPr/>
          <p:nvPr/>
        </p:nvCxnSpPr>
        <p:spPr>
          <a:xfrm>
            <a:off x="1187624" y="5589240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ตัวเชื่อมต่อตรง 435"/>
          <p:cNvCxnSpPr/>
          <p:nvPr/>
        </p:nvCxnSpPr>
        <p:spPr>
          <a:xfrm rot="5400000">
            <a:off x="8244408" y="546438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ตัวเชื่อมต่อตรง 436"/>
          <p:cNvCxnSpPr/>
          <p:nvPr/>
        </p:nvCxnSpPr>
        <p:spPr>
          <a:xfrm rot="5400000">
            <a:off x="8420978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ตัวเชื่อมต่อตรง 437"/>
          <p:cNvCxnSpPr/>
          <p:nvPr/>
        </p:nvCxnSpPr>
        <p:spPr>
          <a:xfrm rot="5400000">
            <a:off x="4964594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0" y="0"/>
            <a:ext cx="5631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5.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จงหา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Equation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จาก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Timing diagram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  <a:p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395536" y="6316221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PSK" pitchFamily="34" charset="-34"/>
                <a:cs typeface="TH SarabunPSK" pitchFamily="34" charset="-34"/>
              </a:rPr>
              <a:t>Output equation  or Function = ?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522007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TextBox 324"/>
          <p:cNvSpPr txBox="1"/>
          <p:nvPr/>
        </p:nvSpPr>
        <p:spPr>
          <a:xfrm>
            <a:off x="395536" y="5373216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1403648" y="518499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7" name="ตัวเชื่อมต่อตรง 336"/>
          <p:cNvCxnSpPr/>
          <p:nvPr/>
        </p:nvCxnSpPr>
        <p:spPr>
          <a:xfrm rot="5400000">
            <a:off x="305983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ตัวเชื่อมต่อตรง 344"/>
          <p:cNvCxnSpPr/>
          <p:nvPr/>
        </p:nvCxnSpPr>
        <p:spPr>
          <a:xfrm rot="5400000">
            <a:off x="262778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ตัวเชื่อมต่อตรง 347"/>
          <p:cNvCxnSpPr/>
          <p:nvPr/>
        </p:nvCxnSpPr>
        <p:spPr>
          <a:xfrm rot="5400000">
            <a:off x="176368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ตัวเชื่อมต่อตรง 399"/>
          <p:cNvCxnSpPr/>
          <p:nvPr/>
        </p:nvCxnSpPr>
        <p:spPr>
          <a:xfrm rot="5400000">
            <a:off x="219573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ตัวเชื่อมต่อตรง 400"/>
          <p:cNvCxnSpPr/>
          <p:nvPr/>
        </p:nvCxnSpPr>
        <p:spPr>
          <a:xfrm>
            <a:off x="3779366" y="5615169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ตัวเชื่อมต่อตรง 401"/>
          <p:cNvCxnSpPr/>
          <p:nvPr/>
        </p:nvCxnSpPr>
        <p:spPr>
          <a:xfrm>
            <a:off x="2051720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ตัวเชื่อมต่อตรง 402"/>
          <p:cNvCxnSpPr/>
          <p:nvPr/>
        </p:nvCxnSpPr>
        <p:spPr>
          <a:xfrm>
            <a:off x="1619672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ตัวเชื่อมต่อตรง 403"/>
          <p:cNvCxnSpPr/>
          <p:nvPr/>
        </p:nvCxnSpPr>
        <p:spPr>
          <a:xfrm>
            <a:off x="3347864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ตัวเชื่อมต่อตรง 404"/>
          <p:cNvCxnSpPr/>
          <p:nvPr/>
        </p:nvCxnSpPr>
        <p:spPr>
          <a:xfrm>
            <a:off x="2915816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ตัวเชื่อมต่อตรง 405"/>
          <p:cNvCxnSpPr/>
          <p:nvPr/>
        </p:nvCxnSpPr>
        <p:spPr>
          <a:xfrm rot="5400000">
            <a:off x="478802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ตัวเชื่อมต่อตรง 406"/>
          <p:cNvCxnSpPr/>
          <p:nvPr/>
        </p:nvCxnSpPr>
        <p:spPr>
          <a:xfrm rot="5400000">
            <a:off x="435597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ตัวเชื่อมต่อตรง 407"/>
          <p:cNvCxnSpPr/>
          <p:nvPr/>
        </p:nvCxnSpPr>
        <p:spPr>
          <a:xfrm rot="5400000">
            <a:off x="349188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ตัวเชื่อมต่อตรง 408"/>
          <p:cNvCxnSpPr/>
          <p:nvPr/>
        </p:nvCxnSpPr>
        <p:spPr>
          <a:xfrm rot="5400000">
            <a:off x="392392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ตัวเชื่อมต่อตรง 409"/>
          <p:cNvCxnSpPr/>
          <p:nvPr/>
        </p:nvCxnSpPr>
        <p:spPr>
          <a:xfrm rot="5400000">
            <a:off x="2805148" y="5495546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ตัวเชื่อมต่อตรง 410"/>
          <p:cNvCxnSpPr/>
          <p:nvPr/>
        </p:nvCxnSpPr>
        <p:spPr>
          <a:xfrm>
            <a:off x="4211960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ตัวเชื่อมต่อตรง 411"/>
          <p:cNvCxnSpPr/>
          <p:nvPr/>
        </p:nvCxnSpPr>
        <p:spPr>
          <a:xfrm>
            <a:off x="2484562" y="5384084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ตัวเชื่อมต่อตรง 412"/>
          <p:cNvCxnSpPr/>
          <p:nvPr/>
        </p:nvCxnSpPr>
        <p:spPr>
          <a:xfrm rot="5400000">
            <a:off x="2373100" y="5495546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ตัวเชื่อมต่อตรง 414"/>
          <p:cNvCxnSpPr/>
          <p:nvPr/>
        </p:nvCxnSpPr>
        <p:spPr>
          <a:xfrm>
            <a:off x="4645596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ตัวเชื่อมต่อตรง 415"/>
          <p:cNvCxnSpPr/>
          <p:nvPr/>
        </p:nvCxnSpPr>
        <p:spPr>
          <a:xfrm>
            <a:off x="5076055" y="538862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ตัวเชื่อมต่อตรง 416"/>
          <p:cNvCxnSpPr/>
          <p:nvPr/>
        </p:nvCxnSpPr>
        <p:spPr>
          <a:xfrm rot="5400000">
            <a:off x="4964593" y="550008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ตัวเชื่อมต่อตรง 417"/>
          <p:cNvCxnSpPr/>
          <p:nvPr/>
        </p:nvCxnSpPr>
        <p:spPr>
          <a:xfrm rot="5400000">
            <a:off x="651621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ตัวเชื่อมต่อตรง 418"/>
          <p:cNvCxnSpPr/>
          <p:nvPr/>
        </p:nvCxnSpPr>
        <p:spPr>
          <a:xfrm rot="5400000">
            <a:off x="608416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ตัวเชื่อมต่อตรง 419"/>
          <p:cNvCxnSpPr/>
          <p:nvPr/>
        </p:nvCxnSpPr>
        <p:spPr>
          <a:xfrm rot="5400000">
            <a:off x="565212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ตัวเชื่อมต่อตรง 420"/>
          <p:cNvCxnSpPr/>
          <p:nvPr/>
        </p:nvCxnSpPr>
        <p:spPr>
          <a:xfrm>
            <a:off x="5940152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ตัวเชื่อมต่อตรง 421"/>
          <p:cNvCxnSpPr/>
          <p:nvPr/>
        </p:nvCxnSpPr>
        <p:spPr>
          <a:xfrm>
            <a:off x="5508104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ตัวเชื่อมต่อตรง 422"/>
          <p:cNvCxnSpPr/>
          <p:nvPr/>
        </p:nvCxnSpPr>
        <p:spPr>
          <a:xfrm>
            <a:off x="6804248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ตัวเชื่อมต่อตรง 423"/>
          <p:cNvCxnSpPr/>
          <p:nvPr/>
        </p:nvCxnSpPr>
        <p:spPr>
          <a:xfrm>
            <a:off x="7236296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ตัวเชื่อมต่อตรง 424"/>
          <p:cNvCxnSpPr/>
          <p:nvPr/>
        </p:nvCxnSpPr>
        <p:spPr>
          <a:xfrm rot="5400000">
            <a:off x="781236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ตัวเชื่อมต่อตรง 425"/>
          <p:cNvCxnSpPr/>
          <p:nvPr/>
        </p:nvCxnSpPr>
        <p:spPr>
          <a:xfrm rot="5400000">
            <a:off x="694826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ตัวเชื่อมต่อตรง 426"/>
          <p:cNvCxnSpPr/>
          <p:nvPr/>
        </p:nvCxnSpPr>
        <p:spPr>
          <a:xfrm rot="5400000">
            <a:off x="738031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ตัวเชื่อมต่อตรง 427"/>
          <p:cNvCxnSpPr/>
          <p:nvPr/>
        </p:nvCxnSpPr>
        <p:spPr>
          <a:xfrm rot="5400000">
            <a:off x="6694374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ตัวเชื่อมต่อตรง 428"/>
          <p:cNvCxnSpPr/>
          <p:nvPr/>
        </p:nvCxnSpPr>
        <p:spPr>
          <a:xfrm>
            <a:off x="8100392" y="5615305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ตัวเชื่อมต่อตรง 429"/>
          <p:cNvCxnSpPr/>
          <p:nvPr/>
        </p:nvCxnSpPr>
        <p:spPr>
          <a:xfrm>
            <a:off x="6373788" y="5392380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ตัวเชื่อมต่อตรง 430"/>
          <p:cNvCxnSpPr/>
          <p:nvPr/>
        </p:nvCxnSpPr>
        <p:spPr>
          <a:xfrm rot="5400000">
            <a:off x="6262326" y="550384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ตัวเชื่อมต่อตรง 431"/>
          <p:cNvCxnSpPr/>
          <p:nvPr/>
        </p:nvCxnSpPr>
        <p:spPr>
          <a:xfrm>
            <a:off x="7669932" y="5403021"/>
            <a:ext cx="4320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ตัวเชื่อมต่อตรง 432"/>
          <p:cNvCxnSpPr/>
          <p:nvPr/>
        </p:nvCxnSpPr>
        <p:spPr>
          <a:xfrm rot="5400000">
            <a:off x="133164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ตัวเชื่อมต่อตรง 433"/>
          <p:cNvCxnSpPr/>
          <p:nvPr/>
        </p:nvCxnSpPr>
        <p:spPr>
          <a:xfrm rot="5400000">
            <a:off x="7558470" y="5514483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ตัวเชื่อมต่อตรง 434"/>
          <p:cNvCxnSpPr/>
          <p:nvPr/>
        </p:nvCxnSpPr>
        <p:spPr>
          <a:xfrm>
            <a:off x="1187624" y="5589240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ตัวเชื่อมต่อตรง 435"/>
          <p:cNvCxnSpPr/>
          <p:nvPr/>
        </p:nvCxnSpPr>
        <p:spPr>
          <a:xfrm rot="5400000">
            <a:off x="8244408" y="546438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ตัวเชื่อมต่อตรง 436"/>
          <p:cNvCxnSpPr/>
          <p:nvPr/>
        </p:nvCxnSpPr>
        <p:spPr>
          <a:xfrm rot="5400000">
            <a:off x="7990518" y="5514483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ตัวเชื่อมต่อตรง 437"/>
          <p:cNvCxnSpPr/>
          <p:nvPr/>
        </p:nvCxnSpPr>
        <p:spPr>
          <a:xfrm rot="5400000">
            <a:off x="5396641" y="5500082"/>
            <a:ext cx="2229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984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6.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จงเขียน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Diagram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ตาม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</a:t>
                </a:r>
              </a:p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 of 3 input signal =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ABC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  <a:cs typeface="TH SarabunPSK" pitchFamily="34" charset="-34"/>
                          </a:rPr>
                          <m:t>𝐀</m:t>
                        </m:r>
                      </m:e>
                    </m:acc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  <a:cs typeface="TH SarabunPSK" pitchFamily="34" charset="-34"/>
                          </a:rPr>
                          <m:t>𝐁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  <a:cs typeface="TH SarabunPSK" pitchFamily="34" charset="-34"/>
                          </a:rPr>
                          <m:t>𝐂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  <a:cs typeface="TH SarabunPSK" pitchFamily="34" charset="-34"/>
                          </a:rPr>
                          <m:t>𝐀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𝐁</m:t>
                    </m:r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  <a:cs typeface="TH SarabunPSK" pitchFamily="34" charset="-34"/>
                          </a:rPr>
                          <m:t>𝐂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endParaRPr lang="th-TH" sz="2000" b="1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2362" t="-7614" b="-182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12</a:t>
            </a:fld>
            <a:endParaRPr lang="th-TH"/>
          </a:p>
        </p:txBody>
      </p:sp>
      <p:cxnSp>
        <p:nvCxnSpPr>
          <p:cNvPr id="116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0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69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7.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จงเขียน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Diagram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ตาม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</a:t>
                </a:r>
              </a:p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 of 3 input signal =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AB + B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𝐂</m:t>
                        </m:r>
                      </m:e>
                    </m:acc>
                  </m:oMath>
                </a14:m>
                <a:endParaRPr lang="th-TH" sz="2000" b="1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2362" t="-7614" b="-182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13</a:t>
            </a:fld>
            <a:endParaRPr lang="th-TH"/>
          </a:p>
        </p:txBody>
      </p:sp>
      <p:cxnSp>
        <p:nvCxnSpPr>
          <p:cNvPr id="116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0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71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8.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จงเขียน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Diagram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ตาม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</a:t>
                </a:r>
              </a:p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 of 3 input signal =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𝐀</m:t>
                        </m:r>
                      </m:e>
                    </m:acc>
                  </m:oMath>
                </a14:m>
                <a:endParaRPr lang="th-TH" sz="2000" b="1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035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2362" t="-7614" b="-182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14</a:t>
            </a:fld>
            <a:endParaRPr lang="th-TH"/>
          </a:p>
        </p:txBody>
      </p:sp>
      <p:cxnSp>
        <p:nvCxnSpPr>
          <p:cNvPr id="116" name="ตัวเชื่อมต่อตรง 319"/>
          <p:cNvCxnSpPr/>
          <p:nvPr/>
        </p:nvCxnSpPr>
        <p:spPr>
          <a:xfrm rot="5400000">
            <a:off x="349188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395536" y="4627071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0" name="ตัวเชื่อมต่อตรง 304"/>
          <p:cNvCxnSpPr/>
          <p:nvPr/>
        </p:nvCxnSpPr>
        <p:spPr>
          <a:xfrm rot="5400000">
            <a:off x="3059832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305"/>
          <p:cNvCxnSpPr/>
          <p:nvPr/>
        </p:nvCxnSpPr>
        <p:spPr>
          <a:xfrm rot="5400000">
            <a:off x="262778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306"/>
          <p:cNvCxnSpPr/>
          <p:nvPr/>
        </p:nvCxnSpPr>
        <p:spPr>
          <a:xfrm rot="5400000">
            <a:off x="176368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307"/>
          <p:cNvCxnSpPr/>
          <p:nvPr/>
        </p:nvCxnSpPr>
        <p:spPr>
          <a:xfrm rot="5400000">
            <a:off x="219573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317"/>
          <p:cNvCxnSpPr/>
          <p:nvPr/>
        </p:nvCxnSpPr>
        <p:spPr>
          <a:xfrm rot="5400000">
            <a:off x="4788024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318"/>
          <p:cNvCxnSpPr/>
          <p:nvPr/>
        </p:nvCxnSpPr>
        <p:spPr>
          <a:xfrm rot="5400000">
            <a:off x="4355976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320"/>
          <p:cNvCxnSpPr/>
          <p:nvPr/>
        </p:nvCxnSpPr>
        <p:spPr>
          <a:xfrm rot="5400000">
            <a:off x="3923928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349"/>
          <p:cNvCxnSpPr/>
          <p:nvPr/>
        </p:nvCxnSpPr>
        <p:spPr>
          <a:xfrm rot="5400000">
            <a:off x="1331640" y="469907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371"/>
          <p:cNvCxnSpPr/>
          <p:nvPr/>
        </p:nvCxnSpPr>
        <p:spPr>
          <a:xfrm>
            <a:off x="1187624" y="484309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18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0" y="0"/>
                <a:ext cx="7236296" cy="120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9.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จงเขียน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Diagram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ตาม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</a:t>
                </a:r>
              </a:p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 of 3 input signal =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𝐂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D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𝐀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𝐃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endParaRPr lang="th-TH" sz="2000" b="1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236296" cy="1201611"/>
              </a:xfrm>
              <a:prstGeom prst="rect">
                <a:avLst/>
              </a:prstGeom>
              <a:blipFill rotWithShape="1">
                <a:blip r:embed="rId2"/>
                <a:stretch>
                  <a:fillRect l="-2527" t="-7614" b="-182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522007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TextBox 324"/>
          <p:cNvSpPr txBox="1"/>
          <p:nvPr/>
        </p:nvSpPr>
        <p:spPr>
          <a:xfrm>
            <a:off x="395536" y="5373216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1403648" y="518499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7" name="ตัวเชื่อมต่อตรง 336"/>
          <p:cNvCxnSpPr/>
          <p:nvPr/>
        </p:nvCxnSpPr>
        <p:spPr>
          <a:xfrm rot="5400000">
            <a:off x="305983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ตัวเชื่อมต่อตรง 344"/>
          <p:cNvCxnSpPr/>
          <p:nvPr/>
        </p:nvCxnSpPr>
        <p:spPr>
          <a:xfrm rot="5400000">
            <a:off x="262778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ตัวเชื่อมต่อตรง 347"/>
          <p:cNvCxnSpPr/>
          <p:nvPr/>
        </p:nvCxnSpPr>
        <p:spPr>
          <a:xfrm rot="5400000">
            <a:off x="176368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ตัวเชื่อมต่อตรง 399"/>
          <p:cNvCxnSpPr/>
          <p:nvPr/>
        </p:nvCxnSpPr>
        <p:spPr>
          <a:xfrm rot="5400000">
            <a:off x="219573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ตัวเชื่อมต่อตรง 405"/>
          <p:cNvCxnSpPr/>
          <p:nvPr/>
        </p:nvCxnSpPr>
        <p:spPr>
          <a:xfrm rot="5400000">
            <a:off x="478802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ตัวเชื่อมต่อตรง 406"/>
          <p:cNvCxnSpPr/>
          <p:nvPr/>
        </p:nvCxnSpPr>
        <p:spPr>
          <a:xfrm rot="5400000">
            <a:off x="435597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ตัวเชื่อมต่อตรง 407"/>
          <p:cNvCxnSpPr/>
          <p:nvPr/>
        </p:nvCxnSpPr>
        <p:spPr>
          <a:xfrm rot="5400000">
            <a:off x="349188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ตัวเชื่อมต่อตรง 408"/>
          <p:cNvCxnSpPr/>
          <p:nvPr/>
        </p:nvCxnSpPr>
        <p:spPr>
          <a:xfrm rot="5400000">
            <a:off x="392392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ตัวเชื่อมต่อตรง 417"/>
          <p:cNvCxnSpPr/>
          <p:nvPr/>
        </p:nvCxnSpPr>
        <p:spPr>
          <a:xfrm rot="5400000">
            <a:off x="651621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ตัวเชื่อมต่อตรง 418"/>
          <p:cNvCxnSpPr/>
          <p:nvPr/>
        </p:nvCxnSpPr>
        <p:spPr>
          <a:xfrm rot="5400000">
            <a:off x="608416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ตัวเชื่อมต่อตรง 419"/>
          <p:cNvCxnSpPr/>
          <p:nvPr/>
        </p:nvCxnSpPr>
        <p:spPr>
          <a:xfrm rot="5400000">
            <a:off x="565212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ตัวเชื่อมต่อตรง 424"/>
          <p:cNvCxnSpPr/>
          <p:nvPr/>
        </p:nvCxnSpPr>
        <p:spPr>
          <a:xfrm rot="5400000">
            <a:off x="781236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ตัวเชื่อมต่อตรง 425"/>
          <p:cNvCxnSpPr/>
          <p:nvPr/>
        </p:nvCxnSpPr>
        <p:spPr>
          <a:xfrm rot="5400000">
            <a:off x="694826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ตัวเชื่อมต่อตรง 426"/>
          <p:cNvCxnSpPr/>
          <p:nvPr/>
        </p:nvCxnSpPr>
        <p:spPr>
          <a:xfrm rot="5400000">
            <a:off x="738031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ตัวเชื่อมต่อตรง 432"/>
          <p:cNvCxnSpPr/>
          <p:nvPr/>
        </p:nvCxnSpPr>
        <p:spPr>
          <a:xfrm rot="5400000">
            <a:off x="133164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ตัวเชื่อมต่อตรง 434"/>
          <p:cNvCxnSpPr/>
          <p:nvPr/>
        </p:nvCxnSpPr>
        <p:spPr>
          <a:xfrm>
            <a:off x="1187624" y="5589240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ตัวเชื่อมต่อตรง 435"/>
          <p:cNvCxnSpPr/>
          <p:nvPr/>
        </p:nvCxnSpPr>
        <p:spPr>
          <a:xfrm rot="5400000">
            <a:off x="8244408" y="546438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7672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ตัวเชื่อมต่อตรง 27"/>
          <p:cNvCxnSpPr/>
          <p:nvPr/>
        </p:nvCxnSpPr>
        <p:spPr>
          <a:xfrm rot="5400000">
            <a:off x="305983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/>
          <p:cNvCxnSpPr/>
          <p:nvPr/>
        </p:nvCxnSpPr>
        <p:spPr>
          <a:xfrm rot="5400000">
            <a:off x="262778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 rot="5400000">
            <a:off x="176368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rot="5400000">
            <a:off x="219573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2483768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161967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>
          <a:xfrm rot="5400000">
            <a:off x="3239852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05172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291581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rot="5400000">
            <a:off x="478802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435597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349188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rot="5400000">
            <a:off x="392392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4211960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ตัวเชื่อมต่อตรง 34"/>
          <p:cNvCxnSpPr/>
          <p:nvPr/>
        </p:nvCxnSpPr>
        <p:spPr>
          <a:xfrm>
            <a:off x="377991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 rot="5400000">
            <a:off x="4968044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5076056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>
            <a:off x="464400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/>
          <p:nvPr/>
        </p:nvCxnSpPr>
        <p:spPr>
          <a:xfrm rot="5400000">
            <a:off x="6516216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ตัวเชื่อมต่อตรง 41"/>
          <p:cNvCxnSpPr/>
          <p:nvPr/>
        </p:nvCxnSpPr>
        <p:spPr>
          <a:xfrm rot="5400000">
            <a:off x="6084168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ตัวเชื่อมต่อตรง 42"/>
          <p:cNvCxnSpPr/>
          <p:nvPr/>
        </p:nvCxnSpPr>
        <p:spPr>
          <a:xfrm rot="5400000">
            <a:off x="522007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 rot="5400000">
            <a:off x="565212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ตัวเชื่อมต่อตรง 45"/>
          <p:cNvCxnSpPr/>
          <p:nvPr/>
        </p:nvCxnSpPr>
        <p:spPr>
          <a:xfrm>
            <a:off x="5940152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ตัวเชื่อมต่อตรง 46"/>
          <p:cNvCxnSpPr/>
          <p:nvPr/>
        </p:nvCxnSpPr>
        <p:spPr>
          <a:xfrm>
            <a:off x="5508104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ตัวเชื่อมต่อตรง 49"/>
          <p:cNvCxnSpPr/>
          <p:nvPr/>
        </p:nvCxnSpPr>
        <p:spPr>
          <a:xfrm>
            <a:off x="6804248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ตัวเชื่อมต่อตรง 50"/>
          <p:cNvCxnSpPr/>
          <p:nvPr/>
        </p:nvCxnSpPr>
        <p:spPr>
          <a:xfrm>
            <a:off x="6372200" y="414217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/>
          <p:cNvCxnSpPr/>
          <p:nvPr/>
        </p:nvCxnSpPr>
        <p:spPr>
          <a:xfrm rot="5400000">
            <a:off x="781236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/>
          <p:nvPr/>
        </p:nvCxnSpPr>
        <p:spPr>
          <a:xfrm rot="5400000">
            <a:off x="6948264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ตัวเชื่อมต่อตรง 55"/>
          <p:cNvCxnSpPr/>
          <p:nvPr/>
        </p:nvCxnSpPr>
        <p:spPr>
          <a:xfrm rot="5400000">
            <a:off x="7380312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/>
          <p:cNvCxnSpPr/>
          <p:nvPr/>
        </p:nvCxnSpPr>
        <p:spPr>
          <a:xfrm>
            <a:off x="766834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/>
          <p:nvPr/>
        </p:nvCxnSpPr>
        <p:spPr>
          <a:xfrm>
            <a:off x="7236296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/>
          <p:cNvCxnSpPr/>
          <p:nvPr/>
        </p:nvCxnSpPr>
        <p:spPr>
          <a:xfrm rot="5400000">
            <a:off x="6696236" y="403416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ตรง 61"/>
          <p:cNvCxnSpPr/>
          <p:nvPr/>
        </p:nvCxnSpPr>
        <p:spPr>
          <a:xfrm>
            <a:off x="8100392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ตรง 64"/>
          <p:cNvCxnSpPr/>
          <p:nvPr/>
        </p:nvCxnSpPr>
        <p:spPr>
          <a:xfrm rot="5400000">
            <a:off x="1331640" y="399816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0" y="0"/>
                <a:ext cx="72362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10.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จงเขียน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Diagram </a:t>
                </a:r>
                <a:r>
                  <a:rPr lang="th-TH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ตาม </a:t>
                </a:r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</a:t>
                </a:r>
              </a:p>
              <a:p>
                <a:r>
                  <a:rPr lang="en-US" sz="360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Equation of 3 input signal =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𝐀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H SarabunPSK" pitchFamily="34" charset="-34"/>
                          </a:rPr>
                        </m:ctrlPr>
                      </m:acc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𝐁</m:t>
                        </m:r>
                      </m:e>
                    </m:acc>
                    <m:r>
                      <a:rPr lang="en-US" sz="2000" b="1" i="0">
                        <a:solidFill>
                          <a:srgbClr val="FF0000"/>
                        </a:solidFill>
                        <a:latin typeface="Cambria Math" pitchFamily="18" charset="0"/>
                        <a:ea typeface="Cambria Math" pitchFamily="18" charset="0"/>
                        <a:cs typeface="TH SarabunPSK" pitchFamily="34" charset="-34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 + CD</a:t>
                </a:r>
                <a:endParaRPr lang="th-TH" sz="2000" b="1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236296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2527" t="-7614" b="-1827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216024" y="1681644"/>
            <a:ext cx="1237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Clock input : CK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75656" y="110558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1       2       3       4       5        6       7       8       9      10      11     12     13      14     15      16</a:t>
            </a: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03648" y="1565434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95536" y="392615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C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1" name="ตัวเชื่อมต่อตรง 120"/>
          <p:cNvCxnSpPr/>
          <p:nvPr/>
        </p:nvCxnSpPr>
        <p:spPr>
          <a:xfrm rot="5400000">
            <a:off x="305983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ตัวเชื่อมต่อตรง 121"/>
          <p:cNvCxnSpPr/>
          <p:nvPr/>
        </p:nvCxnSpPr>
        <p:spPr>
          <a:xfrm rot="5400000">
            <a:off x="262778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ตัวเชื่อมต่อตรง 122"/>
          <p:cNvCxnSpPr/>
          <p:nvPr/>
        </p:nvCxnSpPr>
        <p:spPr>
          <a:xfrm rot="5400000">
            <a:off x="176368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ตัวเชื่อมต่อตรง 123"/>
          <p:cNvCxnSpPr/>
          <p:nvPr/>
        </p:nvCxnSpPr>
        <p:spPr>
          <a:xfrm rot="5400000">
            <a:off x="219573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ตัวเชื่อมต่อตรง 124"/>
          <p:cNvCxnSpPr/>
          <p:nvPr/>
        </p:nvCxnSpPr>
        <p:spPr>
          <a:xfrm rot="5400000">
            <a:off x="236617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ตัวเชื่อมต่อตรง 125"/>
          <p:cNvCxnSpPr/>
          <p:nvPr/>
        </p:nvCxnSpPr>
        <p:spPr>
          <a:xfrm>
            <a:off x="248376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ตัวเชื่อมต่อตรง 126"/>
          <p:cNvCxnSpPr/>
          <p:nvPr/>
        </p:nvCxnSpPr>
        <p:spPr>
          <a:xfrm>
            <a:off x="205172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ตัวเชื่อมต่อตรง 127"/>
          <p:cNvCxnSpPr/>
          <p:nvPr/>
        </p:nvCxnSpPr>
        <p:spPr>
          <a:xfrm rot="5400000">
            <a:off x="1943708" y="1861664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ตัวเชื่อมต่อตรง 128"/>
          <p:cNvCxnSpPr/>
          <p:nvPr/>
        </p:nvCxnSpPr>
        <p:spPr>
          <a:xfrm>
            <a:off x="161967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ตัวเชื่อมต่อตรง 129"/>
          <p:cNvCxnSpPr/>
          <p:nvPr/>
        </p:nvCxnSpPr>
        <p:spPr>
          <a:xfrm rot="5400000">
            <a:off x="323027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ตัวเชื่อมต่อตรง 130"/>
          <p:cNvCxnSpPr/>
          <p:nvPr/>
        </p:nvCxnSpPr>
        <p:spPr>
          <a:xfrm>
            <a:off x="334786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ตัวเชื่อมต่อตรง 131"/>
          <p:cNvCxnSpPr/>
          <p:nvPr/>
        </p:nvCxnSpPr>
        <p:spPr>
          <a:xfrm>
            <a:off x="291581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ตัวเชื่อมต่อตรง 132"/>
          <p:cNvCxnSpPr/>
          <p:nvPr/>
        </p:nvCxnSpPr>
        <p:spPr>
          <a:xfrm rot="5400000">
            <a:off x="279822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ตัวเชื่อมต่อตรง 133"/>
          <p:cNvCxnSpPr/>
          <p:nvPr/>
        </p:nvCxnSpPr>
        <p:spPr>
          <a:xfrm rot="5400000">
            <a:off x="478802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ตัวเชื่อมต่อตรง 134"/>
          <p:cNvCxnSpPr/>
          <p:nvPr/>
        </p:nvCxnSpPr>
        <p:spPr>
          <a:xfrm rot="5400000">
            <a:off x="435597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ตัวเชื่อมต่อตรง 135"/>
          <p:cNvCxnSpPr/>
          <p:nvPr/>
        </p:nvCxnSpPr>
        <p:spPr>
          <a:xfrm rot="5400000">
            <a:off x="349188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ตัวเชื่อมต่อตรง 136"/>
          <p:cNvCxnSpPr/>
          <p:nvPr/>
        </p:nvCxnSpPr>
        <p:spPr>
          <a:xfrm rot="5400000">
            <a:off x="392392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ตัวเชื่อมต่อตรง 137"/>
          <p:cNvCxnSpPr/>
          <p:nvPr/>
        </p:nvCxnSpPr>
        <p:spPr>
          <a:xfrm rot="5400000">
            <a:off x="409436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>
            <a:off x="4211960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ตัวเชื่อมต่อตรง 139"/>
          <p:cNvCxnSpPr/>
          <p:nvPr/>
        </p:nvCxnSpPr>
        <p:spPr>
          <a:xfrm>
            <a:off x="377991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ตัวเชื่อมต่อตรง 140"/>
          <p:cNvCxnSpPr/>
          <p:nvPr/>
        </p:nvCxnSpPr>
        <p:spPr>
          <a:xfrm rot="5400000">
            <a:off x="366231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ตัวเชื่อมต่อตรง 141"/>
          <p:cNvCxnSpPr/>
          <p:nvPr/>
        </p:nvCxnSpPr>
        <p:spPr>
          <a:xfrm rot="5400000">
            <a:off x="4958462" y="1890410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ตัวเชื่อมต่อตรง 142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ตัวเชื่อมต่อตรง 143"/>
          <p:cNvCxnSpPr/>
          <p:nvPr/>
        </p:nvCxnSpPr>
        <p:spPr>
          <a:xfrm>
            <a:off x="4644008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ตัวเชื่อมต่อตรง 144"/>
          <p:cNvCxnSpPr/>
          <p:nvPr/>
        </p:nvCxnSpPr>
        <p:spPr>
          <a:xfrm rot="5400000">
            <a:off x="452641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ตัวเชื่อมต่อตรง 145"/>
          <p:cNvCxnSpPr/>
          <p:nvPr/>
        </p:nvCxnSpPr>
        <p:spPr>
          <a:xfrm rot="5400000">
            <a:off x="6516216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ตัวเชื่อมต่อตรง 146"/>
          <p:cNvCxnSpPr/>
          <p:nvPr/>
        </p:nvCxnSpPr>
        <p:spPr>
          <a:xfrm rot="5400000">
            <a:off x="6084168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ตัวเชื่อมต่อตรง 147"/>
          <p:cNvCxnSpPr/>
          <p:nvPr/>
        </p:nvCxnSpPr>
        <p:spPr>
          <a:xfrm rot="5400000">
            <a:off x="522007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ตัวเชื่อมต่อตรง 148"/>
          <p:cNvCxnSpPr/>
          <p:nvPr/>
        </p:nvCxnSpPr>
        <p:spPr>
          <a:xfrm rot="5400000">
            <a:off x="565212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ตัวเชื่อมต่อตรง 149"/>
          <p:cNvCxnSpPr/>
          <p:nvPr/>
        </p:nvCxnSpPr>
        <p:spPr>
          <a:xfrm rot="5400000">
            <a:off x="582255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ตัวเชื่อมต่อตรง 150"/>
          <p:cNvCxnSpPr/>
          <p:nvPr/>
        </p:nvCxnSpPr>
        <p:spPr>
          <a:xfrm>
            <a:off x="5940152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ตัวเชื่อมต่อตรง 151"/>
          <p:cNvCxnSpPr/>
          <p:nvPr/>
        </p:nvCxnSpPr>
        <p:spPr>
          <a:xfrm>
            <a:off x="5508104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ตัวเชื่อมต่อตรง 153"/>
          <p:cNvCxnSpPr/>
          <p:nvPr/>
        </p:nvCxnSpPr>
        <p:spPr>
          <a:xfrm rot="5400000">
            <a:off x="6686654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ตัวเชื่อมต่อตรง 154"/>
          <p:cNvCxnSpPr/>
          <p:nvPr/>
        </p:nvCxnSpPr>
        <p:spPr>
          <a:xfrm>
            <a:off x="6804248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ตัวเชื่อมต่อตรง 155"/>
          <p:cNvCxnSpPr/>
          <p:nvPr/>
        </p:nvCxnSpPr>
        <p:spPr>
          <a:xfrm>
            <a:off x="6372200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ตัวเชื่อมต่อตรง 156"/>
          <p:cNvCxnSpPr/>
          <p:nvPr/>
        </p:nvCxnSpPr>
        <p:spPr>
          <a:xfrm rot="5400000">
            <a:off x="625460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ตัวเชื่อมต่อตรง 157"/>
          <p:cNvCxnSpPr/>
          <p:nvPr/>
        </p:nvCxnSpPr>
        <p:spPr>
          <a:xfrm rot="5400000">
            <a:off x="781236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ตัวเชื่อมต่อตรง 158"/>
          <p:cNvCxnSpPr/>
          <p:nvPr/>
        </p:nvCxnSpPr>
        <p:spPr>
          <a:xfrm rot="5400000">
            <a:off x="6948264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ตัวเชื่อมต่อตรง 159"/>
          <p:cNvCxnSpPr/>
          <p:nvPr/>
        </p:nvCxnSpPr>
        <p:spPr>
          <a:xfrm rot="5400000">
            <a:off x="7380312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>
            <a:off x="755075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ตัวเชื่อมต่อตรง 161"/>
          <p:cNvCxnSpPr/>
          <p:nvPr/>
        </p:nvCxnSpPr>
        <p:spPr>
          <a:xfrm>
            <a:off x="7668344" y="198884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ตัวเชื่อมต่อตรง 162"/>
          <p:cNvCxnSpPr/>
          <p:nvPr/>
        </p:nvCxnSpPr>
        <p:spPr>
          <a:xfrm>
            <a:off x="7236296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ตัวเชื่อมต่อตรง 163"/>
          <p:cNvCxnSpPr/>
          <p:nvPr/>
        </p:nvCxnSpPr>
        <p:spPr>
          <a:xfrm rot="5400000">
            <a:off x="7118702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ตัวเชื่อมต่อตรง 164"/>
          <p:cNvCxnSpPr/>
          <p:nvPr/>
        </p:nvCxnSpPr>
        <p:spPr>
          <a:xfrm>
            <a:off x="8100392" y="1753652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ตัวเชื่อมต่อตรง 165"/>
          <p:cNvCxnSpPr/>
          <p:nvPr/>
        </p:nvCxnSpPr>
        <p:spPr>
          <a:xfrm rot="5400000">
            <a:off x="1331640" y="1825660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ตัวเชื่อมต่อตรง 167"/>
          <p:cNvCxnSpPr/>
          <p:nvPr/>
        </p:nvCxnSpPr>
        <p:spPr>
          <a:xfrm>
            <a:off x="3347864" y="392615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1403648" y="225254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0" name="ตัวเชื่อมต่อตรง 169"/>
          <p:cNvCxnSpPr/>
          <p:nvPr/>
        </p:nvCxnSpPr>
        <p:spPr>
          <a:xfrm rot="5400000">
            <a:off x="305983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ตัวเชื่อมต่อตรง 170"/>
          <p:cNvCxnSpPr/>
          <p:nvPr/>
        </p:nvCxnSpPr>
        <p:spPr>
          <a:xfrm rot="5400000">
            <a:off x="262778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ตัวเชื่อมต่อตรง 171"/>
          <p:cNvCxnSpPr/>
          <p:nvPr/>
        </p:nvCxnSpPr>
        <p:spPr>
          <a:xfrm rot="5400000">
            <a:off x="176368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ตัวเชื่อมต่อตรง 172"/>
          <p:cNvCxnSpPr/>
          <p:nvPr/>
        </p:nvCxnSpPr>
        <p:spPr>
          <a:xfrm rot="5400000">
            <a:off x="219573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ตัวเชื่อมต่อตรง 173"/>
          <p:cNvCxnSpPr/>
          <p:nvPr/>
        </p:nvCxnSpPr>
        <p:spPr>
          <a:xfrm>
            <a:off x="248376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ตัวเชื่อมต่อตรง 174"/>
          <p:cNvCxnSpPr/>
          <p:nvPr/>
        </p:nvCxnSpPr>
        <p:spPr>
          <a:xfrm>
            <a:off x="161967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ตัวเชื่อมต่อตรง 175"/>
          <p:cNvCxnSpPr/>
          <p:nvPr/>
        </p:nvCxnSpPr>
        <p:spPr>
          <a:xfrm rot="5400000">
            <a:off x="238533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ตัวเชื่อมต่อตรง 176"/>
          <p:cNvCxnSpPr/>
          <p:nvPr/>
        </p:nvCxnSpPr>
        <p:spPr>
          <a:xfrm>
            <a:off x="2051720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ตัวเชื่อมต่อตรง 177"/>
          <p:cNvCxnSpPr/>
          <p:nvPr/>
        </p:nvCxnSpPr>
        <p:spPr>
          <a:xfrm>
            <a:off x="2915816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ตัวเชื่อมต่อตรง 178"/>
          <p:cNvCxnSpPr/>
          <p:nvPr/>
        </p:nvCxnSpPr>
        <p:spPr>
          <a:xfrm rot="5400000">
            <a:off x="478802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ตัวเชื่อมต่อตรง 179"/>
          <p:cNvCxnSpPr/>
          <p:nvPr/>
        </p:nvCxnSpPr>
        <p:spPr>
          <a:xfrm rot="5400000">
            <a:off x="435597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ตัวเชื่อมต่อตรง 180"/>
          <p:cNvCxnSpPr/>
          <p:nvPr/>
        </p:nvCxnSpPr>
        <p:spPr>
          <a:xfrm rot="5400000">
            <a:off x="349188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ตัวเชื่อมต่อตรง 181"/>
          <p:cNvCxnSpPr/>
          <p:nvPr/>
        </p:nvCxnSpPr>
        <p:spPr>
          <a:xfrm rot="5400000">
            <a:off x="392392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ตัวเชื่อมต่อตรง 182"/>
          <p:cNvCxnSpPr/>
          <p:nvPr/>
        </p:nvCxnSpPr>
        <p:spPr>
          <a:xfrm>
            <a:off x="421196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ตัวเชื่อมต่อตรง 183"/>
          <p:cNvCxnSpPr/>
          <p:nvPr/>
        </p:nvCxnSpPr>
        <p:spPr>
          <a:xfrm>
            <a:off x="3779912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ตัวเชื่อมต่อตรง 185"/>
          <p:cNvCxnSpPr/>
          <p:nvPr/>
        </p:nvCxnSpPr>
        <p:spPr>
          <a:xfrm>
            <a:off x="507605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ตัวเชื่อมต่อตรง 186"/>
          <p:cNvCxnSpPr/>
          <p:nvPr/>
        </p:nvCxnSpPr>
        <p:spPr>
          <a:xfrm>
            <a:off x="4644008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ตัวเชื่อมต่อตรง 187"/>
          <p:cNvCxnSpPr/>
          <p:nvPr/>
        </p:nvCxnSpPr>
        <p:spPr>
          <a:xfrm rot="5400000">
            <a:off x="6516216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ตัวเชื่อมต่อตรง 188"/>
          <p:cNvCxnSpPr/>
          <p:nvPr/>
        </p:nvCxnSpPr>
        <p:spPr>
          <a:xfrm rot="5400000">
            <a:off x="6084168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ตัวเชื่อมต่อตรง 189"/>
          <p:cNvCxnSpPr/>
          <p:nvPr/>
        </p:nvCxnSpPr>
        <p:spPr>
          <a:xfrm rot="5400000">
            <a:off x="522007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ตัวเชื่อมต่อตรง 190"/>
          <p:cNvCxnSpPr/>
          <p:nvPr/>
        </p:nvCxnSpPr>
        <p:spPr>
          <a:xfrm rot="5400000">
            <a:off x="565212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ตัวเชื่อมต่อตรง 191"/>
          <p:cNvCxnSpPr/>
          <p:nvPr/>
        </p:nvCxnSpPr>
        <p:spPr>
          <a:xfrm>
            <a:off x="594015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ตัวเชื่อมต่อตรง 192"/>
          <p:cNvCxnSpPr/>
          <p:nvPr/>
        </p:nvCxnSpPr>
        <p:spPr>
          <a:xfrm>
            <a:off x="550810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ตัวเชื่อมต่อตรง 193"/>
          <p:cNvCxnSpPr/>
          <p:nvPr/>
        </p:nvCxnSpPr>
        <p:spPr>
          <a:xfrm>
            <a:off x="6804248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ตัวเชื่อมต่อตรง 194"/>
          <p:cNvCxnSpPr/>
          <p:nvPr/>
        </p:nvCxnSpPr>
        <p:spPr>
          <a:xfrm>
            <a:off x="6372200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ตัวเชื่อมต่อตรง 195"/>
          <p:cNvCxnSpPr/>
          <p:nvPr/>
        </p:nvCxnSpPr>
        <p:spPr>
          <a:xfrm rot="5400000">
            <a:off x="781236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ตัวเชื่อมต่อตรง 196"/>
          <p:cNvCxnSpPr/>
          <p:nvPr/>
        </p:nvCxnSpPr>
        <p:spPr>
          <a:xfrm rot="5400000">
            <a:off x="6948264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ตัวเชื่อมต่อตรง 197"/>
          <p:cNvCxnSpPr/>
          <p:nvPr/>
        </p:nvCxnSpPr>
        <p:spPr>
          <a:xfrm rot="5400000">
            <a:off x="7380312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ตัวเชื่อมต่อตรง 198"/>
          <p:cNvCxnSpPr/>
          <p:nvPr/>
        </p:nvCxnSpPr>
        <p:spPr>
          <a:xfrm>
            <a:off x="7668344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ตัวเชื่อมต่อตรง 199"/>
          <p:cNvCxnSpPr/>
          <p:nvPr/>
        </p:nvCxnSpPr>
        <p:spPr>
          <a:xfrm>
            <a:off x="7236296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ตัวเชื่อมต่อตรง 200"/>
          <p:cNvCxnSpPr/>
          <p:nvPr/>
        </p:nvCxnSpPr>
        <p:spPr>
          <a:xfrm rot="5400000">
            <a:off x="6705818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ตัวเชื่อมต่อตรง 201"/>
          <p:cNvCxnSpPr/>
          <p:nvPr/>
        </p:nvCxnSpPr>
        <p:spPr>
          <a:xfrm>
            <a:off x="8100392" y="320607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ตัวเชื่อมต่อตรง 202"/>
          <p:cNvCxnSpPr/>
          <p:nvPr/>
        </p:nvCxnSpPr>
        <p:spPr>
          <a:xfrm rot="5400000">
            <a:off x="1331640" y="3258919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395536" y="3186911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B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6" name="ตัวเชื่อมต่อตรง 205"/>
          <p:cNvCxnSpPr/>
          <p:nvPr/>
        </p:nvCxnSpPr>
        <p:spPr>
          <a:xfrm>
            <a:off x="3347864" y="340293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1403648" y="297262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08" name="ตัวเชื่อมต่อตรง 207"/>
          <p:cNvCxnSpPr/>
          <p:nvPr/>
        </p:nvCxnSpPr>
        <p:spPr>
          <a:xfrm rot="5400000">
            <a:off x="4113530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ตัวเชื่อมต่อตรง 208"/>
          <p:cNvCxnSpPr/>
          <p:nvPr/>
        </p:nvCxnSpPr>
        <p:spPr>
          <a:xfrm rot="5400000">
            <a:off x="324943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ตัวเชื่อมต่อตรง 209"/>
          <p:cNvCxnSpPr/>
          <p:nvPr/>
        </p:nvCxnSpPr>
        <p:spPr>
          <a:xfrm rot="5400000">
            <a:off x="5841722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ตัวเชื่อมต่อตรง 210"/>
          <p:cNvCxnSpPr/>
          <p:nvPr/>
        </p:nvCxnSpPr>
        <p:spPr>
          <a:xfrm rot="5400000">
            <a:off x="7569914" y="3304505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395536" y="2485995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A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403648" y="371877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56" name="ตัวเชื่อมต่อตรง 255"/>
          <p:cNvCxnSpPr/>
          <p:nvPr/>
        </p:nvCxnSpPr>
        <p:spPr>
          <a:xfrm rot="5400000">
            <a:off x="305983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ตัวเชื่อมต่อตรง 256"/>
          <p:cNvCxnSpPr/>
          <p:nvPr/>
        </p:nvCxnSpPr>
        <p:spPr>
          <a:xfrm rot="5400000">
            <a:off x="262778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ตัวเชื่อมต่อตรง 257"/>
          <p:cNvCxnSpPr/>
          <p:nvPr/>
        </p:nvCxnSpPr>
        <p:spPr>
          <a:xfrm rot="5400000">
            <a:off x="176368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ตัวเชื่อมต่อตรง 258"/>
          <p:cNvCxnSpPr/>
          <p:nvPr/>
        </p:nvCxnSpPr>
        <p:spPr>
          <a:xfrm rot="5400000">
            <a:off x="219573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ตัวเชื่อมต่อตรง 259"/>
          <p:cNvCxnSpPr/>
          <p:nvPr/>
        </p:nvCxnSpPr>
        <p:spPr>
          <a:xfrm rot="5400000">
            <a:off x="237575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ตัวเชื่อมต่อตรง 260"/>
          <p:cNvCxnSpPr/>
          <p:nvPr/>
        </p:nvCxnSpPr>
        <p:spPr>
          <a:xfrm>
            <a:off x="248376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ตัวเชื่อมต่อตรง 261"/>
          <p:cNvCxnSpPr/>
          <p:nvPr/>
        </p:nvCxnSpPr>
        <p:spPr>
          <a:xfrm>
            <a:off x="205172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ตัวเชื่อมต่อตรง 262"/>
          <p:cNvCxnSpPr/>
          <p:nvPr/>
        </p:nvCxnSpPr>
        <p:spPr>
          <a:xfrm rot="5400000">
            <a:off x="194370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ตัวเชื่อมต่อตรง 263"/>
          <p:cNvCxnSpPr/>
          <p:nvPr/>
        </p:nvCxnSpPr>
        <p:spPr>
          <a:xfrm>
            <a:off x="161967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ตัวเชื่อมต่อตรง 264"/>
          <p:cNvCxnSpPr/>
          <p:nvPr/>
        </p:nvCxnSpPr>
        <p:spPr>
          <a:xfrm rot="5400000">
            <a:off x="323985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ตัวเชื่อมต่อตรง 265"/>
          <p:cNvCxnSpPr/>
          <p:nvPr/>
        </p:nvCxnSpPr>
        <p:spPr>
          <a:xfrm>
            <a:off x="334786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ตัวเชื่อมต่อตรง 266"/>
          <p:cNvCxnSpPr/>
          <p:nvPr/>
        </p:nvCxnSpPr>
        <p:spPr>
          <a:xfrm>
            <a:off x="291581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ตัวเชื่อมต่อตรง 267"/>
          <p:cNvCxnSpPr/>
          <p:nvPr/>
        </p:nvCxnSpPr>
        <p:spPr>
          <a:xfrm rot="5400000">
            <a:off x="280780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ตัวเชื่อมต่อตรง 268"/>
          <p:cNvCxnSpPr/>
          <p:nvPr/>
        </p:nvCxnSpPr>
        <p:spPr>
          <a:xfrm rot="5400000">
            <a:off x="478802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ตัวเชื่อมต่อตรง 269"/>
          <p:cNvCxnSpPr/>
          <p:nvPr/>
        </p:nvCxnSpPr>
        <p:spPr>
          <a:xfrm rot="5400000">
            <a:off x="435597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ตัวเชื่อมต่อตรง 270"/>
          <p:cNvCxnSpPr/>
          <p:nvPr/>
        </p:nvCxnSpPr>
        <p:spPr>
          <a:xfrm rot="5400000">
            <a:off x="349188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ตัวเชื่อมต่อตรง 271"/>
          <p:cNvCxnSpPr/>
          <p:nvPr/>
        </p:nvCxnSpPr>
        <p:spPr>
          <a:xfrm rot="5400000">
            <a:off x="392392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ตัวเชื่อมต่อตรง 272"/>
          <p:cNvCxnSpPr/>
          <p:nvPr/>
        </p:nvCxnSpPr>
        <p:spPr>
          <a:xfrm rot="5400000">
            <a:off x="410394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ตัวเชื่อมต่อตรง 273"/>
          <p:cNvCxnSpPr/>
          <p:nvPr/>
        </p:nvCxnSpPr>
        <p:spPr>
          <a:xfrm>
            <a:off x="4211960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ตัวเชื่อมต่อตรง 274"/>
          <p:cNvCxnSpPr/>
          <p:nvPr/>
        </p:nvCxnSpPr>
        <p:spPr>
          <a:xfrm>
            <a:off x="377991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ตัวเชื่อมต่อตรง 275"/>
          <p:cNvCxnSpPr/>
          <p:nvPr/>
        </p:nvCxnSpPr>
        <p:spPr>
          <a:xfrm rot="5400000">
            <a:off x="367190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ตัวเชื่อมต่อตรง 276"/>
          <p:cNvCxnSpPr/>
          <p:nvPr/>
        </p:nvCxnSpPr>
        <p:spPr>
          <a:xfrm rot="5400000">
            <a:off x="4968044" y="2600908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ตัวเชื่อมต่อตรง 277"/>
          <p:cNvCxnSpPr/>
          <p:nvPr/>
        </p:nvCxnSpPr>
        <p:spPr>
          <a:xfrm>
            <a:off x="5076056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ตัวเชื่อมต่อตรง 278"/>
          <p:cNvCxnSpPr/>
          <p:nvPr/>
        </p:nvCxnSpPr>
        <p:spPr>
          <a:xfrm>
            <a:off x="4644008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ตัวเชื่อมต่อตรง 279"/>
          <p:cNvCxnSpPr/>
          <p:nvPr/>
        </p:nvCxnSpPr>
        <p:spPr>
          <a:xfrm rot="5400000">
            <a:off x="453599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ตัวเชื่อมต่อตรง 280"/>
          <p:cNvCxnSpPr/>
          <p:nvPr/>
        </p:nvCxnSpPr>
        <p:spPr>
          <a:xfrm rot="5400000">
            <a:off x="6516216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ตัวเชื่อมต่อตรง 281"/>
          <p:cNvCxnSpPr/>
          <p:nvPr/>
        </p:nvCxnSpPr>
        <p:spPr>
          <a:xfrm rot="5400000">
            <a:off x="6084168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ตัวเชื่อมต่อตรง 282"/>
          <p:cNvCxnSpPr/>
          <p:nvPr/>
        </p:nvCxnSpPr>
        <p:spPr>
          <a:xfrm rot="5400000">
            <a:off x="522007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ตัวเชื่อมต่อตรง 283"/>
          <p:cNvCxnSpPr/>
          <p:nvPr/>
        </p:nvCxnSpPr>
        <p:spPr>
          <a:xfrm rot="5400000">
            <a:off x="565212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ตัวเชื่อมต่อตรง 284"/>
          <p:cNvCxnSpPr/>
          <p:nvPr/>
        </p:nvCxnSpPr>
        <p:spPr>
          <a:xfrm rot="5400000">
            <a:off x="583214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ตัวเชื่อมต่อตรง 285"/>
          <p:cNvCxnSpPr/>
          <p:nvPr/>
        </p:nvCxnSpPr>
        <p:spPr>
          <a:xfrm>
            <a:off x="5940152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ตัวเชื่อมต่อตรง 286"/>
          <p:cNvCxnSpPr/>
          <p:nvPr/>
        </p:nvCxnSpPr>
        <p:spPr>
          <a:xfrm>
            <a:off x="5508104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ตัวเชื่อมต่อตรง 287"/>
          <p:cNvCxnSpPr/>
          <p:nvPr/>
        </p:nvCxnSpPr>
        <p:spPr>
          <a:xfrm rot="5400000">
            <a:off x="540009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ตัวเชื่อมต่อตรง 288"/>
          <p:cNvCxnSpPr/>
          <p:nvPr/>
        </p:nvCxnSpPr>
        <p:spPr>
          <a:xfrm rot="5400000">
            <a:off x="6696236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ตัวเชื่อมต่อตรง 289"/>
          <p:cNvCxnSpPr/>
          <p:nvPr/>
        </p:nvCxnSpPr>
        <p:spPr>
          <a:xfrm>
            <a:off x="6804248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ตัวเชื่อมต่อตรง 290"/>
          <p:cNvCxnSpPr/>
          <p:nvPr/>
        </p:nvCxnSpPr>
        <p:spPr>
          <a:xfrm>
            <a:off x="6372200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ตัวเชื่อมต่อตรง 291"/>
          <p:cNvCxnSpPr/>
          <p:nvPr/>
        </p:nvCxnSpPr>
        <p:spPr>
          <a:xfrm rot="5400000">
            <a:off x="6264188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ตัวเชื่อมต่อตรง 292"/>
          <p:cNvCxnSpPr/>
          <p:nvPr/>
        </p:nvCxnSpPr>
        <p:spPr>
          <a:xfrm rot="5400000">
            <a:off x="781236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ตัวเชื่อมต่อตรง 293"/>
          <p:cNvCxnSpPr/>
          <p:nvPr/>
        </p:nvCxnSpPr>
        <p:spPr>
          <a:xfrm rot="5400000">
            <a:off x="6948264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ตัวเชื่อมต่อตรง 294"/>
          <p:cNvCxnSpPr/>
          <p:nvPr/>
        </p:nvCxnSpPr>
        <p:spPr>
          <a:xfrm rot="5400000">
            <a:off x="7380312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ตัวเชื่อมต่อตรง 295"/>
          <p:cNvCxnSpPr/>
          <p:nvPr/>
        </p:nvCxnSpPr>
        <p:spPr>
          <a:xfrm rot="5400000">
            <a:off x="7560332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ตัวเชื่อมต่อตรง 296"/>
          <p:cNvCxnSpPr/>
          <p:nvPr/>
        </p:nvCxnSpPr>
        <p:spPr>
          <a:xfrm>
            <a:off x="7668344" y="270201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ตัวเชื่อมต่อตรง 297"/>
          <p:cNvCxnSpPr/>
          <p:nvPr/>
        </p:nvCxnSpPr>
        <p:spPr>
          <a:xfrm>
            <a:off x="7236296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ตัวเชื่อมต่อตรง 298"/>
          <p:cNvCxnSpPr/>
          <p:nvPr/>
        </p:nvCxnSpPr>
        <p:spPr>
          <a:xfrm rot="5400000">
            <a:off x="7128284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ตัวเชื่อมต่อตรง 299"/>
          <p:cNvCxnSpPr/>
          <p:nvPr/>
        </p:nvCxnSpPr>
        <p:spPr>
          <a:xfrm>
            <a:off x="8100392" y="2485995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ตัวเชื่อมต่อตรง 300"/>
          <p:cNvCxnSpPr/>
          <p:nvPr/>
        </p:nvCxnSpPr>
        <p:spPr>
          <a:xfrm rot="5400000">
            <a:off x="1331640" y="255800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ตัวเชื่อมต่อตรง 352"/>
          <p:cNvCxnSpPr/>
          <p:nvPr/>
        </p:nvCxnSpPr>
        <p:spPr>
          <a:xfrm rot="5400000">
            <a:off x="7982798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ตัวเชื่อมต่อตรง 353"/>
          <p:cNvCxnSpPr/>
          <p:nvPr/>
        </p:nvCxnSpPr>
        <p:spPr>
          <a:xfrm rot="5400000">
            <a:off x="7992380" y="259400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ลูกศรเชื่อมต่อแบบตรง 358"/>
          <p:cNvCxnSpPr/>
          <p:nvPr/>
        </p:nvCxnSpPr>
        <p:spPr>
          <a:xfrm rot="5400000">
            <a:off x="2411760" y="1825660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ลูกศรเชื่อมต่อแบบตรง 361"/>
          <p:cNvCxnSpPr/>
          <p:nvPr/>
        </p:nvCxnSpPr>
        <p:spPr>
          <a:xfrm rot="5400000">
            <a:off x="327665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ลูกศรเชื่อมต่อแบบตรง 362"/>
          <p:cNvCxnSpPr/>
          <p:nvPr/>
        </p:nvCxnSpPr>
        <p:spPr>
          <a:xfrm rot="5400000">
            <a:off x="4140746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ลูกศรเชื่อมต่อแบบตรง 363"/>
          <p:cNvCxnSpPr/>
          <p:nvPr/>
        </p:nvCxnSpPr>
        <p:spPr>
          <a:xfrm rot="5400000">
            <a:off x="5004842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ลูกศรเชื่อมต่อแบบตรง 364"/>
          <p:cNvCxnSpPr/>
          <p:nvPr/>
        </p:nvCxnSpPr>
        <p:spPr>
          <a:xfrm rot="5400000">
            <a:off x="5868938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ลูกศรเชื่อมต่อแบบตรง 365"/>
          <p:cNvCxnSpPr/>
          <p:nvPr/>
        </p:nvCxnSpPr>
        <p:spPr>
          <a:xfrm rot="5400000">
            <a:off x="6733034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ลูกศรเชื่อมต่อแบบตรง 366"/>
          <p:cNvCxnSpPr/>
          <p:nvPr/>
        </p:nvCxnSpPr>
        <p:spPr>
          <a:xfrm rot="5400000">
            <a:off x="7597130" y="1824866"/>
            <a:ext cx="144016" cy="15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ตัวเชื่อมต่อตรง 367"/>
          <p:cNvCxnSpPr/>
          <p:nvPr/>
        </p:nvCxnSpPr>
        <p:spPr>
          <a:xfrm>
            <a:off x="1187624" y="1969676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ตัวเชื่อมต่อตรง 368"/>
          <p:cNvCxnSpPr/>
          <p:nvPr/>
        </p:nvCxnSpPr>
        <p:spPr>
          <a:xfrm>
            <a:off x="1187624" y="414217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ตัวเชื่อมต่อตรง 369"/>
          <p:cNvCxnSpPr/>
          <p:nvPr/>
        </p:nvCxnSpPr>
        <p:spPr>
          <a:xfrm>
            <a:off x="1187624" y="3402935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ตัวเชื่อมต่อตรง 370"/>
          <p:cNvCxnSpPr/>
          <p:nvPr/>
        </p:nvCxnSpPr>
        <p:spPr>
          <a:xfrm>
            <a:off x="1187624" y="270201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ตัวเชื่อมต่อตรง 372"/>
          <p:cNvCxnSpPr/>
          <p:nvPr/>
        </p:nvCxnSpPr>
        <p:spPr>
          <a:xfrm rot="5400000">
            <a:off x="193412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ตัวเชื่อมต่อตรง 333"/>
          <p:cNvCxnSpPr/>
          <p:nvPr/>
        </p:nvCxnSpPr>
        <p:spPr>
          <a:xfrm rot="5400000">
            <a:off x="5390510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ตัวเชื่อมต่อตรง 337"/>
          <p:cNvCxnSpPr/>
          <p:nvPr/>
        </p:nvCxnSpPr>
        <p:spPr>
          <a:xfrm rot="5400000">
            <a:off x="8244408" y="401732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ตัวเชื่อมต่อตรง 340"/>
          <p:cNvCxnSpPr/>
          <p:nvPr/>
        </p:nvCxnSpPr>
        <p:spPr>
          <a:xfrm rot="5400000">
            <a:off x="8244408" y="18448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ตัวเชื่อมต่อตรง 350"/>
          <p:cNvCxnSpPr/>
          <p:nvPr/>
        </p:nvCxnSpPr>
        <p:spPr>
          <a:xfrm rot="5400000">
            <a:off x="8244408" y="327808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ตัวเชื่อมต่อตรง 354"/>
          <p:cNvCxnSpPr/>
          <p:nvPr/>
        </p:nvCxnSpPr>
        <p:spPr>
          <a:xfrm rot="5400000">
            <a:off x="8244408" y="257716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ตัวเชื่อมต่อตรง 357"/>
          <p:cNvCxnSpPr/>
          <p:nvPr/>
        </p:nvCxnSpPr>
        <p:spPr>
          <a:xfrm rot="5400000">
            <a:off x="8414846" y="404374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ตัวเชื่อมต่อตรง 375"/>
          <p:cNvCxnSpPr/>
          <p:nvPr/>
        </p:nvCxnSpPr>
        <p:spPr>
          <a:xfrm rot="5400000">
            <a:off x="8414846" y="260358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ตัวเชื่อมต่อตรง 389"/>
          <p:cNvCxnSpPr/>
          <p:nvPr/>
        </p:nvCxnSpPr>
        <p:spPr>
          <a:xfrm rot="5400000">
            <a:off x="8414846" y="1871246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ตัวเชื่อมต่อตรง 390"/>
          <p:cNvCxnSpPr/>
          <p:nvPr/>
        </p:nvCxnSpPr>
        <p:spPr>
          <a:xfrm rot="5400000">
            <a:off x="8424428" y="331408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ตัวเชื่อมต่อตรง 413"/>
          <p:cNvCxnSpPr/>
          <p:nvPr/>
        </p:nvCxnSpPr>
        <p:spPr>
          <a:xfrm rot="5400000">
            <a:off x="4977626" y="3311406"/>
            <a:ext cx="1968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ตัวเชื่อมต่อตรง 244"/>
          <p:cNvCxnSpPr/>
          <p:nvPr/>
        </p:nvCxnSpPr>
        <p:spPr>
          <a:xfrm rot="5400000">
            <a:off x="305983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ตัวเชื่อมต่อตรง 245"/>
          <p:cNvCxnSpPr/>
          <p:nvPr/>
        </p:nvCxnSpPr>
        <p:spPr>
          <a:xfrm rot="5400000">
            <a:off x="262778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ตัวเชื่อมต่อตรง 246"/>
          <p:cNvCxnSpPr/>
          <p:nvPr/>
        </p:nvCxnSpPr>
        <p:spPr>
          <a:xfrm rot="5400000">
            <a:off x="176368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ตัวเชื่อมต่อตรง 248"/>
          <p:cNvCxnSpPr/>
          <p:nvPr/>
        </p:nvCxnSpPr>
        <p:spPr>
          <a:xfrm rot="5400000">
            <a:off x="219573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ตัวเชื่อมต่อตรง 249"/>
          <p:cNvCxnSpPr/>
          <p:nvPr/>
        </p:nvCxnSpPr>
        <p:spPr>
          <a:xfrm>
            <a:off x="248376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ตัวเชื่อมต่อตรง 250"/>
          <p:cNvCxnSpPr/>
          <p:nvPr/>
        </p:nvCxnSpPr>
        <p:spPr>
          <a:xfrm>
            <a:off x="161967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ตัวเชื่อมต่อตรง 252"/>
          <p:cNvCxnSpPr/>
          <p:nvPr/>
        </p:nvCxnSpPr>
        <p:spPr>
          <a:xfrm>
            <a:off x="205172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ตัวเชื่อมต่อตรง 253"/>
          <p:cNvCxnSpPr/>
          <p:nvPr/>
        </p:nvCxnSpPr>
        <p:spPr>
          <a:xfrm>
            <a:off x="2915816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ตัวเชื่อมต่อตรง 301"/>
          <p:cNvCxnSpPr/>
          <p:nvPr/>
        </p:nvCxnSpPr>
        <p:spPr>
          <a:xfrm rot="5400000">
            <a:off x="478802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ตัวเชื่อมต่อตรง 308"/>
          <p:cNvCxnSpPr/>
          <p:nvPr/>
        </p:nvCxnSpPr>
        <p:spPr>
          <a:xfrm rot="5400000">
            <a:off x="435597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ตัวเชื่อมต่อตรง 311"/>
          <p:cNvCxnSpPr/>
          <p:nvPr/>
        </p:nvCxnSpPr>
        <p:spPr>
          <a:xfrm rot="5400000">
            <a:off x="349188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ตัวเชื่อมต่อตรง 313"/>
          <p:cNvCxnSpPr/>
          <p:nvPr/>
        </p:nvCxnSpPr>
        <p:spPr>
          <a:xfrm rot="5400000">
            <a:off x="392392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ตัวเชื่อมต่อตรง 316"/>
          <p:cNvCxnSpPr/>
          <p:nvPr/>
        </p:nvCxnSpPr>
        <p:spPr>
          <a:xfrm>
            <a:off x="4211960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ตัวเชื่อมต่อตรง 325"/>
          <p:cNvCxnSpPr/>
          <p:nvPr/>
        </p:nvCxnSpPr>
        <p:spPr>
          <a:xfrm>
            <a:off x="3779912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ตัวเชื่อมต่อตรง 359"/>
          <p:cNvCxnSpPr/>
          <p:nvPr/>
        </p:nvCxnSpPr>
        <p:spPr>
          <a:xfrm>
            <a:off x="507605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ตัวเชื่อมต่อตรง 360"/>
          <p:cNvCxnSpPr/>
          <p:nvPr/>
        </p:nvCxnSpPr>
        <p:spPr>
          <a:xfrm>
            <a:off x="4644008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ตัวเชื่อมต่อตรง 373"/>
          <p:cNvCxnSpPr/>
          <p:nvPr/>
        </p:nvCxnSpPr>
        <p:spPr>
          <a:xfrm rot="5400000">
            <a:off x="6516216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ตัวเชื่อมต่อตรง 374"/>
          <p:cNvCxnSpPr/>
          <p:nvPr/>
        </p:nvCxnSpPr>
        <p:spPr>
          <a:xfrm rot="5400000">
            <a:off x="6084168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ตัวเชื่อมต่อตรง 377"/>
          <p:cNvCxnSpPr/>
          <p:nvPr/>
        </p:nvCxnSpPr>
        <p:spPr>
          <a:xfrm rot="5400000">
            <a:off x="522007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ตัวเชื่อมต่อตรง 378"/>
          <p:cNvCxnSpPr/>
          <p:nvPr/>
        </p:nvCxnSpPr>
        <p:spPr>
          <a:xfrm rot="5400000">
            <a:off x="565212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ตัวเชื่อมต่อตรง 379"/>
          <p:cNvCxnSpPr/>
          <p:nvPr/>
        </p:nvCxnSpPr>
        <p:spPr>
          <a:xfrm>
            <a:off x="594015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ตัวเชื่อมต่อตรง 380"/>
          <p:cNvCxnSpPr/>
          <p:nvPr/>
        </p:nvCxnSpPr>
        <p:spPr>
          <a:xfrm>
            <a:off x="550810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ตัวเชื่อมต่อตรง 381"/>
          <p:cNvCxnSpPr/>
          <p:nvPr/>
        </p:nvCxnSpPr>
        <p:spPr>
          <a:xfrm>
            <a:off x="6804248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ตัวเชื่อมต่อตรง 382"/>
          <p:cNvCxnSpPr/>
          <p:nvPr/>
        </p:nvCxnSpPr>
        <p:spPr>
          <a:xfrm>
            <a:off x="6372200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ตัวเชื่อมต่อตรง 383"/>
          <p:cNvCxnSpPr/>
          <p:nvPr/>
        </p:nvCxnSpPr>
        <p:spPr>
          <a:xfrm rot="5400000">
            <a:off x="781236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ตัวเชื่อมต่อตรง 384"/>
          <p:cNvCxnSpPr/>
          <p:nvPr/>
        </p:nvCxnSpPr>
        <p:spPr>
          <a:xfrm rot="5400000">
            <a:off x="6948264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ตัวเชื่อมต่อตรง 385"/>
          <p:cNvCxnSpPr/>
          <p:nvPr/>
        </p:nvCxnSpPr>
        <p:spPr>
          <a:xfrm rot="5400000">
            <a:off x="7380312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ตัวเชื่อมต่อตรง 386"/>
          <p:cNvCxnSpPr/>
          <p:nvPr/>
        </p:nvCxnSpPr>
        <p:spPr>
          <a:xfrm>
            <a:off x="7668344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ตัวเชื่อมต่อตรง 387"/>
          <p:cNvCxnSpPr/>
          <p:nvPr/>
        </p:nvCxnSpPr>
        <p:spPr>
          <a:xfrm>
            <a:off x="7236296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ตัวเชื่อมต่อตรง 388"/>
          <p:cNvCxnSpPr/>
          <p:nvPr/>
        </p:nvCxnSpPr>
        <p:spPr>
          <a:xfrm rot="5400000">
            <a:off x="4968044" y="4754247"/>
            <a:ext cx="21602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ตัวเชื่อมต่อตรง 391"/>
          <p:cNvCxnSpPr/>
          <p:nvPr/>
        </p:nvCxnSpPr>
        <p:spPr>
          <a:xfrm>
            <a:off x="8100392" y="4653136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ตัวเชื่อมต่อตรง 392"/>
          <p:cNvCxnSpPr/>
          <p:nvPr/>
        </p:nvCxnSpPr>
        <p:spPr>
          <a:xfrm rot="5400000">
            <a:off x="1331640" y="4718243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395536" y="4646235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Input D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5" name="ตัวเชื่อมต่อตรง 394"/>
          <p:cNvCxnSpPr/>
          <p:nvPr/>
        </p:nvCxnSpPr>
        <p:spPr>
          <a:xfrm>
            <a:off x="3347864" y="4869160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6" name="TextBox 395"/>
          <p:cNvSpPr txBox="1"/>
          <p:nvPr/>
        </p:nvSpPr>
        <p:spPr>
          <a:xfrm>
            <a:off x="1403648" y="4438853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97" name="ตัวเชื่อมต่อตรง 396"/>
          <p:cNvCxnSpPr/>
          <p:nvPr/>
        </p:nvCxnSpPr>
        <p:spPr>
          <a:xfrm>
            <a:off x="1187624" y="4862259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ตัวเชื่อมต่อตรง 397"/>
          <p:cNvCxnSpPr/>
          <p:nvPr/>
        </p:nvCxnSpPr>
        <p:spPr>
          <a:xfrm rot="5400000">
            <a:off x="8244408" y="4737407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ตัวเชื่อมต่อตรง 398"/>
          <p:cNvCxnSpPr/>
          <p:nvPr/>
        </p:nvCxnSpPr>
        <p:spPr>
          <a:xfrm rot="5400000">
            <a:off x="8414846" y="4763829"/>
            <a:ext cx="2351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ตัวเชื่อมต่อตรง 321"/>
          <p:cNvCxnSpPr/>
          <p:nvPr/>
        </p:nvCxnSpPr>
        <p:spPr>
          <a:xfrm rot="5400000">
            <a:off x="522007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TextBox 324"/>
          <p:cNvSpPr txBox="1"/>
          <p:nvPr/>
        </p:nvSpPr>
        <p:spPr>
          <a:xfrm>
            <a:off x="395536" y="5373216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H SarabunPSK" pitchFamily="34" charset="-34"/>
                <a:cs typeface="TH SarabunPSK" pitchFamily="34" charset="-34"/>
              </a:rPr>
              <a:t>Output</a:t>
            </a:r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1403648" y="5184998"/>
            <a:ext cx="28803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endParaRPr lang="en-US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en-US" sz="12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1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7" name="ตัวเชื่อมต่อตรง 336"/>
          <p:cNvCxnSpPr/>
          <p:nvPr/>
        </p:nvCxnSpPr>
        <p:spPr>
          <a:xfrm rot="5400000">
            <a:off x="305983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ตัวเชื่อมต่อตรง 344"/>
          <p:cNvCxnSpPr/>
          <p:nvPr/>
        </p:nvCxnSpPr>
        <p:spPr>
          <a:xfrm rot="5400000">
            <a:off x="262778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ตัวเชื่อมต่อตรง 347"/>
          <p:cNvCxnSpPr/>
          <p:nvPr/>
        </p:nvCxnSpPr>
        <p:spPr>
          <a:xfrm rot="5400000">
            <a:off x="176368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ตัวเชื่อมต่อตรง 399"/>
          <p:cNvCxnSpPr/>
          <p:nvPr/>
        </p:nvCxnSpPr>
        <p:spPr>
          <a:xfrm rot="5400000">
            <a:off x="219573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ตัวเชื่อมต่อตรง 405"/>
          <p:cNvCxnSpPr/>
          <p:nvPr/>
        </p:nvCxnSpPr>
        <p:spPr>
          <a:xfrm rot="5400000">
            <a:off x="478802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ตัวเชื่อมต่อตรง 406"/>
          <p:cNvCxnSpPr/>
          <p:nvPr/>
        </p:nvCxnSpPr>
        <p:spPr>
          <a:xfrm rot="5400000">
            <a:off x="435597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ตัวเชื่อมต่อตรง 407"/>
          <p:cNvCxnSpPr/>
          <p:nvPr/>
        </p:nvCxnSpPr>
        <p:spPr>
          <a:xfrm rot="5400000">
            <a:off x="349188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ตัวเชื่อมต่อตรง 408"/>
          <p:cNvCxnSpPr/>
          <p:nvPr/>
        </p:nvCxnSpPr>
        <p:spPr>
          <a:xfrm rot="5400000">
            <a:off x="392392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ตัวเชื่อมต่อตรง 417"/>
          <p:cNvCxnSpPr/>
          <p:nvPr/>
        </p:nvCxnSpPr>
        <p:spPr>
          <a:xfrm rot="5400000">
            <a:off x="6516216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ตัวเชื่อมต่อตรง 418"/>
          <p:cNvCxnSpPr/>
          <p:nvPr/>
        </p:nvCxnSpPr>
        <p:spPr>
          <a:xfrm rot="5400000">
            <a:off x="6084168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ตัวเชื่อมต่อตรง 419"/>
          <p:cNvCxnSpPr/>
          <p:nvPr/>
        </p:nvCxnSpPr>
        <p:spPr>
          <a:xfrm rot="5400000">
            <a:off x="565212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ตัวเชื่อมต่อตรง 424"/>
          <p:cNvCxnSpPr/>
          <p:nvPr/>
        </p:nvCxnSpPr>
        <p:spPr>
          <a:xfrm rot="5400000">
            <a:off x="781236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ตัวเชื่อมต่อตรง 425"/>
          <p:cNvCxnSpPr/>
          <p:nvPr/>
        </p:nvCxnSpPr>
        <p:spPr>
          <a:xfrm rot="5400000">
            <a:off x="6948264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ตัวเชื่อมต่อตรง 426"/>
          <p:cNvCxnSpPr/>
          <p:nvPr/>
        </p:nvCxnSpPr>
        <p:spPr>
          <a:xfrm rot="5400000">
            <a:off x="7380312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ตัวเชื่อมต่อตรง 432"/>
          <p:cNvCxnSpPr/>
          <p:nvPr/>
        </p:nvCxnSpPr>
        <p:spPr>
          <a:xfrm rot="5400000">
            <a:off x="1331640" y="5445224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ตัวเชื่อมต่อตรง 434"/>
          <p:cNvCxnSpPr/>
          <p:nvPr/>
        </p:nvCxnSpPr>
        <p:spPr>
          <a:xfrm>
            <a:off x="1187624" y="5589240"/>
            <a:ext cx="43204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ตัวเชื่อมต่อตรง 435"/>
          <p:cNvCxnSpPr/>
          <p:nvPr/>
        </p:nvCxnSpPr>
        <p:spPr>
          <a:xfrm rot="5400000">
            <a:off x="8244408" y="5464388"/>
            <a:ext cx="57606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E739-E3CA-45EE-94A3-51AC3AC509AC}" type="slidenum">
              <a:rPr lang="th-TH" smtClean="0"/>
              <a:pPr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583230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734</Words>
  <Application>Microsoft Office PowerPoint</Application>
  <PresentationFormat>On-screen Show (4:3)</PresentationFormat>
  <Paragraphs>371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Angsana New</vt:lpstr>
      <vt:lpstr>Arial</vt:lpstr>
      <vt:lpstr>Calibri</vt:lpstr>
      <vt:lpstr>Cambria Math</vt:lpstr>
      <vt:lpstr>Cordia New</vt:lpstr>
      <vt:lpstr>TH SarabunPSK</vt:lpstr>
      <vt:lpstr>ชุดรูปแบบของ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Compaq</dc:creator>
  <cp:lastModifiedBy>บุรินทร์ รุจจนพันธุ์</cp:lastModifiedBy>
  <cp:revision>19</cp:revision>
  <dcterms:created xsi:type="dcterms:W3CDTF">2012-12-13T05:01:40Z</dcterms:created>
  <dcterms:modified xsi:type="dcterms:W3CDTF">2018-03-19T10:16:09Z</dcterms:modified>
</cp:coreProperties>
</file>