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72" r:id="rId2"/>
  </p:sldMasterIdLst>
  <p:notesMasterIdLst>
    <p:notesMasterId r:id="rId11"/>
  </p:notesMasterIdLst>
  <p:handoutMasterIdLst>
    <p:handoutMasterId r:id="rId12"/>
  </p:handoutMasterIdLst>
  <p:sldIdLst>
    <p:sldId id="263" r:id="rId3"/>
    <p:sldId id="273" r:id="rId4"/>
    <p:sldId id="268" r:id="rId5"/>
    <p:sldId id="267" r:id="rId6"/>
    <p:sldId id="274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8000"/>
    <a:srgbClr val="FFFF66"/>
    <a:srgbClr val="996600"/>
    <a:srgbClr val="990000"/>
    <a:srgbClr val="FF5050"/>
    <a:srgbClr val="FFFF00"/>
    <a:srgbClr val="660066"/>
    <a:srgbClr val="0000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51" autoAdjust="0"/>
    <p:restoredTop sz="80499" autoAdjust="0"/>
  </p:normalViewPr>
  <p:slideViewPr>
    <p:cSldViewPr snapToGrid="0">
      <p:cViewPr varScale="1">
        <p:scale>
          <a:sx n="90" d="100"/>
          <a:sy n="90" d="100"/>
        </p:scale>
        <p:origin x="183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http://somnuek.rmutl.ac.th/DigitalCPE1/PDF3_51/Doc3.pdf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 smtClean="0">
                <a:latin typeface="Arial" panose="020B0604020202020204" pitchFamily="34" charset="0"/>
              </a:rPr>
              <a:t>http://slideplayer.com/slide/8979062/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sz="1800" dirty="0" smtClean="0">
                <a:latin typeface="Arial" panose="020B0604020202020204" pitchFamily="34" charset="0"/>
              </a:rPr>
              <a:t>http://web.cecs.pdx.edu/~mperkows/CLASS_573/febr-2007/hazards.pdf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3827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H SarabunPSK" pitchFamily="34" charset="-34"/>
                <a:cs typeface="TH SarabunPSK" pitchFamily="34" charset="-34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24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6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3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3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0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H SarabunPSK" pitchFamily="34" charset="-34"/>
                <a:cs typeface="TH SarabunPSK" pitchFamily="34" charset="-34"/>
              </a:defRPr>
            </a:lvl1pPr>
            <a:lvl2pPr>
              <a:defRPr sz="2800">
                <a:latin typeface="TH SarabunPSK" pitchFamily="34" charset="-34"/>
                <a:cs typeface="TH SarabunPSK" pitchFamily="34" charset="-34"/>
              </a:defRPr>
            </a:lvl2pPr>
            <a:lvl3pPr>
              <a:defRPr sz="2400">
                <a:latin typeface="TH SarabunPSK" pitchFamily="34" charset="-34"/>
                <a:cs typeface="TH SarabunPSK" pitchFamily="34" charset="-34"/>
              </a:defRPr>
            </a:lvl3pPr>
            <a:lvl4pPr>
              <a:defRPr sz="2000">
                <a:latin typeface="TH SarabunPSK" pitchFamily="34" charset="-34"/>
                <a:cs typeface="TH SarabunPSK" pitchFamily="34" charset="-34"/>
              </a:defRPr>
            </a:lvl4pPr>
            <a:lvl5pPr>
              <a:defRPr sz="2000">
                <a:latin typeface="TH SarabunPSK" pitchFamily="34" charset="-34"/>
                <a:cs typeface="TH SarabunPSK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23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218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5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17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2641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265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3273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1053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2399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2868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7018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1676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8012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7533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D66-980C-47E7-A547-F7E9CD0134E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100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 userDrawn="1"/>
        </p:nvSpPr>
        <p:spPr>
          <a:xfrm>
            <a:off x="8373532" y="6334780"/>
            <a:ext cx="770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62EED66-980C-47E7-A547-F7E9CD0134E9}" type="slidenum">
              <a:rPr lang="th-TH" smtClean="0"/>
              <a:pPr/>
              <a:t>‹#›</a:t>
            </a:fld>
            <a:endParaRPr lang="th-T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0D849-EC73-4547-AB68-CBE7DB93BEF5}" type="datetimeFigureOut">
              <a:rPr lang="th-TH" smtClean="0"/>
              <a:t>15/03/59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EED66-980C-47E7-A547-F7E9CD0134E9}" type="slidenum">
              <a:rPr lang="th-TH" smtClean="0"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0888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Hazard Logic</a:t>
            </a:r>
            <a:endParaRPr lang="th-TH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00050" y="762000"/>
            <a:ext cx="8229600" cy="5372100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วงจร</a:t>
            </a:r>
            <a:r>
              <a:rPr lang="th-TH" dirty="0"/>
              <a:t>ดิจิตอล มี 2 </a:t>
            </a:r>
            <a:r>
              <a:rPr lang="th-TH" dirty="0" smtClean="0"/>
              <a:t>แบบ</a:t>
            </a:r>
          </a:p>
          <a:p>
            <a:r>
              <a:rPr lang="th-TH" dirty="0" smtClean="0"/>
              <a:t>1) </a:t>
            </a:r>
            <a:r>
              <a:rPr lang="th-TH" dirty="0"/>
              <a:t>วงจรคอม</a:t>
            </a:r>
            <a:r>
              <a:rPr lang="th-TH" dirty="0" err="1"/>
              <a:t>ไบเนชั่น</a:t>
            </a:r>
            <a:r>
              <a:rPr lang="th-TH" dirty="0"/>
              <a:t> (</a:t>
            </a:r>
            <a:r>
              <a:rPr lang="en-US" dirty="0"/>
              <a:t>Combinational Logic </a:t>
            </a:r>
            <a:r>
              <a:rPr lang="en-US" dirty="0" smtClean="0"/>
              <a:t>Circuit) </a:t>
            </a:r>
            <a:r>
              <a:rPr lang="th-TH" dirty="0" smtClean="0"/>
              <a:t>ที่</a:t>
            </a:r>
            <a:r>
              <a:rPr lang="th-TH" dirty="0"/>
              <a:t>นำอุปกรณ์ลอจิกหลายตัวมาต่อเข้าด้วยกัน โดยเอาท์พุตจะไม่ต่อเข้ากลับไปยังอินพุต</a:t>
            </a:r>
          </a:p>
          <a:p>
            <a:r>
              <a:rPr lang="th-TH" dirty="0"/>
              <a:t>2) วงจรซี</a:t>
            </a:r>
            <a:r>
              <a:rPr lang="th-TH" dirty="0" err="1"/>
              <a:t>เควนเซียล</a:t>
            </a:r>
            <a:r>
              <a:rPr lang="th-TH" dirty="0"/>
              <a:t> (</a:t>
            </a:r>
            <a:r>
              <a:rPr lang="en-US" dirty="0"/>
              <a:t>Sequential Logic Circuit) </a:t>
            </a:r>
            <a:r>
              <a:rPr lang="th-TH" dirty="0"/>
              <a:t>เป็นวงจรที่มีเอาต์พุตต่อเข้ากลับไปยังอินพุตอีก</a:t>
            </a:r>
            <a:r>
              <a:rPr lang="th-TH" dirty="0" smtClean="0"/>
              <a:t>รอบ จะ</a:t>
            </a:r>
            <a:r>
              <a:rPr lang="th-TH" dirty="0"/>
              <a:t>ทำให้มีสภาวะการทำงานที่สัมพันธ์ต่อเนื่องกัน</a:t>
            </a:r>
          </a:p>
          <a:p>
            <a:r>
              <a:rPr lang="th-TH" dirty="0" smtClean="0"/>
              <a:t>ภัย</a:t>
            </a:r>
            <a:r>
              <a:rPr lang="th-TH" dirty="0"/>
              <a:t>ภายในวงจร (</a:t>
            </a:r>
            <a:r>
              <a:rPr lang="en-US" dirty="0"/>
              <a:t>Hazards in Combinational Logic </a:t>
            </a:r>
            <a:r>
              <a:rPr lang="en-US" dirty="0" smtClean="0"/>
              <a:t>Circuit) </a:t>
            </a:r>
            <a:r>
              <a:rPr lang="th-TH" dirty="0" smtClean="0"/>
              <a:t>คือ </a:t>
            </a:r>
            <a:r>
              <a:rPr lang="th-TH" dirty="0"/>
              <a:t>สถานะที่มีอินพุตเข้าหลายทาง และการเข้าไปนั้นอาจไม่เสถียร </a:t>
            </a:r>
            <a:r>
              <a:rPr lang="th-TH" b="1" dirty="0"/>
              <a:t>เกิด </a:t>
            </a:r>
            <a:r>
              <a:rPr lang="en-US" b="1" dirty="0"/>
              <a:t>delay </a:t>
            </a:r>
            <a:r>
              <a:rPr lang="th-TH" b="1" dirty="0"/>
              <a:t>ใน</a:t>
            </a:r>
            <a:r>
              <a:rPr lang="th-TH" b="1" dirty="0" smtClean="0"/>
              <a:t>วงจร </a:t>
            </a:r>
            <a:r>
              <a:rPr lang="th-TH" dirty="0" smtClean="0"/>
              <a:t>แล้ว</a:t>
            </a:r>
            <a:r>
              <a:rPr lang="th-TH" dirty="0"/>
              <a:t>ทำให้เอาต์พุตเปลี่ยนค่าตามอินพุตไม่เป็นไปตามปกติ เกิดผิดพลาด</a:t>
            </a:r>
            <a:r>
              <a:rPr lang="th-TH" dirty="0" smtClean="0"/>
              <a:t>ชั่วคราว </a:t>
            </a:r>
            <a:r>
              <a:rPr lang="th-TH" dirty="0" smtClean="0">
                <a:solidFill>
                  <a:srgbClr val="FF0000"/>
                </a:solidFill>
              </a:rPr>
              <a:t>แต่แก้ไขได้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Delay </a:t>
            </a:r>
            <a:r>
              <a:rPr lang="th-TH" dirty="0" smtClean="0"/>
              <a:t>คืออะไร ทำให้เกิดปัญหาได้อย่างไร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6233319"/>
            <a:ext cx="6400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Arial" panose="020B0604020202020204" pitchFamily="34" charset="0"/>
              </a:rPr>
              <a:t>http://slideplayer.com/slide/8979062/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1565"/>
            <a:ext cx="9144000" cy="526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3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dirty="0" smtClean="0"/>
              <a:t>วงจรนี้ปกติแล้ว ไม่ว่า </a:t>
            </a:r>
            <a:r>
              <a:rPr lang="en-US" dirty="0" smtClean="0"/>
              <a:t>B </a:t>
            </a:r>
            <a:r>
              <a:rPr lang="th-TH" dirty="0" smtClean="0"/>
              <a:t>จะเป็น 0 หรือ 1 ก็จะได้</a:t>
            </a:r>
            <a:r>
              <a:rPr lang="en-US" dirty="0" smtClean="0"/>
              <a:t> F</a:t>
            </a:r>
            <a:r>
              <a:rPr lang="th-TH" dirty="0" smtClean="0"/>
              <a:t> </a:t>
            </a:r>
            <a:r>
              <a:rPr lang="en-US" dirty="0" smtClean="0"/>
              <a:t>=</a:t>
            </a:r>
            <a:r>
              <a:rPr lang="th-TH" dirty="0" smtClean="0"/>
              <a:t> 1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แต่ถ้า </a:t>
            </a:r>
            <a:r>
              <a:rPr lang="en-US" dirty="0" smtClean="0"/>
              <a:t>B </a:t>
            </a:r>
            <a:r>
              <a:rPr lang="th-TH" dirty="0" smtClean="0"/>
              <a:t>เปลี่ยนจาก 1 เป็น </a:t>
            </a:r>
            <a:r>
              <a:rPr lang="en-US" dirty="0" smtClean="0"/>
              <a:t>0 </a:t>
            </a:r>
            <a:r>
              <a:rPr lang="th-TH" dirty="0" smtClean="0"/>
              <a:t>ทำให้ </a:t>
            </a:r>
            <a:r>
              <a:rPr lang="en-US" dirty="0" smtClean="0"/>
              <a:t>Not Gate </a:t>
            </a:r>
            <a:r>
              <a:rPr lang="th-TH" dirty="0" smtClean="0"/>
              <a:t>เปลี่ยนไม่ทัน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มีผลให้ </a:t>
            </a:r>
            <a:r>
              <a:rPr lang="en-US" dirty="0" smtClean="0"/>
              <a:t>F = 0 </a:t>
            </a:r>
            <a:r>
              <a:rPr lang="th-TH" dirty="0" smtClean="0"/>
              <a:t>ชั่วคราว</a:t>
            </a:r>
          </a:p>
          <a:p>
            <a:r>
              <a:rPr lang="th-TH" dirty="0" smtClean="0"/>
              <a:t>ถ้า </a:t>
            </a:r>
            <a:r>
              <a:rPr lang="en-US" dirty="0" smtClean="0"/>
              <a:t>Not Gate </a:t>
            </a:r>
            <a:r>
              <a:rPr lang="th-TH" dirty="0" smtClean="0"/>
              <a:t>ใช้เวลาทำงาน 10 </a:t>
            </a:r>
            <a:r>
              <a:rPr lang="en-US" dirty="0" smtClean="0"/>
              <a:t>ns </a:t>
            </a:r>
            <a:r>
              <a:rPr lang="th-TH" dirty="0" smtClean="0"/>
              <a:t>คำว่าชั่วคราวก็จะกินเวลา 10 </a:t>
            </a:r>
            <a:r>
              <a:rPr lang="en-US" dirty="0" smtClean="0"/>
              <a:t>ns</a:t>
            </a:r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679" y="3711388"/>
            <a:ext cx="4333535" cy="2210987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147376" y="6398697"/>
            <a:ext cx="8862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Arial" panose="020B0604020202020204" pitchFamily="34" charset="0"/>
              </a:rPr>
              <a:t>http://somnuek.rmutl.ac.th/DigitalCPE1/PDF3_51/Doc3.pdf</a:t>
            </a:r>
          </a:p>
        </p:txBody>
      </p:sp>
    </p:spTree>
    <p:extLst>
      <p:ext uri="{BB962C8B-B14F-4D97-AF65-F5344CB8AC3E}">
        <p14:creationId xmlns:p14="http://schemas.microsoft.com/office/powerpoint/2010/main" val="164297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dirty="0" smtClean="0"/>
              <a:t>ปกติ </a:t>
            </a:r>
            <a:r>
              <a:rPr lang="en-US" dirty="0" smtClean="0"/>
              <a:t>F = 1 </a:t>
            </a:r>
            <a:r>
              <a:rPr lang="th-TH" dirty="0" smtClean="0"/>
              <a:t>แต่ถ้าเปลี่ยน </a:t>
            </a:r>
            <a:r>
              <a:rPr lang="en-US" dirty="0" smtClean="0"/>
              <a:t>B </a:t>
            </a:r>
            <a:r>
              <a:rPr lang="th-TH" dirty="0" smtClean="0"/>
              <a:t>จาก 1 เป็น 0 เกิดปัญหา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ต้องดูคู่กับ </a:t>
            </a:r>
            <a:r>
              <a:rPr lang="en-US" dirty="0" smtClean="0"/>
              <a:t>Gate </a:t>
            </a:r>
            <a:r>
              <a:rPr lang="th-TH" dirty="0" smtClean="0"/>
              <a:t>ว่าทำไมชั่วคราวเกิดขึ้นจุดนั้น</a:t>
            </a:r>
          </a:p>
          <a:p>
            <a:r>
              <a:rPr lang="th-TH" dirty="0" smtClean="0"/>
              <a:t>ถ้าเปลี่ยนค่าของ </a:t>
            </a:r>
            <a:r>
              <a:rPr lang="en-US" dirty="0" smtClean="0"/>
              <a:t>A </a:t>
            </a:r>
            <a:r>
              <a:rPr lang="th-TH" dirty="0" smtClean="0"/>
              <a:t>และ </a:t>
            </a:r>
            <a:r>
              <a:rPr lang="en-US" dirty="0" smtClean="0"/>
              <a:t>C </a:t>
            </a:r>
            <a:r>
              <a:rPr lang="th-TH" dirty="0" smtClean="0"/>
              <a:t>เป็นค่าอื่น แล้วสลับค่า </a:t>
            </a:r>
            <a:r>
              <a:rPr lang="en-US" dirty="0" smtClean="0"/>
              <a:t>B </a:t>
            </a:r>
            <a:r>
              <a:rPr lang="th-TH" dirty="0" smtClean="0"/>
              <a:t>ระหว่าง 0 กับ 1</a:t>
            </a:r>
            <a:br>
              <a:rPr lang="th-TH" dirty="0" smtClean="0"/>
            </a:br>
            <a:r>
              <a:rPr lang="th-TH" dirty="0" smtClean="0"/>
              <a:t>จะได้ </a:t>
            </a:r>
            <a:r>
              <a:rPr lang="en-US" dirty="0" smtClean="0"/>
              <a:t>Timing Diagram </a:t>
            </a:r>
            <a:r>
              <a:rPr lang="th-TH" dirty="0" smtClean="0"/>
              <a:t>เป็นอย่างไร</a:t>
            </a:r>
            <a:endParaRPr lang="th-TH" dirty="0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64" y="3764568"/>
            <a:ext cx="4333535" cy="2596963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71" y="3863180"/>
            <a:ext cx="3789741" cy="243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0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07143"/>
          </a:xfrm>
        </p:spPr>
        <p:txBody>
          <a:bodyPr/>
          <a:lstStyle/>
          <a:p>
            <a:r>
              <a:rPr lang="th-TH" dirty="0" smtClean="0"/>
              <a:t>ดูจาก </a:t>
            </a:r>
            <a:r>
              <a:rPr lang="en-US" dirty="0" smtClean="0"/>
              <a:t>Gate </a:t>
            </a:r>
            <a:r>
              <a:rPr lang="th-TH" dirty="0" smtClean="0"/>
              <a:t>แล้วเขียน </a:t>
            </a:r>
            <a:r>
              <a:rPr lang="en-US" dirty="0" smtClean="0"/>
              <a:t>Function</a:t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322295"/>
            <a:ext cx="8229600" cy="1483659"/>
          </a:xfrm>
        </p:spPr>
        <p:txBody>
          <a:bodyPr/>
          <a:lstStyle/>
          <a:p>
            <a:pPr marL="0" indent="0">
              <a:buNone/>
            </a:pPr>
            <a:r>
              <a:rPr lang="en-US" sz="7200" dirty="0" smtClean="0"/>
              <a:t>F = (A.B’) + (B.C)</a:t>
            </a:r>
            <a:endParaRPr lang="th-TH" sz="7200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668" y="3021106"/>
            <a:ext cx="3805660" cy="2647857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98614" y="5964798"/>
            <a:ext cx="87764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latin typeface="Arial" panose="020B0604020202020204" pitchFamily="34" charset="0"/>
              </a:rPr>
              <a:t>http://</a:t>
            </a:r>
            <a:r>
              <a:rPr lang="th-TH" sz="2000" dirty="0" smtClean="0">
                <a:latin typeface="Arial" panose="020B0604020202020204" pitchFamily="34" charset="0"/>
              </a:rPr>
              <a:t>www.thaiall.com/digitallogic/gate.pptx</a:t>
            </a:r>
            <a:br>
              <a:rPr lang="th-TH" sz="2000" dirty="0" smtClean="0">
                <a:latin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</a:rPr>
              <a:t>http://www.thaiall.com/digitallogic/boolean_algebra_laws.htm</a:t>
            </a:r>
            <a:endParaRPr lang="th-TH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19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th-TH" dirty="0" smtClean="0"/>
              <a:t>ใช้ </a:t>
            </a:r>
            <a:r>
              <a:rPr lang="en-US" b="1" dirty="0" err="1" smtClean="0"/>
              <a:t>Karnaugh</a:t>
            </a:r>
            <a:r>
              <a:rPr lang="en-US" b="1" dirty="0" smtClean="0"/>
              <a:t> map</a:t>
            </a:r>
            <a:r>
              <a:rPr lang="en-US" b="1" dirty="0"/>
              <a:t> </a:t>
            </a:r>
            <a:r>
              <a:rPr lang="th-TH" dirty="0" smtClean="0"/>
              <a:t>หรือ </a:t>
            </a:r>
            <a:r>
              <a:rPr lang="en-US" b="1" dirty="0" smtClean="0"/>
              <a:t>K-Map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แก้ปัญหาภัยภายในวงจร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729" y="1600200"/>
            <a:ext cx="522654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88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dirty="0" smtClean="0"/>
              <a:t>ใช้ </a:t>
            </a:r>
            <a:r>
              <a:rPr lang="en-US" dirty="0" smtClean="0"/>
              <a:t>K-Map </a:t>
            </a:r>
            <a:r>
              <a:rPr lang="th-TH" dirty="0" smtClean="0"/>
              <a:t>พบว่าไม่เชื่อมกัน จึงเพิ่ม</a:t>
            </a:r>
            <a:r>
              <a:rPr lang="en-US" dirty="0" smtClean="0"/>
              <a:t> Function </a:t>
            </a:r>
            <a:r>
              <a:rPr lang="th-TH" dirty="0" smtClean="0"/>
              <a:t>เข้าไป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54" y="913819"/>
            <a:ext cx="8822092" cy="544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7766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th-TH" dirty="0" smtClean="0"/>
              <a:t>เมื่อใช้ </a:t>
            </a:r>
            <a:r>
              <a:rPr lang="en-US" dirty="0" smtClean="0"/>
              <a:t>K-Map </a:t>
            </a:r>
            <a:r>
              <a:rPr lang="th-TH" dirty="0" smtClean="0"/>
              <a:t>แก้ได้แล้วก็สร้าง </a:t>
            </a:r>
            <a:r>
              <a:rPr lang="en-US" dirty="0" smtClean="0"/>
              <a:t>Gate </a:t>
            </a:r>
            <a:r>
              <a:rPr lang="th-TH" dirty="0" smtClean="0"/>
              <a:t>มาแก้ปัญหา</a:t>
            </a:r>
            <a:br>
              <a:rPr lang="th-TH" dirty="0" smtClean="0"/>
            </a:br>
            <a:r>
              <a:rPr lang="th-TH" dirty="0" smtClean="0"/>
              <a:t>ตั้งชื่อ </a:t>
            </a:r>
            <a:r>
              <a:rPr lang="en-US" dirty="0" smtClean="0"/>
              <a:t>Gate </a:t>
            </a:r>
            <a:r>
              <a:rPr lang="th-TH" dirty="0" smtClean="0"/>
              <a:t>ใหม่ว่า </a:t>
            </a:r>
            <a:r>
              <a:rPr lang="en-US" dirty="0" smtClean="0"/>
              <a:t>G </a:t>
            </a:r>
            <a:r>
              <a:rPr lang="th-TH" dirty="0" smtClean="0"/>
              <a:t>เป็นแบบ </a:t>
            </a:r>
            <a:r>
              <a:rPr lang="en-US" dirty="0" smtClean="0"/>
              <a:t>And Gate</a:t>
            </a:r>
            <a:endParaRPr lang="th-TH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279" y="1600199"/>
            <a:ext cx="7105371" cy="46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 4"/>
          <p:cNvSpPr/>
          <p:nvPr/>
        </p:nvSpPr>
        <p:spPr>
          <a:xfrm>
            <a:off x="58271" y="6370663"/>
            <a:ext cx="9045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>
                <a:latin typeface="Arial" panose="020B0604020202020204" pitchFamily="34" charset="0"/>
              </a:rPr>
              <a:t>http://web.cecs.pdx.edu/~mperkows/CLASS_573/febr-2007/hazards.pdf</a:t>
            </a:r>
          </a:p>
        </p:txBody>
      </p:sp>
    </p:spTree>
    <p:extLst>
      <p:ext uri="{BB962C8B-B14F-4D97-AF65-F5344CB8AC3E}">
        <p14:creationId xmlns:p14="http://schemas.microsoft.com/office/powerpoint/2010/main" val="2047466716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1483</TotalTime>
  <Words>271</Words>
  <Application>Microsoft Office PowerPoint</Application>
  <PresentationFormat>นำเสนอทางหน้าจอ (4:3)</PresentationFormat>
  <Paragraphs>25</Paragraphs>
  <Slides>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6" baseType="lpstr">
      <vt:lpstr>Angsana New</vt:lpstr>
      <vt:lpstr>Arial</vt:lpstr>
      <vt:lpstr>Calibri</vt:lpstr>
      <vt:lpstr>Calibri Light</vt:lpstr>
      <vt:lpstr>Cordia New</vt:lpstr>
      <vt:lpstr>TH SarabunPSK</vt:lpstr>
      <vt:lpstr>1_Default Design</vt:lpstr>
      <vt:lpstr>การออกแบบที่กำหนดเอง</vt:lpstr>
      <vt:lpstr>Hazard Logic</vt:lpstr>
      <vt:lpstr>Delay คืออะไร ทำให้เกิดปัญหาได้อย่างไร</vt:lpstr>
      <vt:lpstr>วงจรนี้ปกติแล้ว ไม่ว่า B จะเป็น 0 หรือ 1 ก็จะได้ F = 1</vt:lpstr>
      <vt:lpstr>ปกติ F = 1 แต่ถ้าเปลี่ยน B จาก 1 เป็น 0 เกิดปัญหา</vt:lpstr>
      <vt:lpstr>ดูจาก Gate แล้วเขียน Function </vt:lpstr>
      <vt:lpstr>ใช้ Karnaugh map หรือ K-Map แก้ปัญหาภัยภายในวงจร</vt:lpstr>
      <vt:lpstr>ใช้ K-Map พบว่าไม่เชื่อมกัน จึงเพิ่ม Function เข้าไป</vt:lpstr>
      <vt:lpstr>เมื่อใช้ K-Map แก้ได้แล้วก็สร้าง Gate มาแก้ปัญหา ตั้งชื่อ Gate ใหม่ว่า G เป็นแบบ And Gate</vt:lpstr>
    </vt:vector>
  </TitlesOfParts>
  <Company>Yonok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burin</cp:lastModifiedBy>
  <cp:revision>287</cp:revision>
  <dcterms:created xsi:type="dcterms:W3CDTF">2005-08-30T11:47:40Z</dcterms:created>
  <dcterms:modified xsi:type="dcterms:W3CDTF">2016-03-15T15:23:47Z</dcterms:modified>
</cp:coreProperties>
</file>