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25252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83633" y="256413"/>
            <a:ext cx="138811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64866" y="2441575"/>
            <a:ext cx="7462266" cy="2229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252525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jpg"/><Relationship Id="rId8" Type="http://schemas.openxmlformats.org/officeDocument/2006/relationships/image" Target="../media/image20.jpg"/><Relationship Id="rId9" Type="http://schemas.openxmlformats.org/officeDocument/2006/relationships/image" Target="../media/image21.jpg"/><Relationship Id="rId10" Type="http://schemas.openxmlformats.org/officeDocument/2006/relationships/image" Target="../media/image2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Relationship Id="rId15" Type="http://schemas.openxmlformats.org/officeDocument/2006/relationships/image" Target="../media/image36.png"/><Relationship Id="rId16" Type="http://schemas.openxmlformats.org/officeDocument/2006/relationships/image" Target="../media/image37.png"/><Relationship Id="rId17" Type="http://schemas.openxmlformats.org/officeDocument/2006/relationships/image" Target="../media/image38.png"/><Relationship Id="rId18" Type="http://schemas.openxmlformats.org/officeDocument/2006/relationships/image" Target="../media/image39.png"/><Relationship Id="rId19" Type="http://schemas.openxmlformats.org/officeDocument/2006/relationships/image" Target="../media/image40.png"/><Relationship Id="rId20" Type="http://schemas.openxmlformats.org/officeDocument/2006/relationships/image" Target="../media/image41.jpg"/><Relationship Id="rId21" Type="http://schemas.openxmlformats.org/officeDocument/2006/relationships/image" Target="../media/image42.png"/><Relationship Id="rId22" Type="http://schemas.openxmlformats.org/officeDocument/2006/relationships/image" Target="../media/image43.jpg"/><Relationship Id="rId23" Type="http://schemas.openxmlformats.org/officeDocument/2006/relationships/image" Target="../media/image44.jpg"/><Relationship Id="rId24" Type="http://schemas.openxmlformats.org/officeDocument/2006/relationships/image" Target="../media/image45.jpg"/><Relationship Id="rId25" Type="http://schemas.openxmlformats.org/officeDocument/2006/relationships/image" Target="../media/image4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png"/><Relationship Id="rId4" Type="http://schemas.openxmlformats.org/officeDocument/2006/relationships/image" Target="../media/image49.jp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58.png"/><Relationship Id="rId14" Type="http://schemas.openxmlformats.org/officeDocument/2006/relationships/image" Target="../media/image59.png"/><Relationship Id="rId15" Type="http://schemas.openxmlformats.org/officeDocument/2006/relationships/image" Target="../media/image60.png"/><Relationship Id="rId16" Type="http://schemas.openxmlformats.org/officeDocument/2006/relationships/image" Target="../media/image61.jpg"/><Relationship Id="rId17" Type="http://schemas.openxmlformats.org/officeDocument/2006/relationships/image" Target="../media/image62.jpg"/><Relationship Id="rId18" Type="http://schemas.openxmlformats.org/officeDocument/2006/relationships/image" Target="../media/image63.jpg"/><Relationship Id="rId19" Type="http://schemas.openxmlformats.org/officeDocument/2006/relationships/image" Target="../media/image64.png"/><Relationship Id="rId20" Type="http://schemas.openxmlformats.org/officeDocument/2006/relationships/image" Target="../media/image65.png"/><Relationship Id="rId21" Type="http://schemas.openxmlformats.org/officeDocument/2006/relationships/image" Target="../media/image66.png"/><Relationship Id="rId22" Type="http://schemas.openxmlformats.org/officeDocument/2006/relationships/image" Target="../media/image67.png"/><Relationship Id="rId23" Type="http://schemas.openxmlformats.org/officeDocument/2006/relationships/image" Target="../media/image68.png"/><Relationship Id="rId24" Type="http://schemas.openxmlformats.org/officeDocument/2006/relationships/image" Target="../media/image6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jpg"/><Relationship Id="rId7" Type="http://schemas.openxmlformats.org/officeDocument/2006/relationships/image" Target="../media/image75.jpg"/><Relationship Id="rId8" Type="http://schemas.openxmlformats.org/officeDocument/2006/relationships/image" Target="../media/image76.jpg"/><Relationship Id="rId9" Type="http://schemas.openxmlformats.org/officeDocument/2006/relationships/image" Target="../media/image77.jpg"/><Relationship Id="rId10" Type="http://schemas.openxmlformats.org/officeDocument/2006/relationships/image" Target="../media/image78.jpg"/><Relationship Id="rId11" Type="http://schemas.openxmlformats.org/officeDocument/2006/relationships/image" Target="../media/image79.jpg"/><Relationship Id="rId12" Type="http://schemas.openxmlformats.org/officeDocument/2006/relationships/image" Target="../media/image80.png"/><Relationship Id="rId13" Type="http://schemas.openxmlformats.org/officeDocument/2006/relationships/image" Target="../media/image8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jpg"/><Relationship Id="rId7" Type="http://schemas.openxmlformats.org/officeDocument/2006/relationships/image" Target="../media/image87.jpg"/><Relationship Id="rId8" Type="http://schemas.openxmlformats.org/officeDocument/2006/relationships/image" Target="../media/image88.jpg"/><Relationship Id="rId9" Type="http://schemas.openxmlformats.org/officeDocument/2006/relationships/image" Target="../media/image89.jpg"/><Relationship Id="rId10" Type="http://schemas.openxmlformats.org/officeDocument/2006/relationships/image" Target="../media/image90.jpg"/><Relationship Id="rId11" Type="http://schemas.openxmlformats.org/officeDocument/2006/relationships/image" Target="../media/image91.jpg"/><Relationship Id="rId12" Type="http://schemas.openxmlformats.org/officeDocument/2006/relationships/image" Target="../media/image92.jpg"/><Relationship Id="rId13" Type="http://schemas.openxmlformats.org/officeDocument/2006/relationships/image" Target="../media/image93.png"/><Relationship Id="rId14" Type="http://schemas.openxmlformats.org/officeDocument/2006/relationships/image" Target="../media/image94.png"/><Relationship Id="rId15" Type="http://schemas.openxmlformats.org/officeDocument/2006/relationships/image" Target="../media/image95.png"/><Relationship Id="rId16" Type="http://schemas.openxmlformats.org/officeDocument/2006/relationships/image" Target="../media/image96.png"/><Relationship Id="rId17" Type="http://schemas.openxmlformats.org/officeDocument/2006/relationships/image" Target="../media/image9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105.png"/><Relationship Id="rId10" Type="http://schemas.openxmlformats.org/officeDocument/2006/relationships/image" Target="../media/image106.png"/><Relationship Id="rId11" Type="http://schemas.openxmlformats.org/officeDocument/2006/relationships/image" Target="../media/image107.jpg"/><Relationship Id="rId12" Type="http://schemas.openxmlformats.org/officeDocument/2006/relationships/image" Target="../media/image108.png"/><Relationship Id="rId13" Type="http://schemas.openxmlformats.org/officeDocument/2006/relationships/image" Target="../media/image47.jpg"/><Relationship Id="rId14" Type="http://schemas.openxmlformats.org/officeDocument/2006/relationships/image" Target="../media/image109.jpg"/><Relationship Id="rId15" Type="http://schemas.openxmlformats.org/officeDocument/2006/relationships/image" Target="../media/image49.jpg"/><Relationship Id="rId16" Type="http://schemas.openxmlformats.org/officeDocument/2006/relationships/image" Target="../media/image110.jpg"/><Relationship Id="rId17" Type="http://schemas.openxmlformats.org/officeDocument/2006/relationships/image" Target="../media/image111.png"/><Relationship Id="rId18" Type="http://schemas.openxmlformats.org/officeDocument/2006/relationships/image" Target="../media/image112.png"/><Relationship Id="rId19" Type="http://schemas.openxmlformats.org/officeDocument/2006/relationships/image" Target="../media/image113.png"/><Relationship Id="rId20" Type="http://schemas.openxmlformats.org/officeDocument/2006/relationships/image" Target="../media/image114.png"/><Relationship Id="rId21" Type="http://schemas.openxmlformats.org/officeDocument/2006/relationships/image" Target="../media/image115.jpg"/><Relationship Id="rId22" Type="http://schemas.openxmlformats.org/officeDocument/2006/relationships/image" Target="../media/image116.png"/><Relationship Id="rId23" Type="http://schemas.openxmlformats.org/officeDocument/2006/relationships/image" Target="../media/image117.jpg"/><Relationship Id="rId24" Type="http://schemas.openxmlformats.org/officeDocument/2006/relationships/image" Target="../media/image118.jpg"/><Relationship Id="rId25" Type="http://schemas.openxmlformats.org/officeDocument/2006/relationships/image" Target="../media/image119.jpg"/><Relationship Id="rId26" Type="http://schemas.openxmlformats.org/officeDocument/2006/relationships/image" Target="../media/image1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jp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jpg"/><Relationship Id="rId6" Type="http://schemas.openxmlformats.org/officeDocument/2006/relationships/image" Target="../media/image125.jpg"/><Relationship Id="rId7" Type="http://schemas.openxmlformats.org/officeDocument/2006/relationships/image" Target="../media/image126.jpg"/><Relationship Id="rId8" Type="http://schemas.openxmlformats.org/officeDocument/2006/relationships/image" Target="../media/image97.jpg"/><Relationship Id="rId9" Type="http://schemas.openxmlformats.org/officeDocument/2006/relationships/image" Target="../media/image127.jpg"/><Relationship Id="rId10" Type="http://schemas.openxmlformats.org/officeDocument/2006/relationships/image" Target="../media/image128.jpg"/><Relationship Id="rId11" Type="http://schemas.openxmlformats.org/officeDocument/2006/relationships/image" Target="../media/image129.jpg"/><Relationship Id="rId12" Type="http://schemas.openxmlformats.org/officeDocument/2006/relationships/image" Target="../media/image130.png"/><Relationship Id="rId13" Type="http://schemas.openxmlformats.org/officeDocument/2006/relationships/image" Target="../media/image131.png"/><Relationship Id="rId14" Type="http://schemas.openxmlformats.org/officeDocument/2006/relationships/image" Target="../media/image132.jpg"/><Relationship Id="rId15" Type="http://schemas.openxmlformats.org/officeDocument/2006/relationships/image" Target="../media/image133.png"/><Relationship Id="rId16" Type="http://schemas.openxmlformats.org/officeDocument/2006/relationships/image" Target="../media/image134.jpg"/><Relationship Id="rId17" Type="http://schemas.openxmlformats.org/officeDocument/2006/relationships/image" Target="../media/image13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35.jpg"/><Relationship Id="rId7" Type="http://schemas.openxmlformats.org/officeDocument/2006/relationships/image" Target="../media/image140.jpg"/><Relationship Id="rId8" Type="http://schemas.openxmlformats.org/officeDocument/2006/relationships/image" Target="../media/image121.jpg"/><Relationship Id="rId9" Type="http://schemas.openxmlformats.org/officeDocument/2006/relationships/image" Target="../media/image141.jpg"/><Relationship Id="rId10" Type="http://schemas.openxmlformats.org/officeDocument/2006/relationships/image" Target="../media/image142.jpg"/><Relationship Id="rId11" Type="http://schemas.openxmlformats.org/officeDocument/2006/relationships/image" Target="../media/image143.jpg"/><Relationship Id="rId12" Type="http://schemas.openxmlformats.org/officeDocument/2006/relationships/image" Target="../media/image144.jpg"/><Relationship Id="rId13" Type="http://schemas.openxmlformats.org/officeDocument/2006/relationships/image" Target="../media/image145.jpg"/><Relationship Id="rId14" Type="http://schemas.openxmlformats.org/officeDocument/2006/relationships/image" Target="../media/image146.jpg"/><Relationship Id="rId15" Type="http://schemas.openxmlformats.org/officeDocument/2006/relationships/image" Target="../media/image147.png"/><Relationship Id="rId16" Type="http://schemas.openxmlformats.org/officeDocument/2006/relationships/image" Target="../media/image119.jpg"/><Relationship Id="rId17" Type="http://schemas.openxmlformats.org/officeDocument/2006/relationships/image" Target="../media/image148.jpg"/><Relationship Id="rId18" Type="http://schemas.openxmlformats.org/officeDocument/2006/relationships/image" Target="../media/image149.jpg"/><Relationship Id="rId19" Type="http://schemas.openxmlformats.org/officeDocument/2006/relationships/image" Target="../media/image150.jpg"/><Relationship Id="rId20" Type="http://schemas.openxmlformats.org/officeDocument/2006/relationships/image" Target="../media/image151.png"/><Relationship Id="rId21" Type="http://schemas.openxmlformats.org/officeDocument/2006/relationships/image" Target="../media/image15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3.jp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Relationship Id="rId6" Type="http://schemas.openxmlformats.org/officeDocument/2006/relationships/image" Target="../media/image157.png"/><Relationship Id="rId7" Type="http://schemas.openxmlformats.org/officeDocument/2006/relationships/image" Target="../media/image158.png"/><Relationship Id="rId8" Type="http://schemas.openxmlformats.org/officeDocument/2006/relationships/image" Target="../media/image159.png"/><Relationship Id="rId9" Type="http://schemas.openxmlformats.org/officeDocument/2006/relationships/image" Target="../media/image160.png"/><Relationship Id="rId10" Type="http://schemas.openxmlformats.org/officeDocument/2006/relationships/image" Target="../media/image161.png"/><Relationship Id="rId11" Type="http://schemas.openxmlformats.org/officeDocument/2006/relationships/image" Target="../media/image162.png"/><Relationship Id="rId12" Type="http://schemas.openxmlformats.org/officeDocument/2006/relationships/image" Target="../media/image163.png"/><Relationship Id="rId13" Type="http://schemas.openxmlformats.org/officeDocument/2006/relationships/image" Target="../media/image164.png"/><Relationship Id="rId14" Type="http://schemas.openxmlformats.org/officeDocument/2006/relationships/image" Target="../media/image165.jpg"/><Relationship Id="rId15" Type="http://schemas.openxmlformats.org/officeDocument/2006/relationships/image" Target="../media/image166.jpg"/><Relationship Id="rId16" Type="http://schemas.openxmlformats.org/officeDocument/2006/relationships/image" Target="../media/image167.jpg"/><Relationship Id="rId17" Type="http://schemas.openxmlformats.org/officeDocument/2006/relationships/image" Target="../media/image168.jpg"/><Relationship Id="rId18" Type="http://schemas.openxmlformats.org/officeDocument/2006/relationships/image" Target="../media/image169.jpg"/><Relationship Id="rId19" Type="http://schemas.openxmlformats.org/officeDocument/2006/relationships/image" Target="../media/image170.jpg"/><Relationship Id="rId20" Type="http://schemas.openxmlformats.org/officeDocument/2006/relationships/image" Target="../media/image17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jpg"/><Relationship Id="rId7" Type="http://schemas.openxmlformats.org/officeDocument/2006/relationships/image" Target="../media/image89.jpg"/><Relationship Id="rId8" Type="http://schemas.openxmlformats.org/officeDocument/2006/relationships/image" Target="../media/image126.jpg"/><Relationship Id="rId9" Type="http://schemas.openxmlformats.org/officeDocument/2006/relationships/image" Target="../media/image17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png"/><Relationship Id="rId3" Type="http://schemas.openxmlformats.org/officeDocument/2006/relationships/image" Target="../media/image179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Relationship Id="rId10" Type="http://schemas.openxmlformats.org/officeDocument/2006/relationships/image" Target="../media/image186.jpg"/><Relationship Id="rId11" Type="http://schemas.openxmlformats.org/officeDocument/2006/relationships/image" Target="../media/image187.jpg"/><Relationship Id="rId12" Type="http://schemas.openxmlformats.org/officeDocument/2006/relationships/image" Target="../media/image188.jpg"/><Relationship Id="rId13" Type="http://schemas.openxmlformats.org/officeDocument/2006/relationships/image" Target="../media/image189.jpg"/><Relationship Id="rId14" Type="http://schemas.openxmlformats.org/officeDocument/2006/relationships/image" Target="../media/image190.png"/><Relationship Id="rId15" Type="http://schemas.openxmlformats.org/officeDocument/2006/relationships/image" Target="../media/image191.jpg"/><Relationship Id="rId16" Type="http://schemas.openxmlformats.org/officeDocument/2006/relationships/image" Target="../media/image128.jpg"/><Relationship Id="rId17" Type="http://schemas.openxmlformats.org/officeDocument/2006/relationships/image" Target="../media/image129.jpg"/><Relationship Id="rId18" Type="http://schemas.openxmlformats.org/officeDocument/2006/relationships/image" Target="../media/image192.jpg"/><Relationship Id="rId19" Type="http://schemas.openxmlformats.org/officeDocument/2006/relationships/image" Target="../media/image193.png"/><Relationship Id="rId20" Type="http://schemas.openxmlformats.org/officeDocument/2006/relationships/image" Target="../media/image121.jpg"/><Relationship Id="rId21" Type="http://schemas.openxmlformats.org/officeDocument/2006/relationships/image" Target="../media/image19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5.png"/><Relationship Id="rId3" Type="http://schemas.openxmlformats.org/officeDocument/2006/relationships/image" Target="../media/image196.png"/><Relationship Id="rId4" Type="http://schemas.openxmlformats.org/officeDocument/2006/relationships/image" Target="../media/image197.jpg"/><Relationship Id="rId5" Type="http://schemas.openxmlformats.org/officeDocument/2006/relationships/image" Target="../media/image198.png"/><Relationship Id="rId6" Type="http://schemas.openxmlformats.org/officeDocument/2006/relationships/image" Target="../media/image199.png"/><Relationship Id="rId7" Type="http://schemas.openxmlformats.org/officeDocument/2006/relationships/image" Target="../media/image200.png"/><Relationship Id="rId8" Type="http://schemas.openxmlformats.org/officeDocument/2006/relationships/image" Target="../media/image201.png"/><Relationship Id="rId9" Type="http://schemas.openxmlformats.org/officeDocument/2006/relationships/image" Target="../media/image202.jpg"/><Relationship Id="rId10" Type="http://schemas.openxmlformats.org/officeDocument/2006/relationships/image" Target="../media/image203.png"/><Relationship Id="rId11" Type="http://schemas.openxmlformats.org/officeDocument/2006/relationships/image" Target="../media/image204.jpg"/><Relationship Id="rId12" Type="http://schemas.openxmlformats.org/officeDocument/2006/relationships/image" Target="../media/image205.png"/><Relationship Id="rId13" Type="http://schemas.openxmlformats.org/officeDocument/2006/relationships/image" Target="../media/image206.jpg"/><Relationship Id="rId14" Type="http://schemas.openxmlformats.org/officeDocument/2006/relationships/image" Target="../media/image44.jpg"/><Relationship Id="rId15" Type="http://schemas.openxmlformats.org/officeDocument/2006/relationships/image" Target="../media/image207.jpg"/><Relationship Id="rId16" Type="http://schemas.openxmlformats.org/officeDocument/2006/relationships/image" Target="../media/image208.jpg"/><Relationship Id="rId17" Type="http://schemas.openxmlformats.org/officeDocument/2006/relationships/image" Target="../media/image88.jpg"/><Relationship Id="rId18" Type="http://schemas.openxmlformats.org/officeDocument/2006/relationships/image" Target="../media/image209.png"/><Relationship Id="rId19" Type="http://schemas.openxmlformats.org/officeDocument/2006/relationships/image" Target="../media/image210.jpg"/><Relationship Id="rId20" Type="http://schemas.openxmlformats.org/officeDocument/2006/relationships/image" Target="../media/image211.png"/><Relationship Id="rId21" Type="http://schemas.openxmlformats.org/officeDocument/2006/relationships/image" Target="../media/image212.png"/><Relationship Id="rId22" Type="http://schemas.openxmlformats.org/officeDocument/2006/relationships/image" Target="../media/image213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4" Type="http://schemas.openxmlformats.org/officeDocument/2006/relationships/image" Target="../media/image216.jpg"/><Relationship Id="rId5" Type="http://schemas.openxmlformats.org/officeDocument/2006/relationships/image" Target="../media/image192.jpg"/><Relationship Id="rId6" Type="http://schemas.openxmlformats.org/officeDocument/2006/relationships/image" Target="../media/image217.jpg"/><Relationship Id="rId7" Type="http://schemas.openxmlformats.org/officeDocument/2006/relationships/image" Target="../media/image20.jpg"/><Relationship Id="rId8" Type="http://schemas.openxmlformats.org/officeDocument/2006/relationships/image" Target="../media/image218.jpg"/><Relationship Id="rId9" Type="http://schemas.openxmlformats.org/officeDocument/2006/relationships/image" Target="../media/image140.jpg"/><Relationship Id="rId10" Type="http://schemas.openxmlformats.org/officeDocument/2006/relationships/image" Target="../media/image219.png"/><Relationship Id="rId11" Type="http://schemas.openxmlformats.org/officeDocument/2006/relationships/image" Target="../media/image22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1.png"/><Relationship Id="rId3" Type="http://schemas.openxmlformats.org/officeDocument/2006/relationships/image" Target="../media/image222.jpg"/><Relationship Id="rId4" Type="http://schemas.openxmlformats.org/officeDocument/2006/relationships/image" Target="../media/image223.png"/><Relationship Id="rId5" Type="http://schemas.openxmlformats.org/officeDocument/2006/relationships/image" Target="../media/image224.jpg"/><Relationship Id="rId6" Type="http://schemas.openxmlformats.org/officeDocument/2006/relationships/image" Target="../media/image225.jpg"/><Relationship Id="rId7" Type="http://schemas.openxmlformats.org/officeDocument/2006/relationships/image" Target="../media/image226.jpg"/><Relationship Id="rId8" Type="http://schemas.openxmlformats.org/officeDocument/2006/relationships/image" Target="../media/image22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4252" y="1214627"/>
              <a:ext cx="9678924" cy="44104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07591" y="1267967"/>
              <a:ext cx="9577070" cy="4308475"/>
            </a:xfrm>
            <a:custGeom>
              <a:avLst/>
              <a:gdLst/>
              <a:ahLst/>
              <a:cxnLst/>
              <a:rect l="l" t="t" r="r" b="b"/>
              <a:pathLst>
                <a:path w="9577070" h="4308475">
                  <a:moveTo>
                    <a:pt x="9576816" y="0"/>
                  </a:moveTo>
                  <a:lnTo>
                    <a:pt x="0" y="0"/>
                  </a:lnTo>
                  <a:lnTo>
                    <a:pt x="0" y="4308348"/>
                  </a:lnTo>
                  <a:lnTo>
                    <a:pt x="9576816" y="4308348"/>
                  </a:lnTo>
                  <a:lnTo>
                    <a:pt x="9576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47800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3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135879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50179" y="1267967"/>
              <a:ext cx="1691639" cy="645160"/>
            </a:xfrm>
            <a:custGeom>
              <a:avLst/>
              <a:gdLst/>
              <a:ahLst/>
              <a:cxnLst/>
              <a:rect l="l" t="t" r="r" b="b"/>
              <a:pathLst>
                <a:path w="1691640" h="645160">
                  <a:moveTo>
                    <a:pt x="0" y="0"/>
                  </a:moveTo>
                  <a:lnTo>
                    <a:pt x="0" y="640080"/>
                  </a:lnTo>
                </a:path>
                <a:path w="1691640" h="645160">
                  <a:moveTo>
                    <a:pt x="1691640" y="0"/>
                  </a:moveTo>
                  <a:lnTo>
                    <a:pt x="1691640" y="640080"/>
                  </a:lnTo>
                </a:path>
                <a:path w="1691640" h="645160">
                  <a:moveTo>
                    <a:pt x="0" y="644652"/>
                  </a:moveTo>
                  <a:lnTo>
                    <a:pt x="1691640" y="64465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-50"/>
              <a:t>M</a:t>
            </a:r>
            <a:r>
              <a:rPr dirty="0" spc="-365"/>
              <a:t>Y</a:t>
            </a:r>
            <a:r>
              <a:rPr dirty="0" spc="-315"/>
              <a:t> </a:t>
            </a:r>
            <a:r>
              <a:rPr dirty="0" spc="710"/>
              <a:t>C</a:t>
            </a:r>
            <a:r>
              <a:rPr dirty="0" spc="405"/>
              <a:t>O</a:t>
            </a:r>
            <a:r>
              <a:rPr dirty="0" spc="85"/>
              <a:t>V</a:t>
            </a:r>
            <a:r>
              <a:rPr dirty="0" spc="-1565"/>
              <a:t>I</a:t>
            </a:r>
            <a:r>
              <a:rPr dirty="0" spc="-415"/>
              <a:t>D</a:t>
            </a:r>
            <a:r>
              <a:rPr dirty="0" spc="-320"/>
              <a:t> </a:t>
            </a:r>
            <a:r>
              <a:rPr dirty="0" spc="-509"/>
              <a:t>D</a:t>
            </a:r>
            <a:r>
              <a:rPr dirty="0" spc="-1565"/>
              <a:t>I</a:t>
            </a:r>
            <a:r>
              <a:rPr dirty="0" spc="300"/>
              <a:t>A</a:t>
            </a:r>
            <a:r>
              <a:rPr dirty="0" spc="-1150"/>
              <a:t>R</a:t>
            </a:r>
            <a:r>
              <a:rPr dirty="0" spc="-365"/>
              <a:t>Y</a:t>
            </a:r>
          </a:p>
          <a:p>
            <a:pPr algn="ctr" marL="9525" marR="344805">
              <a:lnSpc>
                <a:spcPts val="2585"/>
              </a:lnSpc>
              <a:spcBef>
                <a:spcPts val="3540"/>
              </a:spcBef>
            </a:pPr>
            <a:r>
              <a:rPr dirty="0" sz="2400" spc="-465">
                <a:solidFill>
                  <a:srgbClr val="0E637A"/>
                </a:solidFill>
              </a:rPr>
              <a:t>เม่ือสถาปนิกติดโควิด</a:t>
            </a:r>
            <a:r>
              <a:rPr dirty="0" sz="2400" spc="-235">
                <a:solidFill>
                  <a:srgbClr val="0E637A"/>
                </a:solidFill>
              </a:rPr>
              <a:t> </a:t>
            </a:r>
            <a:r>
              <a:rPr dirty="0" sz="1800" spc="15">
                <a:solidFill>
                  <a:srgbClr val="0E637A"/>
                </a:solidFill>
              </a:rPr>
              <a:t>Version</a:t>
            </a:r>
            <a:r>
              <a:rPr dirty="0" sz="1800" spc="235">
                <a:solidFill>
                  <a:srgbClr val="0E637A"/>
                </a:solidFill>
              </a:rPr>
              <a:t> </a:t>
            </a:r>
            <a:r>
              <a:rPr dirty="0" sz="1800" spc="-140">
                <a:solidFill>
                  <a:srgbClr val="0E637A"/>
                </a:solidFill>
              </a:rPr>
              <a:t>2</a:t>
            </a:r>
            <a:endParaRPr sz="1800"/>
          </a:p>
          <a:p>
            <a:pPr algn="ctr" marL="9525" marR="345440">
              <a:lnSpc>
                <a:spcPts val="2585"/>
              </a:lnSpc>
            </a:pPr>
            <a:r>
              <a:rPr dirty="0" sz="2400" spc="-630">
                <a:solidFill>
                  <a:srgbClr val="0E637A"/>
                </a:solidFill>
              </a:rPr>
              <a:t>ตอน</a:t>
            </a:r>
            <a:r>
              <a:rPr dirty="0" sz="2400" spc="-330">
                <a:solidFill>
                  <a:srgbClr val="0E637A"/>
                </a:solidFill>
              </a:rPr>
              <a:t> </a:t>
            </a:r>
            <a:r>
              <a:rPr dirty="0" sz="2400" spc="-585">
                <a:solidFill>
                  <a:srgbClr val="0E637A"/>
                </a:solidFill>
              </a:rPr>
              <a:t>มนุษยแ์</a:t>
            </a:r>
            <a:r>
              <a:rPr dirty="0" sz="2400" spc="105">
                <a:solidFill>
                  <a:srgbClr val="0E637A"/>
                </a:solidFill>
              </a:rPr>
              <a:t> </a:t>
            </a:r>
            <a:r>
              <a:rPr dirty="0" sz="2400" spc="-440">
                <a:solidFill>
                  <a:srgbClr val="0E637A"/>
                </a:solidFill>
              </a:rPr>
              <a:t>ม่ใน</a:t>
            </a:r>
            <a:r>
              <a:rPr dirty="0" sz="2400" spc="180">
                <a:solidFill>
                  <a:srgbClr val="0E637A"/>
                </a:solidFill>
              </a:rPr>
              <a:t> </a:t>
            </a:r>
            <a:r>
              <a:rPr dirty="0" sz="2400" spc="-20">
                <a:solidFill>
                  <a:srgbClr val="0E637A"/>
                </a:solidFill>
              </a:rPr>
              <a:t>Hospitel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2081910" y="4933315"/>
            <a:ext cx="78974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25">
                <a:latin typeface="Microsoft Sans Serif"/>
                <a:cs typeface="Microsoft Sans Serif"/>
              </a:rPr>
              <a:t>เล่าเร่ืองราวจากประสบการณ์เพ่ือเป็</a:t>
            </a:r>
            <a:r>
              <a:rPr dirty="0" sz="2000" spc="-320">
                <a:latin typeface="Microsoft Sans Serif"/>
                <a:cs typeface="Microsoft Sans Serif"/>
              </a:rPr>
              <a:t> </a:t>
            </a:r>
            <a:r>
              <a:rPr dirty="0" sz="2000" spc="-280">
                <a:latin typeface="Microsoft Sans Serif"/>
                <a:cs typeface="Microsoft Sans Serif"/>
              </a:rPr>
              <a:t>นวิทยทาน</a:t>
            </a:r>
            <a:r>
              <a:rPr dirty="0" sz="2000" spc="114">
                <a:latin typeface="Microsoft Sans Serif"/>
                <a:cs typeface="Microsoft Sans Serif"/>
              </a:rPr>
              <a:t> </a:t>
            </a:r>
            <a:r>
              <a:rPr dirty="0" sz="2000" spc="-235">
                <a:latin typeface="Microsoft Sans Serif"/>
                <a:cs typeface="Microsoft Sans Serif"/>
              </a:rPr>
              <a:t>และเป็</a:t>
            </a:r>
            <a:r>
              <a:rPr dirty="0" sz="2000" spc="-320">
                <a:latin typeface="Microsoft Sans Serif"/>
                <a:cs typeface="Microsoft Sans Serif"/>
              </a:rPr>
              <a:t> </a:t>
            </a:r>
            <a:r>
              <a:rPr dirty="0" sz="2000" spc="-380">
                <a:latin typeface="Microsoft Sans Serif"/>
                <a:cs typeface="Microsoft Sans Serif"/>
              </a:rPr>
              <a:t>นกา˚</a:t>
            </a:r>
            <a:r>
              <a:rPr dirty="0" sz="2000" spc="40">
                <a:latin typeface="Microsoft Sans Serif"/>
                <a:cs typeface="Microsoft Sans Serif"/>
              </a:rPr>
              <a:t> </a:t>
            </a:r>
            <a:r>
              <a:rPr dirty="0" sz="2000" spc="-320">
                <a:latin typeface="Microsoft Sans Serif"/>
                <a:cs typeface="Microsoft Sans Serif"/>
              </a:rPr>
              <a:t>ลงั</a:t>
            </a:r>
            <a:r>
              <a:rPr dirty="0" sz="2000" spc="110">
                <a:latin typeface="Microsoft Sans Serif"/>
                <a:cs typeface="Microsoft Sans Serif"/>
              </a:rPr>
              <a:t> </a:t>
            </a:r>
            <a:r>
              <a:rPr dirty="0" sz="2000" spc="-360">
                <a:latin typeface="Microsoft Sans Serif"/>
                <a:cs typeface="Microsoft Sans Serif"/>
              </a:rPr>
              <a:t>ใจใหก้</a:t>
            </a:r>
            <a:r>
              <a:rPr dirty="0" sz="2000" spc="285">
                <a:latin typeface="Microsoft Sans Serif"/>
                <a:cs typeface="Microsoft Sans Serif"/>
              </a:rPr>
              <a:t> </a:t>
            </a:r>
            <a:r>
              <a:rPr dirty="0" sz="2000" spc="-580">
                <a:latin typeface="Microsoft Sans Serif"/>
                <a:cs typeface="Microsoft Sans Serif"/>
              </a:rPr>
              <a:t>บั</a:t>
            </a:r>
            <a:r>
              <a:rPr dirty="0" sz="2000" spc="415">
                <a:latin typeface="Microsoft Sans Serif"/>
                <a:cs typeface="Microsoft Sans Serif"/>
              </a:rPr>
              <a:t> </a:t>
            </a:r>
            <a:r>
              <a:rPr dirty="0" sz="2000" spc="-360">
                <a:latin typeface="Microsoft Sans Serif"/>
                <a:cs typeface="Microsoft Sans Serif"/>
              </a:rPr>
              <a:t>ผูป้</a:t>
            </a:r>
            <a:r>
              <a:rPr dirty="0" sz="2000" spc="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่</a:t>
            </a:r>
            <a:r>
              <a:rPr dirty="0" sz="2000" spc="-275">
                <a:latin typeface="Microsoft Sans Serif"/>
                <a:cs typeface="Microsoft Sans Serif"/>
              </a:rPr>
              <a:t> </a:t>
            </a:r>
            <a:r>
              <a:rPr dirty="0" sz="2000" spc="-265">
                <a:latin typeface="Microsoft Sans Serif"/>
                <a:cs typeface="Microsoft Sans Serif"/>
              </a:rPr>
              <a:t>วย</a:t>
            </a:r>
            <a:r>
              <a:rPr dirty="0" sz="2000" spc="95">
                <a:latin typeface="Microsoft Sans Serif"/>
                <a:cs typeface="Microsoft Sans Serif"/>
              </a:rPr>
              <a:t> </a:t>
            </a:r>
            <a:r>
              <a:rPr dirty="0" sz="2000" spc="-335">
                <a:latin typeface="Microsoft Sans Serif"/>
                <a:cs typeface="Microsoft Sans Serif"/>
              </a:rPr>
              <a:t>ครอบครวั</a:t>
            </a:r>
            <a:r>
              <a:rPr dirty="0" sz="2000" spc="245">
                <a:latin typeface="Microsoft Sans Serif"/>
                <a:cs typeface="Microsoft Sans Serif"/>
              </a:rPr>
              <a:t> </a:t>
            </a:r>
            <a:r>
              <a:rPr dirty="0" sz="2000" spc="-250">
                <a:latin typeface="Microsoft Sans Serif"/>
                <a:cs typeface="Microsoft Sans Serif"/>
              </a:rPr>
              <a:t>และนักรบในชุดกาวน์ทุ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340">
                <a:latin typeface="Microsoft Sans Serif"/>
                <a:cs typeface="Microsoft Sans Serif"/>
              </a:rPr>
              <a:t>กทท่าน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89409" y="236296"/>
            <a:ext cx="1536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40" b="1">
                <a:solidFill>
                  <a:srgbClr val="0E637A"/>
                </a:solidFill>
                <a:latin typeface="Tahoma"/>
                <a:cs typeface="Tahoma"/>
              </a:rPr>
              <a:t>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46206" y="5229605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135879" y="1267967"/>
            <a:ext cx="1920239" cy="731520"/>
          </a:xfrm>
          <a:prstGeom prst="rect"/>
        </p:spPr>
        <p:txBody>
          <a:bodyPr wrap="square" lIns="0" tIns="107950" rIns="0" bIns="0" rtlCol="0" vert="horz">
            <a:spAutoFit/>
          </a:bodyPr>
          <a:lstStyle/>
          <a:p>
            <a:pPr marL="570230">
              <a:lnSpc>
                <a:spcPct val="100000"/>
              </a:lnSpc>
              <a:spcBef>
                <a:spcPts val="850"/>
              </a:spcBef>
            </a:pPr>
            <a:r>
              <a:rPr dirty="0" sz="2800" spc="-229">
                <a:solidFill>
                  <a:srgbClr val="0E637A"/>
                </a:solidFill>
              </a:rPr>
              <a:t>2021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2506" y="4291774"/>
            <a:ext cx="8493125" cy="2304415"/>
            <a:chOff x="242506" y="4291774"/>
            <a:chExt cx="8493125" cy="2304415"/>
          </a:xfrm>
        </p:grpSpPr>
        <p:sp>
          <p:nvSpPr>
            <p:cNvPr id="3" name="object 3"/>
            <p:cNvSpPr/>
            <p:nvPr/>
          </p:nvSpPr>
          <p:spPr>
            <a:xfrm>
              <a:off x="256793" y="4306061"/>
              <a:ext cx="8464550" cy="2275840"/>
            </a:xfrm>
            <a:custGeom>
              <a:avLst/>
              <a:gdLst/>
              <a:ahLst/>
              <a:cxnLst/>
              <a:rect l="l" t="t" r="r" b="b"/>
              <a:pathLst>
                <a:path w="8464550" h="2275840">
                  <a:moveTo>
                    <a:pt x="8085074" y="0"/>
                  </a:moveTo>
                  <a:lnTo>
                    <a:pt x="379222" y="0"/>
                  </a:lnTo>
                  <a:lnTo>
                    <a:pt x="331653" y="2954"/>
                  </a:lnTo>
                  <a:lnTo>
                    <a:pt x="285848" y="11582"/>
                  </a:lnTo>
                  <a:lnTo>
                    <a:pt x="242161" y="25527"/>
                  </a:lnTo>
                  <a:lnTo>
                    <a:pt x="200949" y="44434"/>
                  </a:lnTo>
                  <a:lnTo>
                    <a:pt x="162565" y="67948"/>
                  </a:lnTo>
                  <a:lnTo>
                    <a:pt x="127366" y="95712"/>
                  </a:lnTo>
                  <a:lnTo>
                    <a:pt x="95707" y="127371"/>
                  </a:lnTo>
                  <a:lnTo>
                    <a:pt x="67944" y="162571"/>
                  </a:lnTo>
                  <a:lnTo>
                    <a:pt x="44432" y="200954"/>
                  </a:lnTo>
                  <a:lnTo>
                    <a:pt x="25526" y="242167"/>
                  </a:lnTo>
                  <a:lnTo>
                    <a:pt x="11581" y="285852"/>
                  </a:lnTo>
                  <a:lnTo>
                    <a:pt x="2954" y="331656"/>
                  </a:lnTo>
                  <a:lnTo>
                    <a:pt x="0" y="379221"/>
                  </a:lnTo>
                  <a:lnTo>
                    <a:pt x="0" y="1896097"/>
                  </a:lnTo>
                  <a:lnTo>
                    <a:pt x="2954" y="1943668"/>
                  </a:lnTo>
                  <a:lnTo>
                    <a:pt x="11581" y="1989475"/>
                  </a:lnTo>
                  <a:lnTo>
                    <a:pt x="25526" y="2033164"/>
                  </a:lnTo>
                  <a:lnTo>
                    <a:pt x="44432" y="2074378"/>
                  </a:lnTo>
                  <a:lnTo>
                    <a:pt x="67944" y="2112763"/>
                  </a:lnTo>
                  <a:lnTo>
                    <a:pt x="95707" y="2147963"/>
                  </a:lnTo>
                  <a:lnTo>
                    <a:pt x="127366" y="2179622"/>
                  </a:lnTo>
                  <a:lnTo>
                    <a:pt x="162565" y="2207386"/>
                  </a:lnTo>
                  <a:lnTo>
                    <a:pt x="200949" y="2230899"/>
                  </a:lnTo>
                  <a:lnTo>
                    <a:pt x="242161" y="2249805"/>
                  </a:lnTo>
                  <a:lnTo>
                    <a:pt x="285848" y="2263749"/>
                  </a:lnTo>
                  <a:lnTo>
                    <a:pt x="331653" y="2272377"/>
                  </a:lnTo>
                  <a:lnTo>
                    <a:pt x="379222" y="2275332"/>
                  </a:lnTo>
                  <a:lnTo>
                    <a:pt x="8085074" y="2275332"/>
                  </a:lnTo>
                  <a:lnTo>
                    <a:pt x="8132639" y="2272377"/>
                  </a:lnTo>
                  <a:lnTo>
                    <a:pt x="8178443" y="2263749"/>
                  </a:lnTo>
                  <a:lnTo>
                    <a:pt x="8222128" y="2249805"/>
                  </a:lnTo>
                  <a:lnTo>
                    <a:pt x="8263341" y="2230899"/>
                  </a:lnTo>
                  <a:lnTo>
                    <a:pt x="8301724" y="2207386"/>
                  </a:lnTo>
                  <a:lnTo>
                    <a:pt x="8336924" y="2179622"/>
                  </a:lnTo>
                  <a:lnTo>
                    <a:pt x="8368583" y="2147963"/>
                  </a:lnTo>
                  <a:lnTo>
                    <a:pt x="8396347" y="2112763"/>
                  </a:lnTo>
                  <a:lnTo>
                    <a:pt x="8419861" y="2074378"/>
                  </a:lnTo>
                  <a:lnTo>
                    <a:pt x="8438768" y="2033164"/>
                  </a:lnTo>
                  <a:lnTo>
                    <a:pt x="8452713" y="1989475"/>
                  </a:lnTo>
                  <a:lnTo>
                    <a:pt x="8461341" y="1943668"/>
                  </a:lnTo>
                  <a:lnTo>
                    <a:pt x="8464296" y="1896097"/>
                  </a:lnTo>
                  <a:lnTo>
                    <a:pt x="8464296" y="379221"/>
                  </a:lnTo>
                  <a:lnTo>
                    <a:pt x="8461341" y="331656"/>
                  </a:lnTo>
                  <a:lnTo>
                    <a:pt x="8452713" y="285852"/>
                  </a:lnTo>
                  <a:lnTo>
                    <a:pt x="8438768" y="242167"/>
                  </a:lnTo>
                  <a:lnTo>
                    <a:pt x="8419861" y="200954"/>
                  </a:lnTo>
                  <a:lnTo>
                    <a:pt x="8396347" y="162571"/>
                  </a:lnTo>
                  <a:lnTo>
                    <a:pt x="8368583" y="127371"/>
                  </a:lnTo>
                  <a:lnTo>
                    <a:pt x="8336924" y="95712"/>
                  </a:lnTo>
                  <a:lnTo>
                    <a:pt x="8301724" y="67948"/>
                  </a:lnTo>
                  <a:lnTo>
                    <a:pt x="8263341" y="44434"/>
                  </a:lnTo>
                  <a:lnTo>
                    <a:pt x="8222128" y="25527"/>
                  </a:lnTo>
                  <a:lnTo>
                    <a:pt x="8178443" y="11582"/>
                  </a:lnTo>
                  <a:lnTo>
                    <a:pt x="8132639" y="2954"/>
                  </a:lnTo>
                  <a:lnTo>
                    <a:pt x="80850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56793" y="4306061"/>
              <a:ext cx="8464550" cy="2275840"/>
            </a:xfrm>
            <a:custGeom>
              <a:avLst/>
              <a:gdLst/>
              <a:ahLst/>
              <a:cxnLst/>
              <a:rect l="l" t="t" r="r" b="b"/>
              <a:pathLst>
                <a:path w="8464550" h="2275840">
                  <a:moveTo>
                    <a:pt x="0" y="379221"/>
                  </a:moveTo>
                  <a:lnTo>
                    <a:pt x="2954" y="331656"/>
                  </a:lnTo>
                  <a:lnTo>
                    <a:pt x="11581" y="285852"/>
                  </a:lnTo>
                  <a:lnTo>
                    <a:pt x="25526" y="242167"/>
                  </a:lnTo>
                  <a:lnTo>
                    <a:pt x="44432" y="200954"/>
                  </a:lnTo>
                  <a:lnTo>
                    <a:pt x="67944" y="162571"/>
                  </a:lnTo>
                  <a:lnTo>
                    <a:pt x="95707" y="127371"/>
                  </a:lnTo>
                  <a:lnTo>
                    <a:pt x="127366" y="95712"/>
                  </a:lnTo>
                  <a:lnTo>
                    <a:pt x="162565" y="67948"/>
                  </a:lnTo>
                  <a:lnTo>
                    <a:pt x="200949" y="44434"/>
                  </a:lnTo>
                  <a:lnTo>
                    <a:pt x="242161" y="25527"/>
                  </a:lnTo>
                  <a:lnTo>
                    <a:pt x="285848" y="11582"/>
                  </a:lnTo>
                  <a:lnTo>
                    <a:pt x="331653" y="2954"/>
                  </a:lnTo>
                  <a:lnTo>
                    <a:pt x="379222" y="0"/>
                  </a:lnTo>
                  <a:lnTo>
                    <a:pt x="8085074" y="0"/>
                  </a:lnTo>
                  <a:lnTo>
                    <a:pt x="8132639" y="2954"/>
                  </a:lnTo>
                  <a:lnTo>
                    <a:pt x="8178443" y="11582"/>
                  </a:lnTo>
                  <a:lnTo>
                    <a:pt x="8222128" y="25527"/>
                  </a:lnTo>
                  <a:lnTo>
                    <a:pt x="8263341" y="44434"/>
                  </a:lnTo>
                  <a:lnTo>
                    <a:pt x="8301724" y="67948"/>
                  </a:lnTo>
                  <a:lnTo>
                    <a:pt x="8336924" y="95712"/>
                  </a:lnTo>
                  <a:lnTo>
                    <a:pt x="8368583" y="127371"/>
                  </a:lnTo>
                  <a:lnTo>
                    <a:pt x="8396347" y="162571"/>
                  </a:lnTo>
                  <a:lnTo>
                    <a:pt x="8419861" y="200954"/>
                  </a:lnTo>
                  <a:lnTo>
                    <a:pt x="8438768" y="242167"/>
                  </a:lnTo>
                  <a:lnTo>
                    <a:pt x="8452713" y="285852"/>
                  </a:lnTo>
                  <a:lnTo>
                    <a:pt x="8461341" y="331656"/>
                  </a:lnTo>
                  <a:lnTo>
                    <a:pt x="8464296" y="379221"/>
                  </a:lnTo>
                  <a:lnTo>
                    <a:pt x="8464296" y="1896097"/>
                  </a:lnTo>
                  <a:lnTo>
                    <a:pt x="8461341" y="1943668"/>
                  </a:lnTo>
                  <a:lnTo>
                    <a:pt x="8452713" y="1989475"/>
                  </a:lnTo>
                  <a:lnTo>
                    <a:pt x="8438768" y="2033164"/>
                  </a:lnTo>
                  <a:lnTo>
                    <a:pt x="8419861" y="2074378"/>
                  </a:lnTo>
                  <a:lnTo>
                    <a:pt x="8396347" y="2112763"/>
                  </a:lnTo>
                  <a:lnTo>
                    <a:pt x="8368583" y="2147963"/>
                  </a:lnTo>
                  <a:lnTo>
                    <a:pt x="8336924" y="2179622"/>
                  </a:lnTo>
                  <a:lnTo>
                    <a:pt x="8301724" y="2207386"/>
                  </a:lnTo>
                  <a:lnTo>
                    <a:pt x="8263341" y="2230899"/>
                  </a:lnTo>
                  <a:lnTo>
                    <a:pt x="8222128" y="2249805"/>
                  </a:lnTo>
                  <a:lnTo>
                    <a:pt x="8178443" y="2263749"/>
                  </a:lnTo>
                  <a:lnTo>
                    <a:pt x="8132639" y="2272377"/>
                  </a:lnTo>
                  <a:lnTo>
                    <a:pt x="8085074" y="2275332"/>
                  </a:lnTo>
                  <a:lnTo>
                    <a:pt x="379222" y="2275332"/>
                  </a:lnTo>
                  <a:lnTo>
                    <a:pt x="331653" y="2272377"/>
                  </a:lnTo>
                  <a:lnTo>
                    <a:pt x="285848" y="2263749"/>
                  </a:lnTo>
                  <a:lnTo>
                    <a:pt x="242161" y="2249805"/>
                  </a:lnTo>
                  <a:lnTo>
                    <a:pt x="200949" y="2230899"/>
                  </a:lnTo>
                  <a:lnTo>
                    <a:pt x="162565" y="2207386"/>
                  </a:lnTo>
                  <a:lnTo>
                    <a:pt x="127366" y="2179622"/>
                  </a:lnTo>
                  <a:lnTo>
                    <a:pt x="95707" y="2147963"/>
                  </a:lnTo>
                  <a:lnTo>
                    <a:pt x="67944" y="2112763"/>
                  </a:lnTo>
                  <a:lnTo>
                    <a:pt x="44432" y="2074378"/>
                  </a:lnTo>
                  <a:lnTo>
                    <a:pt x="25526" y="2033164"/>
                  </a:lnTo>
                  <a:lnTo>
                    <a:pt x="11581" y="1989475"/>
                  </a:lnTo>
                  <a:lnTo>
                    <a:pt x="2954" y="1943668"/>
                  </a:lnTo>
                  <a:lnTo>
                    <a:pt x="0" y="1896097"/>
                  </a:lnTo>
                  <a:lnTo>
                    <a:pt x="0" y="379221"/>
                  </a:lnTo>
                  <a:close/>
                </a:path>
              </a:pathLst>
            </a:custGeom>
            <a:ln w="28575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271145" y="321436"/>
            <a:ext cx="2221230" cy="2150745"/>
            <a:chOff x="271145" y="321436"/>
            <a:chExt cx="2221230" cy="21507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" y="324611"/>
              <a:ext cx="2214372" cy="214426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4320" y="324611"/>
              <a:ext cx="2214880" cy="2144395"/>
            </a:xfrm>
            <a:custGeom>
              <a:avLst/>
              <a:gdLst/>
              <a:ahLst/>
              <a:cxnLst/>
              <a:rect l="l" t="t" r="r" b="b"/>
              <a:pathLst>
                <a:path w="2214880" h="2144395">
                  <a:moveTo>
                    <a:pt x="0" y="357378"/>
                  </a:moveTo>
                  <a:lnTo>
                    <a:pt x="3262" y="308887"/>
                  </a:lnTo>
                  <a:lnTo>
                    <a:pt x="12766" y="262378"/>
                  </a:lnTo>
                  <a:lnTo>
                    <a:pt x="28085" y="218277"/>
                  </a:lnTo>
                  <a:lnTo>
                    <a:pt x="48793" y="177009"/>
                  </a:lnTo>
                  <a:lnTo>
                    <a:pt x="74466" y="139001"/>
                  </a:lnTo>
                  <a:lnTo>
                    <a:pt x="104676" y="104679"/>
                  </a:lnTo>
                  <a:lnTo>
                    <a:pt x="138999" y="74469"/>
                  </a:lnTo>
                  <a:lnTo>
                    <a:pt x="177007" y="48796"/>
                  </a:lnTo>
                  <a:lnTo>
                    <a:pt x="218277" y="28086"/>
                  </a:lnTo>
                  <a:lnTo>
                    <a:pt x="262381" y="12767"/>
                  </a:lnTo>
                  <a:lnTo>
                    <a:pt x="308894" y="3262"/>
                  </a:lnTo>
                  <a:lnTo>
                    <a:pt x="357390" y="0"/>
                  </a:lnTo>
                  <a:lnTo>
                    <a:pt x="1856994" y="0"/>
                  </a:lnTo>
                  <a:lnTo>
                    <a:pt x="1905484" y="3262"/>
                  </a:lnTo>
                  <a:lnTo>
                    <a:pt x="1951993" y="12767"/>
                  </a:lnTo>
                  <a:lnTo>
                    <a:pt x="1996094" y="28086"/>
                  </a:lnTo>
                  <a:lnTo>
                    <a:pt x="2037362" y="48796"/>
                  </a:lnTo>
                  <a:lnTo>
                    <a:pt x="2075370" y="74469"/>
                  </a:lnTo>
                  <a:lnTo>
                    <a:pt x="2109692" y="104679"/>
                  </a:lnTo>
                  <a:lnTo>
                    <a:pt x="2139902" y="139001"/>
                  </a:lnTo>
                  <a:lnTo>
                    <a:pt x="2165575" y="177009"/>
                  </a:lnTo>
                  <a:lnTo>
                    <a:pt x="2186285" y="218277"/>
                  </a:lnTo>
                  <a:lnTo>
                    <a:pt x="2201604" y="262378"/>
                  </a:lnTo>
                  <a:lnTo>
                    <a:pt x="2211109" y="308887"/>
                  </a:lnTo>
                  <a:lnTo>
                    <a:pt x="2214372" y="357378"/>
                  </a:lnTo>
                  <a:lnTo>
                    <a:pt x="2214372" y="1786890"/>
                  </a:lnTo>
                  <a:lnTo>
                    <a:pt x="2211109" y="1835380"/>
                  </a:lnTo>
                  <a:lnTo>
                    <a:pt x="2201604" y="1881889"/>
                  </a:lnTo>
                  <a:lnTo>
                    <a:pt x="2186285" y="1925990"/>
                  </a:lnTo>
                  <a:lnTo>
                    <a:pt x="2165575" y="1967258"/>
                  </a:lnTo>
                  <a:lnTo>
                    <a:pt x="2139902" y="2005266"/>
                  </a:lnTo>
                  <a:lnTo>
                    <a:pt x="2109692" y="2039588"/>
                  </a:lnTo>
                  <a:lnTo>
                    <a:pt x="2075370" y="2069798"/>
                  </a:lnTo>
                  <a:lnTo>
                    <a:pt x="2037362" y="2095471"/>
                  </a:lnTo>
                  <a:lnTo>
                    <a:pt x="1996094" y="2116181"/>
                  </a:lnTo>
                  <a:lnTo>
                    <a:pt x="1951993" y="2131500"/>
                  </a:lnTo>
                  <a:lnTo>
                    <a:pt x="1905484" y="2141005"/>
                  </a:lnTo>
                  <a:lnTo>
                    <a:pt x="1856994" y="2144268"/>
                  </a:lnTo>
                  <a:lnTo>
                    <a:pt x="357390" y="2144268"/>
                  </a:lnTo>
                  <a:lnTo>
                    <a:pt x="308894" y="2141005"/>
                  </a:lnTo>
                  <a:lnTo>
                    <a:pt x="262381" y="2131500"/>
                  </a:lnTo>
                  <a:lnTo>
                    <a:pt x="218277" y="2116181"/>
                  </a:lnTo>
                  <a:lnTo>
                    <a:pt x="177007" y="2095471"/>
                  </a:lnTo>
                  <a:lnTo>
                    <a:pt x="138999" y="2069798"/>
                  </a:lnTo>
                  <a:lnTo>
                    <a:pt x="104676" y="2039588"/>
                  </a:lnTo>
                  <a:lnTo>
                    <a:pt x="74466" y="2005266"/>
                  </a:lnTo>
                  <a:lnTo>
                    <a:pt x="48793" y="1967258"/>
                  </a:lnTo>
                  <a:lnTo>
                    <a:pt x="28085" y="1925990"/>
                  </a:lnTo>
                  <a:lnTo>
                    <a:pt x="12766" y="1881889"/>
                  </a:lnTo>
                  <a:lnTo>
                    <a:pt x="3262" y="1835380"/>
                  </a:lnTo>
                  <a:lnTo>
                    <a:pt x="0" y="1786890"/>
                  </a:lnTo>
                  <a:lnTo>
                    <a:pt x="0" y="357378"/>
                  </a:lnTo>
                  <a:close/>
                </a:path>
              </a:pathLst>
            </a:custGeom>
            <a:ln w="6349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36091" y="2143759"/>
              <a:ext cx="690880" cy="281940"/>
            </a:xfrm>
            <a:custGeom>
              <a:avLst/>
              <a:gdLst/>
              <a:ahLst/>
              <a:cxnLst/>
              <a:rect l="l" t="t" r="r" b="b"/>
              <a:pathLst>
                <a:path w="690880" h="281939">
                  <a:moveTo>
                    <a:pt x="690346" y="0"/>
                  </a:moveTo>
                  <a:lnTo>
                    <a:pt x="515112" y="0"/>
                  </a:lnTo>
                  <a:lnTo>
                    <a:pt x="176784" y="0"/>
                  </a:lnTo>
                  <a:lnTo>
                    <a:pt x="0" y="0"/>
                  </a:lnTo>
                  <a:lnTo>
                    <a:pt x="0" y="281940"/>
                  </a:lnTo>
                  <a:lnTo>
                    <a:pt x="176784" y="281940"/>
                  </a:lnTo>
                  <a:lnTo>
                    <a:pt x="515086" y="281940"/>
                  </a:lnTo>
                  <a:lnTo>
                    <a:pt x="690346" y="281940"/>
                  </a:lnTo>
                  <a:lnTo>
                    <a:pt x="69034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11555" y="340614"/>
            <a:ext cx="1741805" cy="77660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just" marL="12700" marR="5080" indent="17780">
              <a:lnSpc>
                <a:spcPct val="97700"/>
              </a:lnSpc>
              <a:spcBef>
                <a:spcPts val="150"/>
              </a:spcBef>
            </a:pPr>
            <a:r>
              <a:rPr dirty="0" sz="1800" b="1">
                <a:latin typeface="Arial"/>
                <a:cs typeface="Arial"/>
              </a:rPr>
              <a:t>COVID </a:t>
            </a:r>
            <a:r>
              <a:rPr dirty="0" sz="1800" spc="-10" b="1">
                <a:latin typeface="Arial"/>
                <a:cs typeface="Arial"/>
              </a:rPr>
              <a:t>1</a:t>
            </a:r>
            <a:r>
              <a:rPr dirty="0" sz="1800" spc="-5" b="1">
                <a:latin typeface="Arial"/>
                <a:cs typeface="Arial"/>
              </a:rPr>
              <a:t>9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600" spc="-245">
                <a:latin typeface="Microsoft Sans Serif"/>
                <a:cs typeface="Microsoft Sans Serif"/>
              </a:rPr>
              <a:t>ก</a:t>
            </a:r>
            <a:r>
              <a:rPr dirty="0" sz="1600">
                <a:latin typeface="Microsoft Sans Serif"/>
                <a:cs typeface="Microsoft Sans Serif"/>
              </a:rPr>
              <a:t>็</a:t>
            </a:r>
            <a:r>
              <a:rPr dirty="0" sz="1600" spc="-280">
                <a:latin typeface="Microsoft Sans Serif"/>
                <a:cs typeface="Microsoft Sans Serif"/>
              </a:rPr>
              <a:t>ค</a:t>
            </a:r>
            <a:r>
              <a:rPr dirty="0" sz="1600" spc="10">
                <a:latin typeface="Microsoft Sans Serif"/>
                <a:cs typeface="Microsoft Sans Serif"/>
              </a:rPr>
              <a:t>ื</a:t>
            </a:r>
            <a:r>
              <a:rPr dirty="0" sz="1600" spc="-210">
                <a:latin typeface="Microsoft Sans Serif"/>
                <a:cs typeface="Microsoft Sans Serif"/>
              </a:rPr>
              <a:t>อ</a:t>
            </a:r>
            <a:r>
              <a:rPr dirty="0" sz="1600" spc="-170">
                <a:latin typeface="Microsoft Sans Serif"/>
                <a:cs typeface="Microsoft Sans Serif"/>
              </a:rPr>
              <a:t> </a:t>
            </a:r>
            <a:r>
              <a:rPr dirty="0" sz="1600" spc="-229">
                <a:latin typeface="Microsoft Sans Serif"/>
                <a:cs typeface="Microsoft Sans Serif"/>
              </a:rPr>
              <a:t>ไ</a:t>
            </a:r>
            <a:r>
              <a:rPr dirty="0" sz="1600" spc="-215">
                <a:latin typeface="Microsoft Sans Serif"/>
                <a:cs typeface="Microsoft Sans Serif"/>
              </a:rPr>
              <a:t>ว</a:t>
            </a:r>
            <a:r>
              <a:rPr dirty="0" sz="1600" spc="-250">
                <a:latin typeface="Microsoft Sans Serif"/>
                <a:cs typeface="Microsoft Sans Serif"/>
              </a:rPr>
              <a:t>ร</a:t>
            </a:r>
            <a:r>
              <a:rPr dirty="0" sz="1600" spc="10">
                <a:latin typeface="Microsoft Sans Serif"/>
                <a:cs typeface="Microsoft Sans Serif"/>
              </a:rPr>
              <a:t>ั</a:t>
            </a:r>
            <a:r>
              <a:rPr dirty="0" sz="1600" spc="-95">
                <a:latin typeface="Microsoft Sans Serif"/>
                <a:cs typeface="Microsoft Sans Serif"/>
              </a:rPr>
              <a:t>ส  </a:t>
            </a:r>
            <a:r>
              <a:rPr dirty="0" sz="1600" spc="-260">
                <a:latin typeface="Microsoft Sans Serif"/>
                <a:cs typeface="Microsoft Sans Serif"/>
              </a:rPr>
              <a:t>โคโรนาสายพนั</a:t>
            </a:r>
            <a:r>
              <a:rPr dirty="0" sz="1600" spc="-254">
                <a:latin typeface="Microsoft Sans Serif"/>
                <a:cs typeface="Microsoft Sans Serif"/>
              </a:rPr>
              <a:t> </a:t>
            </a:r>
            <a:r>
              <a:rPr dirty="0" sz="1600" spc="-135">
                <a:latin typeface="Microsoft Sans Serif"/>
                <a:cs typeface="Microsoft Sans Serif"/>
              </a:rPr>
              <a:t>ธุ์ใหม่ </a:t>
            </a:r>
            <a:r>
              <a:rPr dirty="0" sz="1600" spc="-365">
                <a:latin typeface="Microsoft Sans Serif"/>
                <a:cs typeface="Microsoft Sans Serif"/>
              </a:rPr>
              <a:t>2019</a:t>
            </a:r>
            <a:r>
              <a:rPr dirty="0" sz="1600" spc="-360">
                <a:latin typeface="Microsoft Sans Serif"/>
                <a:cs typeface="Microsoft Sans Serif"/>
              </a:rPr>
              <a:t> </a:t>
            </a:r>
            <a:r>
              <a:rPr dirty="0" sz="1600" spc="-190">
                <a:latin typeface="Microsoft Sans Serif"/>
                <a:cs typeface="Microsoft Sans Serif"/>
              </a:rPr>
              <a:t>เป็ </a:t>
            </a:r>
            <a:r>
              <a:rPr dirty="0" sz="1600" spc="-260">
                <a:latin typeface="Microsoft Sans Serif"/>
                <a:cs typeface="Microsoft Sans Serif"/>
              </a:rPr>
              <a:t>น </a:t>
            </a:r>
            <a:r>
              <a:rPr dirty="0" sz="1600" spc="-415">
                <a:latin typeface="Microsoft Sans Serif"/>
                <a:cs typeface="Microsoft Sans Serif"/>
              </a:rPr>
              <a:t> </a:t>
            </a:r>
            <a:r>
              <a:rPr dirty="0" sz="1600" spc="-190">
                <a:latin typeface="Microsoft Sans Serif"/>
                <a:cs typeface="Microsoft Sans Serif"/>
              </a:rPr>
              <a:t>ตระกูลของไวรัสท่ีก่อใหอ้</a:t>
            </a:r>
            <a:r>
              <a:rPr dirty="0" sz="1600" spc="-5">
                <a:latin typeface="Microsoft Sans Serif"/>
                <a:cs typeface="Microsoft Sans Serif"/>
              </a:rPr>
              <a:t> </a:t>
            </a:r>
            <a:r>
              <a:rPr dirty="0" sz="1600" spc="-229">
                <a:latin typeface="Microsoft Sans Serif"/>
                <a:cs typeface="Microsoft Sans Serif"/>
              </a:rPr>
              <a:t>าการ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268" y="1101090"/>
            <a:ext cx="17760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aseline="1736" sz="2400" spc="-315">
                <a:latin typeface="Microsoft Sans Serif"/>
                <a:cs typeface="Microsoft Sans Serif"/>
              </a:rPr>
              <a:t>ป่</a:t>
            </a:r>
            <a:r>
              <a:rPr dirty="0" baseline="1736" sz="2400" spc="-352">
                <a:latin typeface="Microsoft Sans Serif"/>
                <a:cs typeface="Microsoft Sans Serif"/>
              </a:rPr>
              <a:t> วยต</a:t>
            </a:r>
            <a:r>
              <a:rPr dirty="0" sz="1600" spc="-235">
                <a:latin typeface="Microsoft Sans Serif"/>
                <a:cs typeface="Microsoft Sans Serif"/>
              </a:rPr>
              <a:t>้</a:t>
            </a:r>
            <a:r>
              <a:rPr dirty="0" baseline="1736" sz="2400" spc="-352">
                <a:latin typeface="Microsoft Sans Serif"/>
                <a:cs typeface="Microsoft Sans Serif"/>
              </a:rPr>
              <a:t>งั</a:t>
            </a:r>
            <a:r>
              <a:rPr dirty="0" baseline="1736" sz="2400" spc="22">
                <a:latin typeface="Microsoft Sans Serif"/>
                <a:cs typeface="Microsoft Sans Serif"/>
              </a:rPr>
              <a:t> </a:t>
            </a:r>
            <a:r>
              <a:rPr dirty="0" baseline="1736" sz="2400" spc="-397">
                <a:latin typeface="Microsoft Sans Serif"/>
                <a:cs typeface="Microsoft Sans Serif"/>
              </a:rPr>
              <a:t>แต</a:t>
            </a:r>
            <a:r>
              <a:rPr dirty="0" baseline="3472" sz="2400" spc="-397">
                <a:latin typeface="Microsoft Sans Serif"/>
                <a:cs typeface="Microsoft Sans Serif"/>
              </a:rPr>
              <a:t>่</a:t>
            </a:r>
            <a:r>
              <a:rPr dirty="0" baseline="1736" sz="2400" spc="-397">
                <a:latin typeface="Microsoft Sans Serif"/>
                <a:cs typeface="Microsoft Sans Serif"/>
              </a:rPr>
              <a:t>โรคไขห้</a:t>
            </a:r>
            <a:r>
              <a:rPr dirty="0" baseline="1736" sz="2400" spc="412">
                <a:latin typeface="Microsoft Sans Serif"/>
                <a:cs typeface="Microsoft Sans Serif"/>
              </a:rPr>
              <a:t> </a:t>
            </a:r>
            <a:r>
              <a:rPr dirty="0" baseline="1736" sz="2400" spc="-517">
                <a:latin typeface="Microsoft Sans Serif"/>
                <a:cs typeface="Microsoft Sans Serif"/>
              </a:rPr>
              <a:t>วดั</a:t>
            </a:r>
            <a:r>
              <a:rPr dirty="0" baseline="1736" sz="2400" spc="195">
                <a:latin typeface="Microsoft Sans Serif"/>
                <a:cs typeface="Microsoft Sans Serif"/>
              </a:rPr>
              <a:t> </a:t>
            </a:r>
            <a:r>
              <a:rPr dirty="0" baseline="1736" sz="2400" spc="-352">
                <a:latin typeface="Microsoft Sans Serif"/>
                <a:cs typeface="Microsoft Sans Serif"/>
              </a:rPr>
              <a:t>ธรรมดาไป</a:t>
            </a:r>
            <a:endParaRPr baseline="1736" sz="2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459" y="1335481"/>
            <a:ext cx="17526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95">
                <a:latin typeface="Microsoft Sans Serif"/>
                <a:cs typeface="Microsoft Sans Serif"/>
              </a:rPr>
              <a:t>จนถึงโรคที่มีความรุนแรงมาก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260">
                <a:latin typeface="Microsoft Sans Serif"/>
                <a:cs typeface="Microsoft Sans Serif"/>
              </a:rPr>
              <a:t>น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3268" y="1573783"/>
            <a:ext cx="17640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65">
                <a:latin typeface="Microsoft Sans Serif"/>
                <a:cs typeface="Microsoft Sans Serif"/>
              </a:rPr>
              <a:t>คือ</a:t>
            </a:r>
            <a:r>
              <a:rPr dirty="0" sz="1600" spc="-170">
                <a:latin typeface="Microsoft Sans Serif"/>
                <a:cs typeface="Microsoft Sans Serif"/>
              </a:rPr>
              <a:t> 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โรคอุบัตใิ</a:t>
            </a:r>
            <a:r>
              <a:rPr dirty="0" sz="2000" spc="-3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50" b="1">
                <a:solidFill>
                  <a:srgbClr val="FF0000"/>
                </a:solidFill>
                <a:latin typeface="Tahoma"/>
                <a:cs typeface="Tahoma"/>
              </a:rPr>
              <a:t>หม่</a:t>
            </a:r>
            <a:r>
              <a:rPr dirty="0" sz="2000" spc="-1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245">
                <a:latin typeface="Microsoft Sans Serif"/>
                <a:cs typeface="Microsoft Sans Serif"/>
              </a:rPr>
              <a:t>แปลง</a:t>
            </a:r>
            <a:r>
              <a:rPr dirty="0" baseline="1736" sz="2400" spc="-367">
                <a:latin typeface="Microsoft Sans Serif"/>
                <a:cs typeface="Microsoft Sans Serif"/>
              </a:rPr>
              <a:t>่</a:t>
            </a:r>
            <a:r>
              <a:rPr dirty="0" sz="1600" spc="-245">
                <a:latin typeface="Microsoft Sans Serif"/>
                <a:cs typeface="Microsoft Sans Serif"/>
              </a:rPr>
              <a:t>ายๆวา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263" y="1892300"/>
            <a:ext cx="1750060" cy="2819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1600" spc="-370" b="1">
                <a:latin typeface="Tahoma"/>
                <a:cs typeface="Tahoma"/>
              </a:rPr>
              <a:t>ทางการแพทย์ยงไม่มีทางป้องกนั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6091" y="2174239"/>
            <a:ext cx="703580" cy="251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600" spc="-355" b="1">
                <a:latin typeface="Tahoma"/>
                <a:cs typeface="Tahoma"/>
              </a:rPr>
              <a:t>ไ</a:t>
            </a:r>
            <a:r>
              <a:rPr dirty="0" sz="1600" spc="-520" b="1">
                <a:latin typeface="Tahoma"/>
                <a:cs typeface="Tahoma"/>
              </a:rPr>
              <a:t>ด</a:t>
            </a:r>
            <a:r>
              <a:rPr dirty="0" sz="1600" b="1">
                <a:latin typeface="Tahoma"/>
                <a:cs typeface="Tahoma"/>
              </a:rPr>
              <a:t>้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5" b="1">
                <a:latin typeface="Arial"/>
                <a:cs typeface="Arial"/>
              </a:rPr>
              <a:t>100%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084436" y="214756"/>
            <a:ext cx="2970530" cy="4880610"/>
            <a:chOff x="9084436" y="214756"/>
            <a:chExt cx="2970530" cy="488061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7611" y="217931"/>
              <a:ext cx="2964180" cy="48737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087611" y="217931"/>
              <a:ext cx="2964180" cy="4874260"/>
            </a:xfrm>
            <a:custGeom>
              <a:avLst/>
              <a:gdLst/>
              <a:ahLst/>
              <a:cxnLst/>
              <a:rect l="l" t="t" r="r" b="b"/>
              <a:pathLst>
                <a:path w="2964179" h="4874260">
                  <a:moveTo>
                    <a:pt x="0" y="494030"/>
                  </a:moveTo>
                  <a:lnTo>
                    <a:pt x="2262" y="446459"/>
                  </a:lnTo>
                  <a:lnTo>
                    <a:pt x="8909" y="400166"/>
                  </a:lnTo>
                  <a:lnTo>
                    <a:pt x="19736" y="355358"/>
                  </a:lnTo>
                  <a:lnTo>
                    <a:pt x="34534" y="312242"/>
                  </a:lnTo>
                  <a:lnTo>
                    <a:pt x="53096" y="271025"/>
                  </a:lnTo>
                  <a:lnTo>
                    <a:pt x="75216" y="231915"/>
                  </a:lnTo>
                  <a:lnTo>
                    <a:pt x="100685" y="195119"/>
                  </a:lnTo>
                  <a:lnTo>
                    <a:pt x="129296" y="160844"/>
                  </a:lnTo>
                  <a:lnTo>
                    <a:pt x="160844" y="129296"/>
                  </a:lnTo>
                  <a:lnTo>
                    <a:pt x="195119" y="100685"/>
                  </a:lnTo>
                  <a:lnTo>
                    <a:pt x="231915" y="75216"/>
                  </a:lnTo>
                  <a:lnTo>
                    <a:pt x="271025" y="53096"/>
                  </a:lnTo>
                  <a:lnTo>
                    <a:pt x="312242" y="34534"/>
                  </a:lnTo>
                  <a:lnTo>
                    <a:pt x="355358" y="19736"/>
                  </a:lnTo>
                  <a:lnTo>
                    <a:pt x="400166" y="8909"/>
                  </a:lnTo>
                  <a:lnTo>
                    <a:pt x="446459" y="2262"/>
                  </a:lnTo>
                  <a:lnTo>
                    <a:pt x="494030" y="0"/>
                  </a:lnTo>
                  <a:lnTo>
                    <a:pt x="2470150" y="0"/>
                  </a:lnTo>
                  <a:lnTo>
                    <a:pt x="2517720" y="2262"/>
                  </a:lnTo>
                  <a:lnTo>
                    <a:pt x="2564013" y="8909"/>
                  </a:lnTo>
                  <a:lnTo>
                    <a:pt x="2608821" y="19736"/>
                  </a:lnTo>
                  <a:lnTo>
                    <a:pt x="2651937" y="34534"/>
                  </a:lnTo>
                  <a:lnTo>
                    <a:pt x="2693154" y="53096"/>
                  </a:lnTo>
                  <a:lnTo>
                    <a:pt x="2732264" y="75216"/>
                  </a:lnTo>
                  <a:lnTo>
                    <a:pt x="2769060" y="100685"/>
                  </a:lnTo>
                  <a:lnTo>
                    <a:pt x="2803335" y="129296"/>
                  </a:lnTo>
                  <a:lnTo>
                    <a:pt x="2834883" y="160844"/>
                  </a:lnTo>
                  <a:lnTo>
                    <a:pt x="2863494" y="195119"/>
                  </a:lnTo>
                  <a:lnTo>
                    <a:pt x="2888963" y="231915"/>
                  </a:lnTo>
                  <a:lnTo>
                    <a:pt x="2911083" y="271025"/>
                  </a:lnTo>
                  <a:lnTo>
                    <a:pt x="2929645" y="312242"/>
                  </a:lnTo>
                  <a:lnTo>
                    <a:pt x="2944443" y="355358"/>
                  </a:lnTo>
                  <a:lnTo>
                    <a:pt x="2955270" y="400166"/>
                  </a:lnTo>
                  <a:lnTo>
                    <a:pt x="2961917" y="446459"/>
                  </a:lnTo>
                  <a:lnTo>
                    <a:pt x="2964180" y="494030"/>
                  </a:lnTo>
                  <a:lnTo>
                    <a:pt x="2964180" y="4379722"/>
                  </a:lnTo>
                  <a:lnTo>
                    <a:pt x="2961917" y="4427292"/>
                  </a:lnTo>
                  <a:lnTo>
                    <a:pt x="2955270" y="4473585"/>
                  </a:lnTo>
                  <a:lnTo>
                    <a:pt x="2944443" y="4518393"/>
                  </a:lnTo>
                  <a:lnTo>
                    <a:pt x="2929645" y="4561509"/>
                  </a:lnTo>
                  <a:lnTo>
                    <a:pt x="2911083" y="4602726"/>
                  </a:lnTo>
                  <a:lnTo>
                    <a:pt x="2888963" y="4641836"/>
                  </a:lnTo>
                  <a:lnTo>
                    <a:pt x="2863494" y="4678632"/>
                  </a:lnTo>
                  <a:lnTo>
                    <a:pt x="2834883" y="4712907"/>
                  </a:lnTo>
                  <a:lnTo>
                    <a:pt x="2803335" y="4744455"/>
                  </a:lnTo>
                  <a:lnTo>
                    <a:pt x="2769060" y="4773066"/>
                  </a:lnTo>
                  <a:lnTo>
                    <a:pt x="2732264" y="4798535"/>
                  </a:lnTo>
                  <a:lnTo>
                    <a:pt x="2693154" y="4820655"/>
                  </a:lnTo>
                  <a:lnTo>
                    <a:pt x="2651937" y="4839217"/>
                  </a:lnTo>
                  <a:lnTo>
                    <a:pt x="2608821" y="4854015"/>
                  </a:lnTo>
                  <a:lnTo>
                    <a:pt x="2564013" y="4864842"/>
                  </a:lnTo>
                  <a:lnTo>
                    <a:pt x="2517720" y="4871489"/>
                  </a:lnTo>
                  <a:lnTo>
                    <a:pt x="2470150" y="4873752"/>
                  </a:lnTo>
                  <a:lnTo>
                    <a:pt x="494030" y="4873752"/>
                  </a:lnTo>
                  <a:lnTo>
                    <a:pt x="446459" y="4871489"/>
                  </a:lnTo>
                  <a:lnTo>
                    <a:pt x="400166" y="4864842"/>
                  </a:lnTo>
                  <a:lnTo>
                    <a:pt x="355358" y="4854015"/>
                  </a:lnTo>
                  <a:lnTo>
                    <a:pt x="312242" y="4839217"/>
                  </a:lnTo>
                  <a:lnTo>
                    <a:pt x="271025" y="4820655"/>
                  </a:lnTo>
                  <a:lnTo>
                    <a:pt x="231915" y="4798535"/>
                  </a:lnTo>
                  <a:lnTo>
                    <a:pt x="195119" y="4773066"/>
                  </a:lnTo>
                  <a:lnTo>
                    <a:pt x="160844" y="4744455"/>
                  </a:lnTo>
                  <a:lnTo>
                    <a:pt x="129296" y="4712907"/>
                  </a:lnTo>
                  <a:lnTo>
                    <a:pt x="100685" y="4678632"/>
                  </a:lnTo>
                  <a:lnTo>
                    <a:pt x="75216" y="4641836"/>
                  </a:lnTo>
                  <a:lnTo>
                    <a:pt x="53096" y="4602726"/>
                  </a:lnTo>
                  <a:lnTo>
                    <a:pt x="34534" y="4561509"/>
                  </a:lnTo>
                  <a:lnTo>
                    <a:pt x="19736" y="4518393"/>
                  </a:lnTo>
                  <a:lnTo>
                    <a:pt x="8909" y="4473585"/>
                  </a:lnTo>
                  <a:lnTo>
                    <a:pt x="2262" y="4427292"/>
                  </a:lnTo>
                  <a:lnTo>
                    <a:pt x="0" y="4379722"/>
                  </a:lnTo>
                  <a:lnTo>
                    <a:pt x="0" y="494030"/>
                  </a:lnTo>
                  <a:close/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393047" y="332485"/>
              <a:ext cx="1983105" cy="341630"/>
            </a:xfrm>
            <a:custGeom>
              <a:avLst/>
              <a:gdLst/>
              <a:ahLst/>
              <a:cxnLst/>
              <a:rect l="l" t="t" r="r" b="b"/>
              <a:pathLst>
                <a:path w="1983104" h="341630">
                  <a:moveTo>
                    <a:pt x="1982724" y="0"/>
                  </a:moveTo>
                  <a:lnTo>
                    <a:pt x="1918716" y="0"/>
                  </a:lnTo>
                  <a:lnTo>
                    <a:pt x="1792224" y="0"/>
                  </a:lnTo>
                  <a:lnTo>
                    <a:pt x="0" y="0"/>
                  </a:lnTo>
                  <a:lnTo>
                    <a:pt x="0" y="341376"/>
                  </a:lnTo>
                  <a:lnTo>
                    <a:pt x="1792224" y="341376"/>
                  </a:lnTo>
                  <a:lnTo>
                    <a:pt x="1918716" y="341376"/>
                  </a:lnTo>
                  <a:lnTo>
                    <a:pt x="1982724" y="341376"/>
                  </a:lnTo>
                  <a:lnTo>
                    <a:pt x="19827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9356090" y="285953"/>
            <a:ext cx="17722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39215" algn="l"/>
              </a:tabLst>
            </a:pPr>
            <a:r>
              <a:rPr dirty="0" sz="2400" spc="-1510" b="1">
                <a:latin typeface="Arial"/>
                <a:cs typeface="Arial"/>
              </a:rPr>
              <a:t>อาการเรมิ</a:t>
            </a:r>
            <a:r>
              <a:rPr dirty="0" baseline="13888" sz="3600" spc="-2265" b="1">
                <a:latin typeface="Arial"/>
                <a:cs typeface="Arial"/>
              </a:rPr>
              <a:t>่	</a:t>
            </a:r>
            <a:r>
              <a:rPr dirty="0" sz="2400" spc="-1545" b="1">
                <a:latin typeface="Arial"/>
                <a:cs typeface="Arial"/>
              </a:rPr>
              <a:t>ตน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00918" y="285953"/>
            <a:ext cx="8572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750" algn="l"/>
              </a:tabLst>
            </a:pPr>
            <a:r>
              <a:rPr dirty="0" sz="2400" spc="-2380" b="1">
                <a:latin typeface="Arial"/>
                <a:cs typeface="Arial"/>
              </a:rPr>
              <a:t>้	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400" spc="-580" b="1">
                <a:latin typeface="Arial"/>
                <a:cs typeface="Arial"/>
              </a:rPr>
              <a:t>แต</a:t>
            </a:r>
            <a:r>
              <a:rPr dirty="0" sz="1200" spc="-580" b="1">
                <a:latin typeface="Arial"/>
                <a:cs typeface="Arial"/>
              </a:rPr>
              <a:t>ละ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60661" y="654761"/>
            <a:ext cx="24187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725" b="1">
                <a:latin typeface="Arial"/>
                <a:cs typeface="Arial"/>
              </a:rPr>
              <a:t>คนไม่เหมอื</a:t>
            </a:r>
            <a:r>
              <a:rPr dirty="0" sz="1200" spc="340" b="1">
                <a:latin typeface="Arial"/>
                <a:cs typeface="Arial"/>
              </a:rPr>
              <a:t> </a:t>
            </a:r>
            <a:r>
              <a:rPr dirty="0" sz="1200" spc="-480" b="1">
                <a:latin typeface="Arial"/>
                <a:cs typeface="Arial"/>
              </a:rPr>
              <a:t>นกนั</a:t>
            </a:r>
            <a:r>
              <a:rPr dirty="0" sz="1200" spc="400" b="1">
                <a:latin typeface="Arial"/>
                <a:cs typeface="Arial"/>
              </a:rPr>
              <a:t> </a:t>
            </a:r>
            <a:r>
              <a:rPr dirty="0" sz="1200" spc="-580" b="1">
                <a:latin typeface="Arial"/>
                <a:cs typeface="Arial"/>
              </a:rPr>
              <a:t>นะคะ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25" b="1">
                <a:latin typeface="Arial"/>
                <a:cs typeface="Arial"/>
              </a:rPr>
              <a:t>อนั</a:t>
            </a:r>
            <a:r>
              <a:rPr dirty="0" sz="1200" spc="405" b="1">
                <a:latin typeface="Arial"/>
                <a:cs typeface="Arial"/>
              </a:rPr>
              <a:t> </a:t>
            </a:r>
            <a:r>
              <a:rPr dirty="0" sz="1200" spc="-980" b="1">
                <a:latin typeface="Arial"/>
                <a:cs typeface="Arial"/>
              </a:rPr>
              <a:t>นีข</a:t>
            </a:r>
            <a:r>
              <a:rPr dirty="0" baseline="13888" sz="1800" spc="-1470" b="1">
                <a:latin typeface="Arial"/>
                <a:cs typeface="Arial"/>
              </a:rPr>
              <a:t>้</a:t>
            </a:r>
            <a:r>
              <a:rPr dirty="0" baseline="13888" sz="1800" spc="780" b="1">
                <a:latin typeface="Arial"/>
                <a:cs typeface="Arial"/>
              </a:rPr>
              <a:t> </a:t>
            </a:r>
            <a:r>
              <a:rPr dirty="0" sz="1200" spc="-910" b="1">
                <a:latin typeface="Arial"/>
                <a:cs typeface="Arial"/>
              </a:rPr>
              <a:t>องเราเอง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12909" y="1161414"/>
            <a:ext cx="25120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8475" algn="l"/>
              </a:tabLst>
            </a:pPr>
            <a:r>
              <a:rPr dirty="0" sz="2000" spc="-685" b="1">
                <a:solidFill>
                  <a:srgbClr val="006FC0"/>
                </a:solidFill>
                <a:latin typeface="Tahoma"/>
                <a:cs typeface="Tahoma"/>
              </a:rPr>
              <a:t>ท</a:t>
            </a:r>
            <a:r>
              <a:rPr dirty="0" sz="2000" spc="-1019" b="1">
                <a:solidFill>
                  <a:srgbClr val="006FC0"/>
                </a:solidFill>
                <a:latin typeface="Tahoma"/>
                <a:cs typeface="Tahoma"/>
              </a:rPr>
              <a:t>ง</a:t>
            </a:r>
            <a:r>
              <a:rPr dirty="0" sz="2000" spc="20" b="1">
                <a:solidFill>
                  <a:srgbClr val="006FC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006FC0"/>
                </a:solidFill>
                <a:latin typeface="Tahoma"/>
                <a:cs typeface="Tahoma"/>
              </a:rPr>
              <a:t>ั</a:t>
            </a:r>
            <a:r>
              <a:rPr dirty="0" sz="2000" spc="-12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550" b="1">
                <a:solidFill>
                  <a:srgbClr val="006FC0"/>
                </a:solidFill>
                <a:latin typeface="Tahoma"/>
                <a:cs typeface="Tahoma"/>
              </a:rPr>
              <a:t>น</a:t>
            </a:r>
            <a:r>
              <a:rPr dirty="0" sz="2000" spc="20" b="1">
                <a:solidFill>
                  <a:srgbClr val="006FC0"/>
                </a:solidFill>
                <a:latin typeface="Tahoma"/>
                <a:cs typeface="Tahoma"/>
              </a:rPr>
              <a:t>้</a:t>
            </a:r>
            <a:r>
              <a:rPr dirty="0" sz="2000" spc="-1365" b="1">
                <a:solidFill>
                  <a:srgbClr val="006FC0"/>
                </a:solidFill>
                <a:latin typeface="Tahoma"/>
                <a:cs typeface="Tahoma"/>
              </a:rPr>
              <a:t>น</a:t>
            </a:r>
            <a:r>
              <a:rPr dirty="0" sz="2000" b="1">
                <a:solidFill>
                  <a:srgbClr val="006FC0"/>
                </a:solidFill>
                <a:latin typeface="Tahoma"/>
                <a:cs typeface="Tahoma"/>
              </a:rPr>
              <a:t>ั</a:t>
            </a:r>
            <a:r>
              <a:rPr dirty="0" sz="2000" b="1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sz="1600" spc="-285">
                <a:latin typeface="Microsoft Sans Serif"/>
                <a:cs typeface="Microsoft Sans Serif"/>
              </a:rPr>
              <a:t>อ</a:t>
            </a:r>
            <a:r>
              <a:rPr dirty="0" sz="1600" spc="-1235">
                <a:latin typeface="Microsoft Sans Serif"/>
                <a:cs typeface="Microsoft Sans Serif"/>
              </a:rPr>
              <a:t>ณ</a:t>
            </a:r>
            <a:r>
              <a:rPr dirty="0" sz="1600">
                <a:latin typeface="Microsoft Sans Serif"/>
                <a:cs typeface="Microsoft Sans Serif"/>
              </a:rPr>
              <a:t>ุ</a:t>
            </a:r>
            <a:r>
              <a:rPr dirty="0" sz="1600">
                <a:latin typeface="Microsoft Sans Serif"/>
                <a:cs typeface="Microsoft Sans Serif"/>
              </a:rPr>
              <a:t> </a:t>
            </a:r>
            <a:r>
              <a:rPr dirty="0" sz="1600" spc="-35">
                <a:latin typeface="Microsoft Sans Serif"/>
                <a:cs typeface="Microsoft Sans Serif"/>
              </a:rPr>
              <a:t> </a:t>
            </a:r>
            <a:r>
              <a:rPr dirty="0" sz="1600" spc="-355">
                <a:latin typeface="Microsoft Sans Serif"/>
                <a:cs typeface="Microsoft Sans Serif"/>
              </a:rPr>
              <a:t>ห</a:t>
            </a:r>
            <a:r>
              <a:rPr dirty="0" sz="1600" spc="-320">
                <a:latin typeface="Microsoft Sans Serif"/>
                <a:cs typeface="Microsoft Sans Serif"/>
              </a:rPr>
              <a:t>ภ</a:t>
            </a:r>
            <a:r>
              <a:rPr dirty="0" sz="1600" spc="-930">
                <a:latin typeface="Microsoft Sans Serif"/>
                <a:cs typeface="Microsoft Sans Serif"/>
              </a:rPr>
              <a:t>ม</a:t>
            </a:r>
            <a:r>
              <a:rPr dirty="0" sz="1600">
                <a:latin typeface="Microsoft Sans Serif"/>
                <a:cs typeface="Microsoft Sans Serif"/>
              </a:rPr>
              <a:t>ู</a:t>
            </a:r>
            <a:r>
              <a:rPr dirty="0" sz="1600" spc="195">
                <a:latin typeface="Microsoft Sans Serif"/>
                <a:cs typeface="Microsoft Sans Serif"/>
              </a:rPr>
              <a:t> </a:t>
            </a:r>
            <a:r>
              <a:rPr dirty="0" sz="1600" spc="-915">
                <a:latin typeface="Microsoft Sans Serif"/>
                <a:cs typeface="Microsoft Sans Serif"/>
              </a:rPr>
              <a:t>ป</a:t>
            </a:r>
            <a:r>
              <a:rPr dirty="0" sz="1600">
                <a:latin typeface="Microsoft Sans Serif"/>
                <a:cs typeface="Microsoft Sans Serif"/>
              </a:rPr>
              <a:t>ิ</a:t>
            </a:r>
            <a:r>
              <a:rPr dirty="0" sz="1600" spc="160">
                <a:latin typeface="Microsoft Sans Serif"/>
                <a:cs typeface="Microsoft Sans Serif"/>
              </a:rPr>
              <a:t> </a:t>
            </a:r>
            <a:r>
              <a:rPr dirty="0" sz="1600" spc="-295">
                <a:latin typeface="Microsoft Sans Serif"/>
                <a:cs typeface="Microsoft Sans Serif"/>
              </a:rPr>
              <a:t>รก</a:t>
            </a:r>
            <a:r>
              <a:rPr dirty="0" sz="1600" spc="-295">
                <a:latin typeface="Microsoft Sans Serif"/>
                <a:cs typeface="Microsoft Sans Serif"/>
              </a:rPr>
              <a:t>ต</a:t>
            </a:r>
            <a:r>
              <a:rPr dirty="0" sz="1600" spc="-185">
                <a:latin typeface="Microsoft Sans Serif"/>
                <a:cs typeface="Microsoft Sans Serif"/>
              </a:rPr>
              <a:t>เ</a:t>
            </a:r>
            <a:r>
              <a:rPr dirty="0" sz="1600" spc="-204">
                <a:latin typeface="Microsoft Sans Serif"/>
                <a:cs typeface="Microsoft Sans Serif"/>
              </a:rPr>
              <a:t>ล</a:t>
            </a:r>
            <a:r>
              <a:rPr dirty="0" sz="1600" spc="-210">
                <a:latin typeface="Microsoft Sans Serif"/>
                <a:cs typeface="Microsoft Sans Serif"/>
              </a:rPr>
              <a:t>ย</a:t>
            </a:r>
            <a:r>
              <a:rPr dirty="0" sz="1600" spc="204">
                <a:latin typeface="Microsoft Sans Serif"/>
                <a:cs typeface="Microsoft Sans Serif"/>
              </a:rPr>
              <a:t> </a:t>
            </a:r>
            <a:r>
              <a:rPr dirty="0" sz="1600" spc="-285">
                <a:latin typeface="Microsoft Sans Serif"/>
                <a:cs typeface="Microsoft Sans Serif"/>
              </a:rPr>
              <a:t>ใ</a:t>
            </a:r>
            <a:r>
              <a:rPr dirty="0" sz="1600" spc="-370">
                <a:latin typeface="Microsoft Sans Serif"/>
                <a:cs typeface="Microsoft Sans Serif"/>
              </a:rPr>
              <a:t>ช</a:t>
            </a:r>
            <a:r>
              <a:rPr dirty="0" sz="1600" spc="-785">
                <a:latin typeface="Microsoft Sans Serif"/>
                <a:cs typeface="Microsoft Sans Serif"/>
              </a:rPr>
              <a:t>ช</a:t>
            </a:r>
            <a:r>
              <a:rPr dirty="0" sz="1600">
                <a:latin typeface="Microsoft Sans Serif"/>
                <a:cs typeface="Microsoft Sans Serif"/>
              </a:rPr>
              <a:t>้</a:t>
            </a:r>
            <a:r>
              <a:rPr dirty="0" sz="1600" spc="-20">
                <a:latin typeface="Microsoft Sans Serif"/>
                <a:cs typeface="Microsoft Sans Serif"/>
              </a:rPr>
              <a:t> </a:t>
            </a:r>
            <a:r>
              <a:rPr dirty="0" sz="1600" spc="-765">
                <a:latin typeface="Microsoft Sans Serif"/>
                <a:cs typeface="Microsoft Sans Serif"/>
              </a:rPr>
              <a:t>ว</a:t>
            </a:r>
            <a:r>
              <a:rPr dirty="0" sz="1600">
                <a:latin typeface="Microsoft Sans Serif"/>
                <a:cs typeface="Microsoft Sans Serif"/>
              </a:rPr>
              <a:t>ี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-885">
                <a:latin typeface="Microsoft Sans Serif"/>
                <a:cs typeface="Microsoft Sans Serif"/>
              </a:rPr>
              <a:t>ต</a:t>
            </a:r>
            <a:r>
              <a:rPr dirty="0" sz="1600">
                <a:latin typeface="Microsoft Sans Serif"/>
                <a:cs typeface="Microsoft Sans Serif"/>
              </a:rPr>
              <a:t>ิ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-310">
                <a:latin typeface="Microsoft Sans Serif"/>
                <a:cs typeface="Microsoft Sans Serif"/>
              </a:rPr>
              <a:t>ไ</a:t>
            </a:r>
            <a:r>
              <a:rPr dirty="0" sz="1600" spc="-355">
                <a:latin typeface="Microsoft Sans Serif"/>
                <a:cs typeface="Microsoft Sans Serif"/>
              </a:rPr>
              <a:t>ด</a:t>
            </a:r>
            <a:r>
              <a:rPr dirty="0" sz="1600" spc="-819">
                <a:latin typeface="Microsoft Sans Serif"/>
                <a:cs typeface="Microsoft Sans Serif"/>
              </a:rPr>
              <a:t>ป</a:t>
            </a:r>
            <a:r>
              <a:rPr dirty="0" sz="1600">
                <a:latin typeface="Microsoft Sans Serif"/>
                <a:cs typeface="Microsoft Sans Serif"/>
              </a:rPr>
              <a:t>้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-295">
                <a:latin typeface="Microsoft Sans Serif"/>
                <a:cs typeface="Microsoft Sans Serif"/>
              </a:rPr>
              <a:t>รก</a:t>
            </a:r>
            <a:r>
              <a:rPr dirty="0" sz="1600" spc="-295">
                <a:latin typeface="Microsoft Sans Serif"/>
                <a:cs typeface="Microsoft Sans Serif"/>
              </a:rPr>
              <a:t>ต</a:t>
            </a:r>
            <a:r>
              <a:rPr dirty="0" sz="1600" spc="-930">
                <a:latin typeface="Microsoft Sans Serif"/>
                <a:cs typeface="Microsoft Sans Serif"/>
              </a:rPr>
              <a:t>ม</a:t>
            </a:r>
            <a:r>
              <a:rPr dirty="0" sz="1600">
                <a:latin typeface="Microsoft Sans Serif"/>
                <a:cs typeface="Microsoft Sans Serif"/>
              </a:rPr>
              <a:t>ิ</a:t>
            </a:r>
            <a:r>
              <a:rPr dirty="0" sz="1600" spc="195">
                <a:latin typeface="Microsoft Sans Serif"/>
                <a:cs typeface="Microsoft Sans Serif"/>
              </a:rPr>
              <a:t> </a:t>
            </a:r>
            <a:r>
              <a:rPr dirty="0" sz="1600" spc="-295">
                <a:latin typeface="Microsoft Sans Serif"/>
                <a:cs typeface="Microsoft Sans Serif"/>
              </a:rPr>
              <a:t>ากท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12909" y="1434211"/>
            <a:ext cx="2513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27810" algn="l"/>
              </a:tabLst>
            </a:pPr>
            <a:r>
              <a:rPr dirty="0" sz="1600" spc="-355">
                <a:latin typeface="Microsoft Sans Serif"/>
                <a:cs typeface="Microsoft Sans Serif"/>
              </a:rPr>
              <a:t>แ</a:t>
            </a:r>
            <a:r>
              <a:rPr dirty="0" sz="1600" spc="-305">
                <a:latin typeface="Microsoft Sans Serif"/>
                <a:cs typeface="Microsoft Sans Serif"/>
              </a:rPr>
              <a:t>ต</a:t>
            </a:r>
            <a:r>
              <a:rPr dirty="0" sz="1600" spc="10">
                <a:latin typeface="Microsoft Sans Serif"/>
                <a:cs typeface="Microsoft Sans Serif"/>
              </a:rPr>
              <a:t>่</a:t>
            </a:r>
            <a:r>
              <a:rPr dirty="0" sz="1600" spc="-330">
                <a:latin typeface="Microsoft Sans Serif"/>
                <a:cs typeface="Microsoft Sans Serif"/>
              </a:rPr>
              <a:t>พอ</a:t>
            </a:r>
            <a:r>
              <a:rPr dirty="0" sz="1600" spc="-150">
                <a:latin typeface="Microsoft Sans Serif"/>
                <a:cs typeface="Microsoft Sans Serif"/>
              </a:rPr>
              <a:t>เ</a:t>
            </a:r>
            <a:r>
              <a:rPr dirty="0" sz="1600" spc="-330">
                <a:latin typeface="Microsoft Sans Serif"/>
                <a:cs typeface="Microsoft Sans Serif"/>
              </a:rPr>
              <a:t>ขา</a:t>
            </a:r>
            <a:r>
              <a:rPr dirty="0" sz="1600" spc="-260">
                <a:latin typeface="Microsoft Sans Serif"/>
                <a:cs typeface="Microsoft Sans Serif"/>
              </a:rPr>
              <a:t>ส</a:t>
            </a:r>
            <a:r>
              <a:rPr dirty="0" sz="1600" spc="-855">
                <a:latin typeface="Microsoft Sans Serif"/>
                <a:cs typeface="Microsoft Sans Serif"/>
              </a:rPr>
              <a:t>ป</a:t>
            </a:r>
            <a:r>
              <a:rPr dirty="0" sz="1600">
                <a:latin typeface="Microsoft Sans Serif"/>
                <a:cs typeface="Microsoft Sans Serif"/>
              </a:rPr>
              <a:t>ั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-270">
                <a:latin typeface="Microsoft Sans Serif"/>
                <a:cs typeface="Microsoft Sans Serif"/>
              </a:rPr>
              <a:t>ด</a:t>
            </a:r>
            <a:r>
              <a:rPr dirty="0" sz="1600" spc="-270">
                <a:latin typeface="Microsoft Sans Serif"/>
                <a:cs typeface="Microsoft Sans Serif"/>
              </a:rPr>
              <a:t>า</a:t>
            </a:r>
            <a:r>
              <a:rPr dirty="0" sz="1600" spc="-355">
                <a:latin typeface="Microsoft Sans Serif"/>
                <a:cs typeface="Microsoft Sans Serif"/>
              </a:rPr>
              <a:t>ห</a:t>
            </a:r>
            <a:r>
              <a:rPr dirty="0" sz="1600" spc="-865">
                <a:latin typeface="Microsoft Sans Serif"/>
                <a:cs typeface="Microsoft Sans Serif"/>
              </a:rPr>
              <a:t>ท</a:t>
            </a:r>
            <a:r>
              <a:rPr dirty="0" sz="1600">
                <a:latin typeface="Microsoft Sans Serif"/>
                <a:cs typeface="Microsoft Sans Serif"/>
              </a:rPr>
              <a:t>์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 spc="-819">
                <a:latin typeface="Microsoft Sans Serif"/>
                <a:cs typeface="Microsoft Sans Serif"/>
              </a:rPr>
              <a:t>ส</a:t>
            </a:r>
            <a:r>
              <a:rPr dirty="0" sz="1600">
                <a:latin typeface="Microsoft Sans Serif"/>
                <a:cs typeface="Microsoft Sans Serif"/>
              </a:rPr>
              <a:t>ี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-275">
                <a:latin typeface="Microsoft Sans Serif"/>
                <a:cs typeface="Microsoft Sans Serif"/>
              </a:rPr>
              <a:t>องก</a:t>
            </a:r>
            <a:r>
              <a:rPr dirty="0" sz="1600" spc="-185">
                <a:latin typeface="Microsoft Sans Serif"/>
                <a:cs typeface="Microsoft Sans Serif"/>
              </a:rPr>
              <a:t>เ</a:t>
            </a:r>
            <a:r>
              <a:rPr dirty="0" sz="1600" spc="-315">
                <a:latin typeface="Microsoft Sans Serif"/>
                <a:cs typeface="Microsoft Sans Serif"/>
              </a:rPr>
              <a:t>ร</a:t>
            </a:r>
            <a:r>
              <a:rPr dirty="0" sz="1600" spc="-930">
                <a:latin typeface="Microsoft Sans Serif"/>
                <a:cs typeface="Microsoft Sans Serif"/>
              </a:rPr>
              <a:t>ม</a:t>
            </a:r>
            <a:r>
              <a:rPr dirty="0" sz="1600">
                <a:latin typeface="Microsoft Sans Serif"/>
                <a:cs typeface="Microsoft Sans Serif"/>
              </a:rPr>
              <a:t>ิ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310">
                <a:latin typeface="Microsoft Sans Serif"/>
                <a:cs typeface="Microsoft Sans Serif"/>
              </a:rPr>
              <a:t>แส</a:t>
            </a:r>
            <a:r>
              <a:rPr dirty="0" sz="1600" spc="-320">
                <a:latin typeface="Microsoft Sans Serif"/>
                <a:cs typeface="Microsoft Sans Serif"/>
              </a:rPr>
              <a:t>บ</a:t>
            </a:r>
            <a:r>
              <a:rPr dirty="0" sz="1600" spc="-295">
                <a:latin typeface="Microsoft Sans Serif"/>
                <a:cs typeface="Microsoft Sans Serif"/>
              </a:rPr>
              <a:t>ต</a:t>
            </a:r>
            <a:r>
              <a:rPr dirty="0" sz="1600" spc="-270">
                <a:latin typeface="Microsoft Sans Serif"/>
                <a:cs typeface="Microsoft Sans Serif"/>
              </a:rPr>
              <a:t>า</a:t>
            </a:r>
            <a:r>
              <a:rPr dirty="0" sz="1600" spc="-355">
                <a:latin typeface="Microsoft Sans Serif"/>
                <a:cs typeface="Microsoft Sans Serif"/>
              </a:rPr>
              <a:t>แ</a:t>
            </a:r>
            <a:r>
              <a:rPr dirty="0" sz="1600" spc="-320">
                <a:latin typeface="Microsoft Sans Serif"/>
                <a:cs typeface="Microsoft Sans Serif"/>
              </a:rPr>
              <a:t>บบ</a:t>
            </a:r>
            <a:r>
              <a:rPr dirty="0" sz="1600" spc="-280">
                <a:latin typeface="Microsoft Sans Serif"/>
                <a:cs typeface="Microsoft Sans Serif"/>
              </a:rPr>
              <a:t>ค</a:t>
            </a:r>
            <a:r>
              <a:rPr dirty="0" sz="1600" spc="-375">
                <a:latin typeface="Microsoft Sans Serif"/>
                <a:cs typeface="Microsoft Sans Serif"/>
              </a:rPr>
              <a:t>น</a:t>
            </a:r>
            <a:r>
              <a:rPr dirty="0" sz="1600" spc="-204">
                <a:latin typeface="Microsoft Sans Serif"/>
                <a:cs typeface="Microsoft Sans Serif"/>
              </a:rPr>
              <a:t>ย</a:t>
            </a:r>
            <a:r>
              <a:rPr dirty="0" sz="1600" spc="-925">
                <a:latin typeface="Microsoft Sans Serif"/>
                <a:cs typeface="Microsoft Sans Serif"/>
              </a:rPr>
              <a:t>บ</a:t>
            </a:r>
            <a:r>
              <a:rPr dirty="0" sz="1600">
                <a:latin typeface="Microsoft Sans Serif"/>
                <a:cs typeface="Microsoft Sans Serif"/>
              </a:rPr>
              <a:t>ิ</a:t>
            </a:r>
            <a:r>
              <a:rPr dirty="0" sz="1600" spc="180">
                <a:latin typeface="Microsoft Sans Serif"/>
                <a:cs typeface="Microsoft Sans Serif"/>
              </a:rPr>
              <a:t> </a:t>
            </a:r>
            <a:r>
              <a:rPr dirty="0" sz="1600" spc="-310">
                <a:latin typeface="Microsoft Sans Serif"/>
                <a:cs typeface="Microsoft Sans Serif"/>
              </a:rPr>
              <a:t>ท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12909" y="1662811"/>
            <a:ext cx="25126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3085" algn="l"/>
              </a:tabLst>
            </a:pPr>
            <a:r>
              <a:rPr dirty="0" sz="1600" spc="-300">
                <a:latin typeface="Microsoft Sans Serif"/>
                <a:cs typeface="Microsoft Sans Serif"/>
              </a:rPr>
              <a:t>เป็นทงวนั	</a:t>
            </a:r>
            <a:r>
              <a:rPr dirty="0" sz="1600" spc="-254">
                <a:latin typeface="Microsoft Sans Serif"/>
                <a:cs typeface="Microsoft Sans Serif"/>
              </a:rPr>
              <a:t>แต่แค่ราคาญ</a:t>
            </a:r>
            <a:r>
              <a:rPr dirty="0" sz="1600" spc="130">
                <a:latin typeface="Microsoft Sans Serif"/>
                <a:cs typeface="Microsoft Sans Serif"/>
              </a:rPr>
              <a:t> </a:t>
            </a:r>
            <a:r>
              <a:rPr dirty="0" sz="1600" spc="-395">
                <a:latin typeface="Microsoft Sans Serif"/>
                <a:cs typeface="Microsoft Sans Serif"/>
              </a:rPr>
              <a:t>ไมถ่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-330">
                <a:latin typeface="Microsoft Sans Serif"/>
                <a:cs typeface="Microsoft Sans Serif"/>
              </a:rPr>
              <a:t>งึ</a:t>
            </a:r>
            <a:r>
              <a:rPr dirty="0" sz="1600" spc="-15">
                <a:latin typeface="Microsoft Sans Serif"/>
                <a:cs typeface="Microsoft Sans Serif"/>
              </a:rPr>
              <a:t> </a:t>
            </a:r>
            <a:r>
              <a:rPr dirty="0" sz="1600" spc="-380">
                <a:latin typeface="Microsoft Sans Serif"/>
                <a:cs typeface="Microsoft Sans Serif"/>
              </a:rPr>
              <a:t>กบั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-275">
                <a:latin typeface="Microsoft Sans Serif"/>
                <a:cs typeface="Microsoft Sans Serif"/>
              </a:rPr>
              <a:t>ทนไมได้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 spc="-340">
                <a:latin typeface="Microsoft Sans Serif"/>
                <a:cs typeface="Microsoft Sans Serif"/>
              </a:rPr>
              <a:t>เจบ็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-285">
                <a:latin typeface="Microsoft Sans Serif"/>
                <a:cs typeface="Microsoft Sans Serif"/>
              </a:rPr>
              <a:t>คอ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12909" y="1891411"/>
            <a:ext cx="25126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45">
                <a:latin typeface="Microsoft Sans Serif"/>
                <a:cs typeface="Microsoft Sans Serif"/>
              </a:rPr>
              <a:t>นิดหน่อย</a:t>
            </a:r>
            <a:r>
              <a:rPr dirty="0" sz="1600" spc="215">
                <a:latin typeface="Microsoft Sans Serif"/>
                <a:cs typeface="Microsoft Sans Serif"/>
              </a:rPr>
              <a:t> </a:t>
            </a:r>
            <a:r>
              <a:rPr dirty="0" sz="1600" spc="-270">
                <a:latin typeface="Microsoft Sans Serif"/>
                <a:cs typeface="Microsoft Sans Serif"/>
              </a:rPr>
              <a:t>ทองเสยแบบอ่อนท</a:t>
            </a:r>
            <a:r>
              <a:rPr dirty="0" sz="1600" spc="215">
                <a:latin typeface="Microsoft Sans Serif"/>
                <a:cs typeface="Microsoft Sans Serif"/>
              </a:rPr>
              <a:t> </a:t>
            </a:r>
            <a:r>
              <a:rPr dirty="0" sz="1600" spc="-235">
                <a:latin typeface="Microsoft Sans Serif"/>
                <a:cs typeface="Microsoft Sans Serif"/>
              </a:rPr>
              <a:t>ถ่ายเหลวแต่ไม่บอย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12909" y="2120264"/>
            <a:ext cx="2513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05">
                <a:latin typeface="Microsoft Sans Serif"/>
                <a:cs typeface="Microsoft Sans Serif"/>
              </a:rPr>
              <a:t>เรามไี</a:t>
            </a:r>
            <a:r>
              <a:rPr dirty="0" sz="1600" spc="-70">
                <a:latin typeface="Microsoft Sans Serif"/>
                <a:cs typeface="Microsoft Sans Serif"/>
              </a:rPr>
              <a:t> </a:t>
            </a:r>
            <a:r>
              <a:rPr dirty="0" sz="1600" spc="-370">
                <a:latin typeface="Microsoft Sans Serif"/>
                <a:cs typeface="Microsoft Sans Serif"/>
              </a:rPr>
              <a:t>ข</a:t>
            </a:r>
            <a:r>
              <a:rPr dirty="0" sz="1600" spc="-27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้</a:t>
            </a:r>
            <a:r>
              <a:rPr dirty="0" sz="1600" spc="-180">
                <a:latin typeface="Microsoft Sans Serif"/>
                <a:cs typeface="Microsoft Sans Serif"/>
              </a:rPr>
              <a:t> </a:t>
            </a:r>
            <a:r>
              <a:rPr dirty="0" sz="1600" spc="-340">
                <a:latin typeface="Microsoft Sans Serif"/>
                <a:cs typeface="Microsoft Sans Serif"/>
              </a:rPr>
              <a:t>เจบ็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 spc="-280">
                <a:latin typeface="Microsoft Sans Serif"/>
                <a:cs typeface="Microsoft Sans Serif"/>
              </a:rPr>
              <a:t>คอ</a:t>
            </a:r>
            <a:r>
              <a:rPr dirty="0" sz="1600" spc="-20">
                <a:latin typeface="Microsoft Sans Serif"/>
                <a:cs typeface="Microsoft Sans Serif"/>
              </a:rPr>
              <a:t> </a:t>
            </a:r>
            <a:r>
              <a:rPr dirty="0" sz="1600" spc="-320">
                <a:latin typeface="Microsoft Sans Serif"/>
                <a:cs typeface="Microsoft Sans Serif"/>
              </a:rPr>
              <a:t>ไอแหง้</a:t>
            </a:r>
            <a:r>
              <a:rPr dirty="0" sz="1600" spc="275">
                <a:latin typeface="Microsoft Sans Serif"/>
                <a:cs typeface="Microsoft Sans Serif"/>
              </a:rPr>
              <a:t> </a:t>
            </a:r>
            <a:r>
              <a:rPr dirty="0" sz="1600" spc="-270">
                <a:latin typeface="Microsoft Sans Serif"/>
                <a:cs typeface="Microsoft Sans Serif"/>
              </a:rPr>
              <a:t>ต่มนา้</a:t>
            </a:r>
            <a:r>
              <a:rPr dirty="0" sz="1600" spc="-85">
                <a:latin typeface="Microsoft Sans Serif"/>
                <a:cs typeface="Microsoft Sans Serif"/>
              </a:rPr>
              <a:t> </a:t>
            </a:r>
            <a:r>
              <a:rPr dirty="0" sz="1600" spc="-320">
                <a:latin typeface="Microsoft Sans Serif"/>
                <a:cs typeface="Microsoft Sans Serif"/>
              </a:rPr>
              <a:t>ใสข้นึ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-280">
                <a:latin typeface="Microsoft Sans Serif"/>
                <a:cs typeface="Microsoft Sans Serif"/>
              </a:rPr>
              <a:t>ตามมอเทา้</a:t>
            </a:r>
            <a:r>
              <a:rPr dirty="0" sz="1600" spc="240">
                <a:latin typeface="Microsoft Sans Serif"/>
                <a:cs typeface="Microsoft Sans Serif"/>
              </a:rPr>
              <a:t> </a:t>
            </a:r>
            <a:r>
              <a:rPr dirty="0" sz="1600" spc="-270">
                <a:latin typeface="Microsoft Sans Serif"/>
                <a:cs typeface="Microsoft Sans Serif"/>
              </a:rPr>
              <a:t>และ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12909" y="2577464"/>
            <a:ext cx="182816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75">
                <a:latin typeface="Microsoft Sans Serif"/>
                <a:cs typeface="Microsoft Sans Serif"/>
              </a:rPr>
              <a:t>น่าจะเป็นแค่จากเสนเลอดฝอยในจมก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12909" y="2780157"/>
            <a:ext cx="25025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55065" algn="l"/>
                <a:tab pos="1512570" algn="l"/>
              </a:tabLst>
            </a:pP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หลงั</a:t>
            </a:r>
            <a:r>
              <a:rPr dirty="0" sz="20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ติดเช้ือ10	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วนั	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จมูกกไม่ไดกลน่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12909" y="3022473"/>
            <a:ext cx="25203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02460" algn="l"/>
              </a:tabLst>
            </a:pPr>
            <a:r>
              <a:rPr dirty="0" sz="2000" spc="-525" b="1">
                <a:solidFill>
                  <a:srgbClr val="FF0000"/>
                </a:solidFill>
                <a:latin typeface="Tahoma"/>
                <a:cs typeface="Tahoma"/>
              </a:rPr>
              <a:t>และรบั</a:t>
            </a:r>
            <a:r>
              <a:rPr dirty="0" sz="2000" spc="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9" b="1">
                <a:solidFill>
                  <a:srgbClr val="FF0000"/>
                </a:solidFill>
                <a:latin typeface="Tahoma"/>
                <a:cs typeface="Tahoma"/>
              </a:rPr>
              <a:t>รสอาหารเพ้ยี</a:t>
            </a:r>
            <a:r>
              <a:rPr dirty="0" sz="2000" spc="1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9" b="1">
                <a:solidFill>
                  <a:srgbClr val="FF0000"/>
                </a:solidFill>
                <a:latin typeface="Tahoma"/>
                <a:cs typeface="Tahoma"/>
              </a:rPr>
              <a:t>นแลว้	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กนอะไรก็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12909" y="3568446"/>
            <a:ext cx="2287905" cy="49784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 marR="44450">
              <a:lnSpc>
                <a:spcPts val="1800"/>
              </a:lnSpc>
              <a:spcBef>
                <a:spcPts val="254"/>
              </a:spcBef>
            </a:pPr>
            <a:r>
              <a:rPr dirty="0" sz="1600" spc="-300">
                <a:latin typeface="Microsoft Sans Serif"/>
                <a:cs typeface="Microsoft Sans Serif"/>
              </a:rPr>
              <a:t>อาการอนท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-325">
                <a:latin typeface="Microsoft Sans Serif"/>
                <a:cs typeface="Microsoft Sans Serif"/>
              </a:rPr>
              <a:t>(ซงึ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-340">
                <a:latin typeface="Microsoft Sans Serif"/>
                <a:cs typeface="Microsoft Sans Serif"/>
              </a:rPr>
              <a:t>เราแทบไมม่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-235">
                <a:latin typeface="Microsoft Sans Serif"/>
                <a:cs typeface="Microsoft Sans Serif"/>
              </a:rPr>
              <a:t>อาการเหลาน้ีเลย) </a:t>
            </a:r>
            <a:r>
              <a:rPr dirty="0" sz="1600" spc="-229">
                <a:latin typeface="Microsoft Sans Serif"/>
                <a:cs typeface="Microsoft Sans Serif"/>
              </a:rPr>
              <a:t> </a:t>
            </a:r>
            <a:r>
              <a:rPr dirty="0" sz="1600" spc="-325">
                <a:latin typeface="Microsoft Sans Serif"/>
                <a:cs typeface="Microsoft Sans Serif"/>
              </a:rPr>
              <a:t>นา้</a:t>
            </a:r>
            <a:r>
              <a:rPr dirty="0" sz="1600" spc="-290">
                <a:latin typeface="Microsoft Sans Serif"/>
                <a:cs typeface="Microsoft Sans Serif"/>
              </a:rPr>
              <a:t> </a:t>
            </a:r>
            <a:r>
              <a:rPr dirty="0" sz="1600" spc="-315">
                <a:latin typeface="Microsoft Sans Serif"/>
                <a:cs typeface="Microsoft Sans Serif"/>
              </a:rPr>
              <a:t>มกไหล</a:t>
            </a:r>
            <a:r>
              <a:rPr dirty="0" sz="1600" spc="-254">
                <a:latin typeface="Microsoft Sans Serif"/>
                <a:cs typeface="Microsoft Sans Serif"/>
              </a:rPr>
              <a:t> หายใจเหน่ือยหอบ</a:t>
            </a:r>
            <a:r>
              <a:rPr dirty="0" sz="1600" spc="-175">
                <a:latin typeface="Microsoft Sans Serif"/>
                <a:cs typeface="Microsoft Sans Serif"/>
              </a:rPr>
              <a:t> </a:t>
            </a:r>
            <a:r>
              <a:rPr dirty="0" sz="1600" spc="-315">
                <a:latin typeface="Microsoft Sans Serif"/>
                <a:cs typeface="Microsoft Sans Serif"/>
              </a:rPr>
              <a:t>ปวดเมอื</a:t>
            </a:r>
            <a:r>
              <a:rPr dirty="0" sz="1600" spc="-204">
                <a:latin typeface="Microsoft Sans Serif"/>
                <a:cs typeface="Microsoft Sans Serif"/>
              </a:rPr>
              <a:t> </a:t>
            </a:r>
            <a:r>
              <a:rPr dirty="0" sz="1600" spc="-265">
                <a:latin typeface="Microsoft Sans Serif"/>
                <a:cs typeface="Microsoft Sans Serif"/>
              </a:rPr>
              <a:t>ยเน้ือตว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12909" y="4025646"/>
            <a:ext cx="25019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01189" algn="l"/>
                <a:tab pos="2123440" algn="l"/>
              </a:tabLst>
            </a:pPr>
            <a:r>
              <a:rPr dirty="0" sz="1600" spc="-265">
                <a:latin typeface="Microsoft Sans Serif"/>
                <a:cs typeface="Microsoft Sans Serif"/>
              </a:rPr>
              <a:t>ปวดศีรษะ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spc="-395">
                <a:latin typeface="Microsoft Sans Serif"/>
                <a:cs typeface="Microsoft Sans Serif"/>
              </a:rPr>
              <a:t>มผี</a:t>
            </a:r>
            <a:r>
              <a:rPr dirty="0" sz="1600" spc="185">
                <a:latin typeface="Microsoft Sans Serif"/>
                <a:cs typeface="Microsoft Sans Serif"/>
              </a:rPr>
              <a:t> </a:t>
            </a:r>
            <a:r>
              <a:rPr dirty="0" sz="1600" spc="-330">
                <a:latin typeface="Microsoft Sans Serif"/>
                <a:cs typeface="Microsoft Sans Serif"/>
              </a:rPr>
              <a:t>น่ื</a:t>
            </a:r>
            <a:r>
              <a:rPr dirty="0" sz="1600" spc="190">
                <a:latin typeface="Microsoft Sans Serif"/>
                <a:cs typeface="Microsoft Sans Serif"/>
              </a:rPr>
              <a:t> </a:t>
            </a:r>
            <a:r>
              <a:rPr dirty="0" sz="1600" spc="-345">
                <a:latin typeface="Microsoft Sans Serif"/>
                <a:cs typeface="Microsoft Sans Serif"/>
              </a:rPr>
              <a:t>บนผวิ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-340">
                <a:latin typeface="Microsoft Sans Serif"/>
                <a:cs typeface="Microsoft Sans Serif"/>
              </a:rPr>
              <a:t>หนงั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-285">
                <a:latin typeface="Microsoft Sans Serif"/>
                <a:cs typeface="Microsoft Sans Serif"/>
              </a:rPr>
              <a:t>ตาแดง	</a:t>
            </a:r>
            <a:r>
              <a:rPr dirty="0" sz="1600" spc="-315">
                <a:latin typeface="Microsoft Sans Serif"/>
                <a:cs typeface="Microsoft Sans Serif"/>
              </a:rPr>
              <a:t>นวมิ้	</a:t>
            </a:r>
            <a:r>
              <a:rPr dirty="0" sz="1600" spc="-245">
                <a:latin typeface="Microsoft Sans Serif"/>
                <a:cs typeface="Microsoft Sans Serif"/>
              </a:rPr>
              <a:t>อนิ้วเทา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12909" y="4254246"/>
            <a:ext cx="25126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83130" algn="l"/>
              </a:tabLst>
            </a:pPr>
            <a:r>
              <a:rPr dirty="0" sz="1600" spc="-300">
                <a:latin typeface="Microsoft Sans Serif"/>
                <a:cs typeface="Microsoft Sans Serif"/>
              </a:rPr>
              <a:t>เปลยี</a:t>
            </a:r>
            <a:r>
              <a:rPr dirty="0" sz="1600" spc="165">
                <a:latin typeface="Microsoft Sans Serif"/>
                <a:cs typeface="Microsoft Sans Serif"/>
              </a:rPr>
              <a:t> </a:t>
            </a:r>
            <a:r>
              <a:rPr dirty="0" sz="1600" spc="-400">
                <a:latin typeface="Microsoft Sans Serif"/>
                <a:cs typeface="Microsoft Sans Serif"/>
              </a:rPr>
              <a:t>นสหี</a:t>
            </a:r>
            <a:r>
              <a:rPr dirty="0" sz="1600" spc="225">
                <a:latin typeface="Microsoft Sans Serif"/>
                <a:cs typeface="Microsoft Sans Serif"/>
              </a:rPr>
              <a:t> </a:t>
            </a:r>
            <a:r>
              <a:rPr dirty="0" sz="1600" spc="-310">
                <a:latin typeface="Microsoft Sans Serif"/>
                <a:cs typeface="Microsoft Sans Serif"/>
              </a:rPr>
              <a:t>รออาจจะมตี</a:t>
            </a:r>
            <a:r>
              <a:rPr dirty="0" sz="1600" spc="190">
                <a:latin typeface="Microsoft Sans Serif"/>
                <a:cs typeface="Microsoft Sans Serif"/>
              </a:rPr>
              <a:t> </a:t>
            </a:r>
            <a:r>
              <a:rPr dirty="0" sz="1600" spc="-220">
                <a:latin typeface="Microsoft Sans Serif"/>
                <a:cs typeface="Microsoft Sans Serif"/>
              </a:rPr>
              <a:t>่มนา˚้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345">
                <a:latin typeface="Microsoft Sans Serif"/>
                <a:cs typeface="Microsoft Sans Serif"/>
              </a:rPr>
              <a:t>ข้นึ</a:t>
            </a:r>
            <a:r>
              <a:rPr dirty="0" sz="1600" spc="215">
                <a:latin typeface="Microsoft Sans Serif"/>
                <a:cs typeface="Microsoft Sans Serif"/>
              </a:rPr>
              <a:t> </a:t>
            </a:r>
            <a:r>
              <a:rPr dirty="0" sz="1600" spc="-254">
                <a:latin typeface="Microsoft Sans Serif"/>
                <a:cs typeface="Microsoft Sans Serif"/>
              </a:rPr>
              <a:t>ตามร่างกาย	</a:t>
            </a:r>
            <a:r>
              <a:rPr dirty="0" sz="1600" spc="-215">
                <a:latin typeface="Microsoft Sans Serif"/>
                <a:cs typeface="Microsoft Sans Serif"/>
              </a:rPr>
              <a:t>เหลาน้ี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12909" y="4482846"/>
            <a:ext cx="25158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3380" algn="l"/>
              </a:tabLst>
            </a:pPr>
            <a:r>
              <a:rPr dirty="0" sz="1600" spc="-240">
                <a:latin typeface="Microsoft Sans Serif"/>
                <a:cs typeface="Microsoft Sans Serif"/>
              </a:rPr>
              <a:t>จะ</a:t>
            </a:r>
            <a:r>
              <a:rPr dirty="0" sz="1600" spc="-320">
                <a:latin typeface="Microsoft Sans Serif"/>
                <a:cs typeface="Microsoft Sans Serif"/>
              </a:rPr>
              <a:t>ค</a:t>
            </a:r>
            <a:r>
              <a:rPr dirty="0" sz="1600" spc="20">
                <a:latin typeface="Microsoft Sans Serif"/>
                <a:cs typeface="Microsoft Sans Serif"/>
              </a:rPr>
              <a:t>่</a:t>
            </a:r>
            <a:r>
              <a:rPr dirty="0" sz="1600" spc="-250">
                <a:latin typeface="Microsoft Sans Serif"/>
                <a:cs typeface="Microsoft Sans Serif"/>
              </a:rPr>
              <a:t>อยทเ</a:t>
            </a:r>
            <a:r>
              <a:rPr dirty="0" sz="1600" spc="-295">
                <a:latin typeface="Microsoft Sans Serif"/>
                <a:cs typeface="Microsoft Sans Serif"/>
              </a:rPr>
              <a:t>ก</a:t>
            </a:r>
            <a:r>
              <a:rPr dirty="0" sz="1600" spc="-280">
                <a:latin typeface="Microsoft Sans Serif"/>
                <a:cs typeface="Microsoft Sans Serif"/>
              </a:rPr>
              <a:t>ด</a:t>
            </a:r>
            <a:r>
              <a:rPr dirty="0" sz="1600" spc="-415">
                <a:latin typeface="Microsoft Sans Serif"/>
                <a:cs typeface="Microsoft Sans Serif"/>
              </a:rPr>
              <a:t>ข</a:t>
            </a:r>
            <a:r>
              <a:rPr dirty="0" sz="1600" spc="35">
                <a:latin typeface="Microsoft Sans Serif"/>
                <a:cs typeface="Microsoft Sans Serif"/>
              </a:rPr>
              <a:t>้</a:t>
            </a:r>
            <a:r>
              <a:rPr dirty="0" sz="1600" spc="-375">
                <a:latin typeface="Microsoft Sans Serif"/>
                <a:cs typeface="Microsoft Sans Serif"/>
              </a:rPr>
              <a:t>น</a:t>
            </a:r>
            <a:r>
              <a:rPr dirty="0" sz="1600" spc="-285">
                <a:latin typeface="Microsoft Sans Serif"/>
                <a:cs typeface="Microsoft Sans Serif"/>
              </a:rPr>
              <a:t>ใ</a:t>
            </a:r>
            <a:r>
              <a:rPr dirty="0" sz="1600" spc="-395">
                <a:latin typeface="Microsoft Sans Serif"/>
                <a:cs typeface="Microsoft Sans Serif"/>
              </a:rPr>
              <a:t>น</a:t>
            </a:r>
            <a:r>
              <a:rPr dirty="0" sz="1600" spc="-370">
                <a:latin typeface="Microsoft Sans Serif"/>
                <a:cs typeface="Microsoft Sans Serif"/>
              </a:rPr>
              <a:t>ช</a:t>
            </a:r>
            <a:r>
              <a:rPr dirty="0" sz="1600" spc="10">
                <a:latin typeface="Microsoft Sans Serif"/>
                <a:cs typeface="Microsoft Sans Serif"/>
              </a:rPr>
              <a:t>่</a:t>
            </a:r>
            <a:r>
              <a:rPr dirty="0" sz="1600" spc="-275">
                <a:latin typeface="Microsoft Sans Serif"/>
                <a:cs typeface="Microsoft Sans Serif"/>
              </a:rPr>
              <a:t>ว</a:t>
            </a:r>
            <a:r>
              <a:rPr dirty="0" sz="1600" spc="-225">
                <a:latin typeface="Microsoft Sans Serif"/>
                <a:cs typeface="Microsoft Sans Serif"/>
              </a:rPr>
              <a:t>ง</a:t>
            </a:r>
            <a:r>
              <a:rPr dirty="0" sz="1050" spc="-85">
                <a:latin typeface="Verdana"/>
                <a:cs typeface="Verdana"/>
              </a:rPr>
              <a:t>7</a:t>
            </a:r>
            <a:r>
              <a:rPr dirty="0" sz="1050" spc="-80">
                <a:latin typeface="Verdana"/>
                <a:cs typeface="Verdana"/>
              </a:rPr>
              <a:t> </a:t>
            </a:r>
            <a:r>
              <a:rPr dirty="0" sz="1050" spc="-135">
                <a:latin typeface="Verdana"/>
                <a:cs typeface="Verdana"/>
              </a:rPr>
              <a:t>-</a:t>
            </a:r>
            <a:r>
              <a:rPr dirty="0" sz="1050" spc="-80">
                <a:latin typeface="Verdana"/>
                <a:cs typeface="Verdana"/>
              </a:rPr>
              <a:t>1</a:t>
            </a:r>
            <a:r>
              <a:rPr dirty="0" sz="1050" spc="-85">
                <a:latin typeface="Verdana"/>
                <a:cs typeface="Verdana"/>
              </a:rPr>
              <a:t>4</a:t>
            </a:r>
            <a:r>
              <a:rPr dirty="0" sz="1050" spc="-114">
                <a:latin typeface="Verdana"/>
                <a:cs typeface="Verdana"/>
              </a:rPr>
              <a:t> </a:t>
            </a:r>
            <a:r>
              <a:rPr dirty="0" sz="1600" spc="-275">
                <a:latin typeface="Microsoft Sans Serif"/>
                <a:cs typeface="Microsoft Sans Serif"/>
              </a:rPr>
              <a:t>ว</a:t>
            </a:r>
            <a:r>
              <a:rPr dirty="0" sz="1600" spc="-900">
                <a:latin typeface="Microsoft Sans Serif"/>
                <a:cs typeface="Microsoft Sans Serif"/>
              </a:rPr>
              <a:t>น</a:t>
            </a:r>
            <a:r>
              <a:rPr dirty="0" sz="1600">
                <a:latin typeface="Microsoft Sans Serif"/>
                <a:cs typeface="Microsoft Sans Serif"/>
              </a:rPr>
              <a:t>ั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365">
                <a:latin typeface="Microsoft Sans Serif"/>
                <a:cs typeface="Microsoft Sans Serif"/>
              </a:rPr>
              <a:t>ห</a:t>
            </a:r>
            <a:r>
              <a:rPr dirty="0" sz="1600" spc="-204">
                <a:latin typeface="Microsoft Sans Serif"/>
                <a:cs typeface="Microsoft Sans Serif"/>
              </a:rPr>
              <a:t>ล</a:t>
            </a:r>
            <a:r>
              <a:rPr dirty="0" sz="1600" spc="-240">
                <a:latin typeface="Microsoft Sans Serif"/>
                <a:cs typeface="Microsoft Sans Serif"/>
              </a:rPr>
              <a:t>ง</a:t>
            </a:r>
            <a:r>
              <a:rPr dirty="0" sz="1600" spc="-235">
                <a:latin typeface="Microsoft Sans Serif"/>
                <a:cs typeface="Microsoft Sans Serif"/>
              </a:rPr>
              <a:t>จ</a:t>
            </a:r>
            <a:r>
              <a:rPr dirty="0" sz="1600" spc="-290">
                <a:latin typeface="Microsoft Sans Serif"/>
                <a:cs typeface="Microsoft Sans Serif"/>
              </a:rPr>
              <a:t>ากต</a:t>
            </a:r>
            <a:r>
              <a:rPr dirty="0" sz="1600" spc="-10">
                <a:latin typeface="Microsoft Sans Serif"/>
                <a:cs typeface="Microsoft Sans Serif"/>
              </a:rPr>
              <a:t>ิ</a:t>
            </a:r>
            <a:r>
              <a:rPr dirty="0" sz="1600" spc="-310">
                <a:latin typeface="Microsoft Sans Serif"/>
                <a:cs typeface="Microsoft Sans Serif"/>
              </a:rPr>
              <a:t>ด</a:t>
            </a:r>
            <a:r>
              <a:rPr dirty="0" sz="1600" spc="-150">
                <a:latin typeface="Microsoft Sans Serif"/>
                <a:cs typeface="Microsoft Sans Serif"/>
              </a:rPr>
              <a:t>เ</a:t>
            </a:r>
            <a:r>
              <a:rPr dirty="0" sz="1600" spc="-375">
                <a:latin typeface="Microsoft Sans Serif"/>
                <a:cs typeface="Microsoft Sans Serif"/>
              </a:rPr>
              <a:t>ช</a:t>
            </a:r>
            <a:r>
              <a:rPr dirty="0" sz="1600" spc="-830">
                <a:latin typeface="Microsoft Sans Serif"/>
                <a:cs typeface="Microsoft Sans Serif"/>
              </a:rPr>
              <a:t>อ</a:t>
            </a:r>
            <a:r>
              <a:rPr dirty="0" sz="1600">
                <a:latin typeface="Microsoft Sans Serif"/>
                <a:cs typeface="Microsoft Sans Serif"/>
              </a:rPr>
              <a:t>ื</a:t>
            </a:r>
            <a:r>
              <a:rPr dirty="0" sz="1600" spc="110">
                <a:latin typeface="Microsoft Sans Serif"/>
                <a:cs typeface="Microsoft Sans Serif"/>
              </a:rPr>
              <a:t> </a:t>
            </a:r>
            <a:r>
              <a:rPr dirty="0" sz="1600" spc="-330">
                <a:latin typeface="Microsoft Sans Serif"/>
                <a:cs typeface="Microsoft Sans Serif"/>
              </a:rPr>
              <a:t>ม</a:t>
            </a:r>
            <a:r>
              <a:rPr dirty="0" sz="1600" spc="-280">
                <a:latin typeface="Microsoft Sans Serif"/>
                <a:cs typeface="Microsoft Sans Serif"/>
              </a:rPr>
              <a:t>า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532888" y="227075"/>
            <a:ext cx="6568440" cy="3350260"/>
            <a:chOff x="2532888" y="227075"/>
            <a:chExt cx="6568440" cy="3350260"/>
          </a:xfrm>
        </p:grpSpPr>
        <p:sp>
          <p:nvSpPr>
            <p:cNvPr id="35" name="object 35"/>
            <p:cNvSpPr/>
            <p:nvPr/>
          </p:nvSpPr>
          <p:spPr>
            <a:xfrm>
              <a:off x="2551938" y="246125"/>
              <a:ext cx="6530340" cy="2801620"/>
            </a:xfrm>
            <a:custGeom>
              <a:avLst/>
              <a:gdLst/>
              <a:ahLst/>
              <a:cxnLst/>
              <a:rect l="l" t="t" r="r" b="b"/>
              <a:pathLst>
                <a:path w="6530340" h="2801620">
                  <a:moveTo>
                    <a:pt x="6063488" y="0"/>
                  </a:moveTo>
                  <a:lnTo>
                    <a:pt x="466851" y="0"/>
                  </a:lnTo>
                  <a:lnTo>
                    <a:pt x="419123" y="2410"/>
                  </a:lnTo>
                  <a:lnTo>
                    <a:pt x="372772" y="9485"/>
                  </a:lnTo>
                  <a:lnTo>
                    <a:pt x="328033" y="20990"/>
                  </a:lnTo>
                  <a:lnTo>
                    <a:pt x="285142" y="36691"/>
                  </a:lnTo>
                  <a:lnTo>
                    <a:pt x="244333" y="56351"/>
                  </a:lnTo>
                  <a:lnTo>
                    <a:pt x="205841" y="79737"/>
                  </a:lnTo>
                  <a:lnTo>
                    <a:pt x="169901" y="106614"/>
                  </a:lnTo>
                  <a:lnTo>
                    <a:pt x="136747" y="136747"/>
                  </a:lnTo>
                  <a:lnTo>
                    <a:pt x="106614" y="169901"/>
                  </a:lnTo>
                  <a:lnTo>
                    <a:pt x="79737" y="205841"/>
                  </a:lnTo>
                  <a:lnTo>
                    <a:pt x="56351" y="244333"/>
                  </a:lnTo>
                  <a:lnTo>
                    <a:pt x="36691" y="285142"/>
                  </a:lnTo>
                  <a:lnTo>
                    <a:pt x="20990" y="328033"/>
                  </a:lnTo>
                  <a:lnTo>
                    <a:pt x="9485" y="372772"/>
                  </a:lnTo>
                  <a:lnTo>
                    <a:pt x="2410" y="419123"/>
                  </a:lnTo>
                  <a:lnTo>
                    <a:pt x="0" y="466851"/>
                  </a:lnTo>
                  <a:lnTo>
                    <a:pt x="0" y="2334260"/>
                  </a:lnTo>
                  <a:lnTo>
                    <a:pt x="2410" y="2381988"/>
                  </a:lnTo>
                  <a:lnTo>
                    <a:pt x="9485" y="2428339"/>
                  </a:lnTo>
                  <a:lnTo>
                    <a:pt x="20990" y="2473078"/>
                  </a:lnTo>
                  <a:lnTo>
                    <a:pt x="36691" y="2515969"/>
                  </a:lnTo>
                  <a:lnTo>
                    <a:pt x="56351" y="2556778"/>
                  </a:lnTo>
                  <a:lnTo>
                    <a:pt x="79737" y="2595270"/>
                  </a:lnTo>
                  <a:lnTo>
                    <a:pt x="106614" y="2631210"/>
                  </a:lnTo>
                  <a:lnTo>
                    <a:pt x="136747" y="2664364"/>
                  </a:lnTo>
                  <a:lnTo>
                    <a:pt x="169901" y="2694497"/>
                  </a:lnTo>
                  <a:lnTo>
                    <a:pt x="205841" y="2721374"/>
                  </a:lnTo>
                  <a:lnTo>
                    <a:pt x="244333" y="2744760"/>
                  </a:lnTo>
                  <a:lnTo>
                    <a:pt x="285142" y="2764420"/>
                  </a:lnTo>
                  <a:lnTo>
                    <a:pt x="328033" y="2780121"/>
                  </a:lnTo>
                  <a:lnTo>
                    <a:pt x="372772" y="2791626"/>
                  </a:lnTo>
                  <a:lnTo>
                    <a:pt x="419123" y="2798701"/>
                  </a:lnTo>
                  <a:lnTo>
                    <a:pt x="466851" y="2801112"/>
                  </a:lnTo>
                  <a:lnTo>
                    <a:pt x="6063488" y="2801112"/>
                  </a:lnTo>
                  <a:lnTo>
                    <a:pt x="6111216" y="2798701"/>
                  </a:lnTo>
                  <a:lnTo>
                    <a:pt x="6157567" y="2791626"/>
                  </a:lnTo>
                  <a:lnTo>
                    <a:pt x="6202306" y="2780121"/>
                  </a:lnTo>
                  <a:lnTo>
                    <a:pt x="6245197" y="2764420"/>
                  </a:lnTo>
                  <a:lnTo>
                    <a:pt x="6286006" y="2744760"/>
                  </a:lnTo>
                  <a:lnTo>
                    <a:pt x="6324498" y="2721374"/>
                  </a:lnTo>
                  <a:lnTo>
                    <a:pt x="6360438" y="2694497"/>
                  </a:lnTo>
                  <a:lnTo>
                    <a:pt x="6393592" y="2664364"/>
                  </a:lnTo>
                  <a:lnTo>
                    <a:pt x="6423725" y="2631210"/>
                  </a:lnTo>
                  <a:lnTo>
                    <a:pt x="6450602" y="2595270"/>
                  </a:lnTo>
                  <a:lnTo>
                    <a:pt x="6473988" y="2556778"/>
                  </a:lnTo>
                  <a:lnTo>
                    <a:pt x="6493648" y="2515969"/>
                  </a:lnTo>
                  <a:lnTo>
                    <a:pt x="6509349" y="2473078"/>
                  </a:lnTo>
                  <a:lnTo>
                    <a:pt x="6520854" y="2428339"/>
                  </a:lnTo>
                  <a:lnTo>
                    <a:pt x="6527929" y="2381988"/>
                  </a:lnTo>
                  <a:lnTo>
                    <a:pt x="6530340" y="2334260"/>
                  </a:lnTo>
                  <a:lnTo>
                    <a:pt x="6530340" y="466851"/>
                  </a:lnTo>
                  <a:lnTo>
                    <a:pt x="6527929" y="419123"/>
                  </a:lnTo>
                  <a:lnTo>
                    <a:pt x="6520854" y="372772"/>
                  </a:lnTo>
                  <a:lnTo>
                    <a:pt x="6509349" y="328033"/>
                  </a:lnTo>
                  <a:lnTo>
                    <a:pt x="6493648" y="285142"/>
                  </a:lnTo>
                  <a:lnTo>
                    <a:pt x="6473988" y="244333"/>
                  </a:lnTo>
                  <a:lnTo>
                    <a:pt x="6450602" y="205841"/>
                  </a:lnTo>
                  <a:lnTo>
                    <a:pt x="6423725" y="169901"/>
                  </a:lnTo>
                  <a:lnTo>
                    <a:pt x="6393592" y="136747"/>
                  </a:lnTo>
                  <a:lnTo>
                    <a:pt x="6360438" y="106614"/>
                  </a:lnTo>
                  <a:lnTo>
                    <a:pt x="6324498" y="79737"/>
                  </a:lnTo>
                  <a:lnTo>
                    <a:pt x="6286006" y="56351"/>
                  </a:lnTo>
                  <a:lnTo>
                    <a:pt x="6245197" y="36691"/>
                  </a:lnTo>
                  <a:lnTo>
                    <a:pt x="6202306" y="20990"/>
                  </a:lnTo>
                  <a:lnTo>
                    <a:pt x="6157567" y="9485"/>
                  </a:lnTo>
                  <a:lnTo>
                    <a:pt x="6111216" y="2410"/>
                  </a:lnTo>
                  <a:lnTo>
                    <a:pt x="6063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551938" y="246125"/>
              <a:ext cx="6530340" cy="2801620"/>
            </a:xfrm>
            <a:custGeom>
              <a:avLst/>
              <a:gdLst/>
              <a:ahLst/>
              <a:cxnLst/>
              <a:rect l="l" t="t" r="r" b="b"/>
              <a:pathLst>
                <a:path w="6530340" h="2801620">
                  <a:moveTo>
                    <a:pt x="0" y="466851"/>
                  </a:moveTo>
                  <a:lnTo>
                    <a:pt x="2410" y="419123"/>
                  </a:lnTo>
                  <a:lnTo>
                    <a:pt x="9485" y="372772"/>
                  </a:lnTo>
                  <a:lnTo>
                    <a:pt x="20990" y="328033"/>
                  </a:lnTo>
                  <a:lnTo>
                    <a:pt x="36691" y="285142"/>
                  </a:lnTo>
                  <a:lnTo>
                    <a:pt x="56351" y="244333"/>
                  </a:lnTo>
                  <a:lnTo>
                    <a:pt x="79737" y="205841"/>
                  </a:lnTo>
                  <a:lnTo>
                    <a:pt x="106614" y="169901"/>
                  </a:lnTo>
                  <a:lnTo>
                    <a:pt x="136747" y="136747"/>
                  </a:lnTo>
                  <a:lnTo>
                    <a:pt x="169901" y="106614"/>
                  </a:lnTo>
                  <a:lnTo>
                    <a:pt x="205841" y="79737"/>
                  </a:lnTo>
                  <a:lnTo>
                    <a:pt x="244333" y="56351"/>
                  </a:lnTo>
                  <a:lnTo>
                    <a:pt x="285142" y="36691"/>
                  </a:lnTo>
                  <a:lnTo>
                    <a:pt x="328033" y="20990"/>
                  </a:lnTo>
                  <a:lnTo>
                    <a:pt x="372772" y="9485"/>
                  </a:lnTo>
                  <a:lnTo>
                    <a:pt x="419123" y="2410"/>
                  </a:lnTo>
                  <a:lnTo>
                    <a:pt x="466851" y="0"/>
                  </a:lnTo>
                  <a:lnTo>
                    <a:pt x="6063488" y="0"/>
                  </a:lnTo>
                  <a:lnTo>
                    <a:pt x="6111216" y="2410"/>
                  </a:lnTo>
                  <a:lnTo>
                    <a:pt x="6157567" y="9485"/>
                  </a:lnTo>
                  <a:lnTo>
                    <a:pt x="6202306" y="20990"/>
                  </a:lnTo>
                  <a:lnTo>
                    <a:pt x="6245197" y="36691"/>
                  </a:lnTo>
                  <a:lnTo>
                    <a:pt x="6286006" y="56351"/>
                  </a:lnTo>
                  <a:lnTo>
                    <a:pt x="6324498" y="79737"/>
                  </a:lnTo>
                  <a:lnTo>
                    <a:pt x="6360438" y="106614"/>
                  </a:lnTo>
                  <a:lnTo>
                    <a:pt x="6393592" y="136747"/>
                  </a:lnTo>
                  <a:lnTo>
                    <a:pt x="6423725" y="169901"/>
                  </a:lnTo>
                  <a:lnTo>
                    <a:pt x="6450602" y="205841"/>
                  </a:lnTo>
                  <a:lnTo>
                    <a:pt x="6473988" y="244333"/>
                  </a:lnTo>
                  <a:lnTo>
                    <a:pt x="6493648" y="285142"/>
                  </a:lnTo>
                  <a:lnTo>
                    <a:pt x="6509349" y="328033"/>
                  </a:lnTo>
                  <a:lnTo>
                    <a:pt x="6520854" y="372772"/>
                  </a:lnTo>
                  <a:lnTo>
                    <a:pt x="6527929" y="419123"/>
                  </a:lnTo>
                  <a:lnTo>
                    <a:pt x="6530340" y="466851"/>
                  </a:lnTo>
                  <a:lnTo>
                    <a:pt x="6530340" y="2334260"/>
                  </a:lnTo>
                  <a:lnTo>
                    <a:pt x="6527929" y="2381988"/>
                  </a:lnTo>
                  <a:lnTo>
                    <a:pt x="6520854" y="2428339"/>
                  </a:lnTo>
                  <a:lnTo>
                    <a:pt x="6509349" y="2473078"/>
                  </a:lnTo>
                  <a:lnTo>
                    <a:pt x="6493648" y="2515969"/>
                  </a:lnTo>
                  <a:lnTo>
                    <a:pt x="6473988" y="2556778"/>
                  </a:lnTo>
                  <a:lnTo>
                    <a:pt x="6450602" y="2595270"/>
                  </a:lnTo>
                  <a:lnTo>
                    <a:pt x="6423725" y="2631210"/>
                  </a:lnTo>
                  <a:lnTo>
                    <a:pt x="6393592" y="2664364"/>
                  </a:lnTo>
                  <a:lnTo>
                    <a:pt x="6360438" y="2694497"/>
                  </a:lnTo>
                  <a:lnTo>
                    <a:pt x="6324498" y="2721374"/>
                  </a:lnTo>
                  <a:lnTo>
                    <a:pt x="6286006" y="2744760"/>
                  </a:lnTo>
                  <a:lnTo>
                    <a:pt x="6245197" y="2764420"/>
                  </a:lnTo>
                  <a:lnTo>
                    <a:pt x="6202306" y="2780121"/>
                  </a:lnTo>
                  <a:lnTo>
                    <a:pt x="6157567" y="2791626"/>
                  </a:lnTo>
                  <a:lnTo>
                    <a:pt x="6111216" y="2798701"/>
                  </a:lnTo>
                  <a:lnTo>
                    <a:pt x="6063488" y="2801112"/>
                  </a:lnTo>
                  <a:lnTo>
                    <a:pt x="466851" y="2801112"/>
                  </a:lnTo>
                  <a:lnTo>
                    <a:pt x="419123" y="2798701"/>
                  </a:lnTo>
                  <a:lnTo>
                    <a:pt x="372772" y="2791626"/>
                  </a:lnTo>
                  <a:lnTo>
                    <a:pt x="328033" y="2780121"/>
                  </a:lnTo>
                  <a:lnTo>
                    <a:pt x="285142" y="2764420"/>
                  </a:lnTo>
                  <a:lnTo>
                    <a:pt x="244333" y="2744760"/>
                  </a:lnTo>
                  <a:lnTo>
                    <a:pt x="205841" y="2721374"/>
                  </a:lnTo>
                  <a:lnTo>
                    <a:pt x="169901" y="2694497"/>
                  </a:lnTo>
                  <a:lnTo>
                    <a:pt x="136747" y="2664364"/>
                  </a:lnTo>
                  <a:lnTo>
                    <a:pt x="106614" y="2631210"/>
                  </a:lnTo>
                  <a:lnTo>
                    <a:pt x="79737" y="2595270"/>
                  </a:lnTo>
                  <a:lnTo>
                    <a:pt x="56351" y="2556778"/>
                  </a:lnTo>
                  <a:lnTo>
                    <a:pt x="36691" y="2515969"/>
                  </a:lnTo>
                  <a:lnTo>
                    <a:pt x="20990" y="2473078"/>
                  </a:lnTo>
                  <a:lnTo>
                    <a:pt x="9485" y="2428339"/>
                  </a:lnTo>
                  <a:lnTo>
                    <a:pt x="2410" y="2381988"/>
                  </a:lnTo>
                  <a:lnTo>
                    <a:pt x="0" y="2334260"/>
                  </a:lnTo>
                  <a:lnTo>
                    <a:pt x="0" y="466851"/>
                  </a:lnTo>
                  <a:close/>
                </a:path>
              </a:pathLst>
            </a:custGeom>
            <a:ln w="381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757417" y="3278250"/>
              <a:ext cx="116205" cy="299085"/>
            </a:xfrm>
            <a:custGeom>
              <a:avLst/>
              <a:gdLst/>
              <a:ahLst/>
              <a:cxnLst/>
              <a:rect l="l" t="t" r="r" b="b"/>
              <a:pathLst>
                <a:path w="116204" h="299085">
                  <a:moveTo>
                    <a:pt x="115824" y="0"/>
                  </a:moveTo>
                  <a:lnTo>
                    <a:pt x="0" y="0"/>
                  </a:lnTo>
                  <a:lnTo>
                    <a:pt x="0" y="298703"/>
                  </a:lnTo>
                  <a:lnTo>
                    <a:pt x="115824" y="298703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2818892" y="662685"/>
            <a:ext cx="56019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543" sz="2700" spc="-585">
                <a:latin typeface="Microsoft Sans Serif"/>
                <a:cs typeface="Microsoft Sans Serif"/>
              </a:rPr>
              <a:t>สดั</a:t>
            </a:r>
            <a:r>
              <a:rPr dirty="0" baseline="1543" sz="2700" spc="457">
                <a:latin typeface="Microsoft Sans Serif"/>
                <a:cs typeface="Microsoft Sans Serif"/>
              </a:rPr>
              <a:t> </a:t>
            </a:r>
            <a:r>
              <a:rPr dirty="0" baseline="1543" sz="2700" spc="-254">
                <a:latin typeface="Microsoft Sans Serif"/>
                <a:cs typeface="Microsoft Sans Serif"/>
              </a:rPr>
              <a:t>ส</a:t>
            </a:r>
            <a:r>
              <a:rPr dirty="0" baseline="3086" sz="2700" spc="-254">
                <a:latin typeface="Microsoft Sans Serif"/>
                <a:cs typeface="Microsoft Sans Serif"/>
              </a:rPr>
              <a:t>่</a:t>
            </a:r>
            <a:r>
              <a:rPr dirty="0" baseline="1543" sz="2700" spc="-254">
                <a:latin typeface="Microsoft Sans Serif"/>
                <a:cs typeface="Microsoft Sans Serif"/>
              </a:rPr>
              <a:t>วนน้ี</a:t>
            </a:r>
            <a:r>
              <a:rPr dirty="0" baseline="1543" sz="2700" spc="-187">
                <a:latin typeface="Microsoft Sans Serif"/>
                <a:cs typeface="Microsoft Sans Serif"/>
              </a:rPr>
              <a:t> </a:t>
            </a:r>
            <a:r>
              <a:rPr dirty="0" baseline="1543" sz="2700" spc="-337">
                <a:latin typeface="Microsoft Sans Serif"/>
                <a:cs typeface="Microsoft Sans Serif"/>
              </a:rPr>
              <a:t>เป็นสิ</a:t>
            </a:r>
            <a:r>
              <a:rPr dirty="0" sz="1800" spc="-225">
                <a:latin typeface="Microsoft Sans Serif"/>
                <a:cs typeface="Microsoft Sans Serif"/>
              </a:rPr>
              <a:t>่</a:t>
            </a:r>
            <a:r>
              <a:rPr dirty="0" baseline="1543" sz="2700" spc="-337">
                <a:latin typeface="Microsoft Sans Serif"/>
                <a:cs typeface="Microsoft Sans Serif"/>
              </a:rPr>
              <a:t>งสา</a:t>
            </a:r>
            <a:r>
              <a:rPr dirty="0" baseline="1543" sz="2700" spc="75">
                <a:latin typeface="Microsoft Sans Serif"/>
                <a:cs typeface="Microsoft Sans Serif"/>
              </a:rPr>
              <a:t> </a:t>
            </a:r>
            <a:r>
              <a:rPr dirty="0" baseline="1543" sz="2700" spc="82">
                <a:latin typeface="Microsoft Sans Serif"/>
                <a:cs typeface="Microsoft Sans Serif"/>
              </a:rPr>
              <a:t> </a:t>
            </a:r>
            <a:r>
              <a:rPr dirty="0" baseline="1543" sz="2700" spc="-772">
                <a:latin typeface="Microsoft Sans Serif"/>
                <a:cs typeface="Microsoft Sans Serif"/>
              </a:rPr>
              <a:t>คญั</a:t>
            </a:r>
            <a:r>
              <a:rPr dirty="0" baseline="1543" sz="2700" spc="719">
                <a:latin typeface="Microsoft Sans Serif"/>
                <a:cs typeface="Microsoft Sans Serif"/>
              </a:rPr>
              <a:t> </a:t>
            </a:r>
            <a:r>
              <a:rPr dirty="0" baseline="1543" sz="2700" spc="-345">
                <a:latin typeface="Microsoft Sans Serif"/>
                <a:cs typeface="Microsoft Sans Serif"/>
              </a:rPr>
              <a:t>ที่จะตอ้</a:t>
            </a:r>
            <a:r>
              <a:rPr dirty="0" baseline="1543" sz="2700" spc="337">
                <a:latin typeface="Microsoft Sans Serif"/>
                <a:cs typeface="Microsoft Sans Serif"/>
              </a:rPr>
              <a:t> </a:t>
            </a:r>
            <a:r>
              <a:rPr dirty="0" baseline="1543" sz="2700" spc="-330">
                <a:latin typeface="Microsoft Sans Serif"/>
                <a:cs typeface="Microsoft Sans Serif"/>
              </a:rPr>
              <a:t>งรู้วา</a:t>
            </a:r>
            <a:r>
              <a:rPr dirty="0" baseline="3086" sz="2700" spc="-330">
                <a:latin typeface="Microsoft Sans Serif"/>
                <a:cs typeface="Microsoft Sans Serif"/>
              </a:rPr>
              <a:t>่</a:t>
            </a:r>
            <a:r>
              <a:rPr dirty="0" baseline="3086" sz="2700" spc="622">
                <a:latin typeface="Microsoft Sans Serif"/>
                <a:cs typeface="Microsoft Sans Serif"/>
              </a:rPr>
              <a:t> </a:t>
            </a:r>
            <a:r>
              <a:rPr dirty="0" baseline="1543" sz="2700" spc="-345">
                <a:latin typeface="Microsoft Sans Serif"/>
                <a:cs typeface="Microsoft Sans Serif"/>
              </a:rPr>
              <a:t>ส</a:t>
            </a:r>
            <a:r>
              <a:rPr dirty="0" baseline="3086" sz="2700" spc="-345">
                <a:latin typeface="Microsoft Sans Serif"/>
                <a:cs typeface="Microsoft Sans Serif"/>
              </a:rPr>
              <a:t>่</a:t>
            </a:r>
            <a:r>
              <a:rPr dirty="0" baseline="1543" sz="2700" spc="-345">
                <a:latin typeface="Microsoft Sans Serif"/>
                <a:cs typeface="Microsoft Sans Serif"/>
              </a:rPr>
              <a:t>วนใหญ</a:t>
            </a:r>
            <a:r>
              <a:rPr dirty="0" baseline="3086" sz="2700" spc="-345">
                <a:latin typeface="Microsoft Sans Serif"/>
                <a:cs typeface="Microsoft Sans Serif"/>
              </a:rPr>
              <a:t>่</a:t>
            </a:r>
            <a:r>
              <a:rPr dirty="0" baseline="1543" sz="2700" spc="-345">
                <a:latin typeface="Microsoft Sans Serif"/>
                <a:cs typeface="Microsoft Sans Serif"/>
              </a:rPr>
              <a:t>คนติดเช้ือจะหายเองไดถ้</a:t>
            </a:r>
            <a:r>
              <a:rPr dirty="0" baseline="1543" sz="2700" spc="359">
                <a:latin typeface="Microsoft Sans Serif"/>
                <a:cs typeface="Microsoft Sans Serif"/>
              </a:rPr>
              <a:t> </a:t>
            </a:r>
            <a:r>
              <a:rPr dirty="0" baseline="1543" sz="2700" spc="-525">
                <a:latin typeface="Microsoft Sans Serif"/>
                <a:cs typeface="Microsoft Sans Serif"/>
              </a:rPr>
              <a:t>า้</a:t>
            </a:r>
            <a:r>
              <a:rPr dirty="0" baseline="1543" sz="2700" spc="30">
                <a:latin typeface="Microsoft Sans Serif"/>
                <a:cs typeface="Microsoft Sans Serif"/>
              </a:rPr>
              <a:t> </a:t>
            </a:r>
            <a:r>
              <a:rPr dirty="0" baseline="1543" sz="2700" spc="-367">
                <a:latin typeface="Microsoft Sans Serif"/>
                <a:cs typeface="Microsoft Sans Serif"/>
              </a:rPr>
              <a:t>ภูมิคุม้</a:t>
            </a:r>
            <a:r>
              <a:rPr dirty="0" baseline="1543" sz="2700" spc="427">
                <a:latin typeface="Microsoft Sans Serif"/>
                <a:cs typeface="Microsoft Sans Serif"/>
              </a:rPr>
              <a:t> </a:t>
            </a:r>
            <a:r>
              <a:rPr dirty="0" baseline="1543" sz="2700" spc="-667">
                <a:latin typeface="Microsoft Sans Serif"/>
                <a:cs typeface="Microsoft Sans Serif"/>
              </a:rPr>
              <a:t>กน</a:t>
            </a:r>
            <a:r>
              <a:rPr dirty="0" baseline="3086" sz="2700" spc="-667">
                <a:latin typeface="Microsoft Sans Serif"/>
                <a:cs typeface="Microsoft Sans Serif"/>
              </a:rPr>
              <a:t>ั</a:t>
            </a:r>
            <a:r>
              <a:rPr dirty="0" baseline="3086" sz="2700" spc="7">
                <a:latin typeface="Microsoft Sans Serif"/>
                <a:cs typeface="Microsoft Sans Serif"/>
              </a:rPr>
              <a:t> </a:t>
            </a:r>
            <a:r>
              <a:rPr dirty="0" baseline="1543" sz="2700" spc="-337">
                <a:latin typeface="Microsoft Sans Serif"/>
                <a:cs typeface="Microsoft Sans Serif"/>
              </a:rPr>
              <a:t>ดีพอ</a:t>
            </a:r>
            <a:r>
              <a:rPr dirty="0" baseline="1543" sz="2700" spc="-254">
                <a:latin typeface="Microsoft Sans Serif"/>
                <a:cs typeface="Microsoft Sans Serif"/>
              </a:rPr>
              <a:t> </a:t>
            </a:r>
            <a:r>
              <a:rPr dirty="0" baseline="1543" sz="2700" spc="-509">
                <a:latin typeface="Microsoft Sans Serif"/>
                <a:cs typeface="Microsoft Sans Serif"/>
              </a:rPr>
              <a:t>ดงั</a:t>
            </a:r>
            <a:r>
              <a:rPr dirty="0" baseline="1543" sz="2700" spc="127">
                <a:latin typeface="Microsoft Sans Serif"/>
                <a:cs typeface="Microsoft Sans Serif"/>
              </a:rPr>
              <a:t> </a:t>
            </a:r>
            <a:r>
              <a:rPr dirty="0" baseline="1543" sz="2700" spc="-735">
                <a:latin typeface="Microsoft Sans Serif"/>
                <a:cs typeface="Microsoft Sans Serif"/>
              </a:rPr>
              <a:t>น</a:t>
            </a:r>
            <a:r>
              <a:rPr dirty="0" sz="1800" spc="-490">
                <a:latin typeface="Microsoft Sans Serif"/>
                <a:cs typeface="Microsoft Sans Serif"/>
              </a:rPr>
              <a:t>้</a:t>
            </a:r>
            <a:r>
              <a:rPr dirty="0" baseline="1543" sz="2700" spc="-735">
                <a:latin typeface="Microsoft Sans Serif"/>
                <a:cs typeface="Microsoft Sans Serif"/>
              </a:rPr>
              <a:t>น</a:t>
            </a:r>
            <a:endParaRPr baseline="1543" sz="27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07451" y="577341"/>
            <a:ext cx="5048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230" algn="l"/>
              </a:tabLst>
            </a:pPr>
            <a:r>
              <a:rPr dirty="0" sz="1800">
                <a:latin typeface="Microsoft Sans Serif"/>
                <a:cs typeface="Microsoft Sans Serif"/>
              </a:rPr>
              <a:t>ั	</a:t>
            </a:r>
            <a:r>
              <a:rPr dirty="0" sz="2400" spc="-325" b="1">
                <a:solidFill>
                  <a:srgbClr val="36C436"/>
                </a:solidFill>
                <a:latin typeface="Tahoma"/>
                <a:cs typeface="Tahoma"/>
              </a:rPr>
              <a:t>เมื่อ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39654" y="882522"/>
            <a:ext cx="34156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85825" algn="l"/>
                <a:tab pos="1188720" algn="l"/>
                <a:tab pos="2408555" algn="l"/>
              </a:tabLst>
            </a:pPr>
            <a:r>
              <a:rPr dirty="0" baseline="-11574" sz="3600" b="1">
                <a:solidFill>
                  <a:srgbClr val="36C436"/>
                </a:solidFill>
                <a:latin typeface="Tahoma"/>
                <a:cs typeface="Tahoma"/>
              </a:rPr>
              <a:t>ั	</a:t>
            </a:r>
            <a:r>
              <a:rPr dirty="0" sz="2000" spc="-155" b="1">
                <a:solidFill>
                  <a:srgbClr val="006FC0"/>
                </a:solidFill>
                <a:latin typeface="Tahoma"/>
                <a:cs typeface="Tahoma"/>
              </a:rPr>
              <a:t>7	</a:t>
            </a:r>
            <a:r>
              <a:rPr dirty="0" sz="2000" spc="-575" b="1">
                <a:solidFill>
                  <a:srgbClr val="006FC0"/>
                </a:solidFill>
                <a:latin typeface="Tahoma"/>
                <a:cs typeface="Tahoma"/>
              </a:rPr>
              <a:t>วนั</a:t>
            </a:r>
            <a:r>
              <a:rPr dirty="0" sz="2000" spc="18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475" b="1">
                <a:solidFill>
                  <a:srgbClr val="006FC0"/>
                </a:solidFill>
                <a:latin typeface="Tahoma"/>
                <a:cs typeface="Tahoma"/>
              </a:rPr>
              <a:t>แรกน่ีชลๆเลยิ	</a:t>
            </a:r>
            <a:r>
              <a:rPr dirty="0" sz="2000" spc="-450" b="1">
                <a:solidFill>
                  <a:srgbClr val="006FC0"/>
                </a:solidFill>
                <a:latin typeface="Tahoma"/>
                <a:cs typeface="Tahoma"/>
              </a:rPr>
              <a:t>ไม่มีอาการอะไร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91104" y="943102"/>
            <a:ext cx="56381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9755" algn="l"/>
              </a:tabLst>
            </a:pPr>
            <a:r>
              <a:rPr dirty="0" sz="2400" spc="-405" b="1">
                <a:solidFill>
                  <a:srgbClr val="36C436"/>
                </a:solidFill>
                <a:latin typeface="Tahoma"/>
                <a:cs typeface="Tahoma"/>
              </a:rPr>
              <a:t>ติดเชื้อ</a:t>
            </a:r>
            <a:r>
              <a:rPr dirty="0" sz="2400" spc="-254" b="1">
                <a:solidFill>
                  <a:srgbClr val="36C436"/>
                </a:solidFill>
                <a:latin typeface="Tahoma"/>
                <a:cs typeface="Tahoma"/>
              </a:rPr>
              <a:t> </a:t>
            </a:r>
            <a:r>
              <a:rPr dirty="0" sz="2400" spc="-340" b="1">
                <a:solidFill>
                  <a:srgbClr val="36C436"/>
                </a:solidFill>
                <a:latin typeface="Tahoma"/>
                <a:cs typeface="Tahoma"/>
              </a:rPr>
              <a:t>ตั้งสติ</a:t>
            </a:r>
            <a:r>
              <a:rPr dirty="0" sz="2400" spc="-265" b="1">
                <a:solidFill>
                  <a:srgbClr val="36C436"/>
                </a:solidFill>
                <a:latin typeface="Tahoma"/>
                <a:cs typeface="Tahoma"/>
              </a:rPr>
              <a:t> </a:t>
            </a:r>
            <a:r>
              <a:rPr dirty="0" sz="2400" spc="-575" b="1">
                <a:solidFill>
                  <a:srgbClr val="36C436"/>
                </a:solidFill>
                <a:latin typeface="Tahoma"/>
                <a:cs typeface="Tahoma"/>
              </a:rPr>
              <a:t>อย่ากลวั	</a:t>
            </a:r>
            <a:r>
              <a:rPr dirty="0" sz="2400" spc="-525" b="1">
                <a:solidFill>
                  <a:srgbClr val="36C436"/>
                </a:solidFill>
                <a:latin typeface="Tahoma"/>
                <a:cs typeface="Tahoma"/>
              </a:rPr>
              <a:t>คนส่วนใหญ่หายเองได้</a:t>
            </a:r>
            <a:r>
              <a:rPr dirty="0" sz="2400" spc="-95" b="1">
                <a:solidFill>
                  <a:srgbClr val="36C436"/>
                </a:solidFill>
                <a:latin typeface="Tahoma"/>
                <a:cs typeface="Tahoma"/>
              </a:rPr>
              <a:t> </a:t>
            </a:r>
            <a:r>
              <a:rPr dirty="0" sz="2400" spc="-635" b="1">
                <a:solidFill>
                  <a:srgbClr val="36C436"/>
                </a:solidFill>
                <a:latin typeface="Tahoma"/>
                <a:cs typeface="Tahoma"/>
              </a:rPr>
              <a:t>เรากต็</a:t>
            </a:r>
            <a:r>
              <a:rPr dirty="0" sz="2400" spc="-100" b="1">
                <a:solidFill>
                  <a:srgbClr val="36C436"/>
                </a:solidFill>
                <a:latin typeface="Tahoma"/>
                <a:cs typeface="Tahoma"/>
              </a:rPr>
              <a:t> </a:t>
            </a:r>
            <a:r>
              <a:rPr dirty="0" sz="2400" spc="-580" b="1">
                <a:solidFill>
                  <a:srgbClr val="36C436"/>
                </a:solidFill>
                <a:latin typeface="Tahoma"/>
                <a:cs typeface="Tahoma"/>
              </a:rPr>
              <a:t>้องหายเหมือนกน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43356" y="4372228"/>
            <a:ext cx="4008754" cy="2078989"/>
            <a:chOff x="443356" y="4372228"/>
            <a:chExt cx="4008754" cy="2078989"/>
          </a:xfrm>
        </p:grpSpPr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531" y="4375403"/>
              <a:ext cx="4002024" cy="207263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46531" y="4375403"/>
              <a:ext cx="4002404" cy="2072639"/>
            </a:xfrm>
            <a:custGeom>
              <a:avLst/>
              <a:gdLst/>
              <a:ahLst/>
              <a:cxnLst/>
              <a:rect l="l" t="t" r="r" b="b"/>
              <a:pathLst>
                <a:path w="4002404" h="2072639">
                  <a:moveTo>
                    <a:pt x="0" y="345440"/>
                  </a:moveTo>
                  <a:lnTo>
                    <a:pt x="3153" y="298571"/>
                  </a:lnTo>
                  <a:lnTo>
                    <a:pt x="12339" y="253617"/>
                  </a:lnTo>
                  <a:lnTo>
                    <a:pt x="27146" y="210990"/>
                  </a:lnTo>
                  <a:lnTo>
                    <a:pt x="47163" y="171101"/>
                  </a:lnTo>
                  <a:lnTo>
                    <a:pt x="71977" y="134363"/>
                  </a:lnTo>
                  <a:lnTo>
                    <a:pt x="101177" y="101187"/>
                  </a:lnTo>
                  <a:lnTo>
                    <a:pt x="134352" y="71985"/>
                  </a:lnTo>
                  <a:lnTo>
                    <a:pt x="171090" y="47168"/>
                  </a:lnTo>
                  <a:lnTo>
                    <a:pt x="210979" y="27150"/>
                  </a:lnTo>
                  <a:lnTo>
                    <a:pt x="253609" y="12341"/>
                  </a:lnTo>
                  <a:lnTo>
                    <a:pt x="298566" y="3153"/>
                  </a:lnTo>
                  <a:lnTo>
                    <a:pt x="345440" y="0"/>
                  </a:lnTo>
                  <a:lnTo>
                    <a:pt x="3656583" y="0"/>
                  </a:lnTo>
                  <a:lnTo>
                    <a:pt x="3703452" y="3153"/>
                  </a:lnTo>
                  <a:lnTo>
                    <a:pt x="3748406" y="12341"/>
                  </a:lnTo>
                  <a:lnTo>
                    <a:pt x="3791033" y="27150"/>
                  </a:lnTo>
                  <a:lnTo>
                    <a:pt x="3830922" y="47168"/>
                  </a:lnTo>
                  <a:lnTo>
                    <a:pt x="3867660" y="71985"/>
                  </a:lnTo>
                  <a:lnTo>
                    <a:pt x="3900836" y="101187"/>
                  </a:lnTo>
                  <a:lnTo>
                    <a:pt x="3930038" y="134363"/>
                  </a:lnTo>
                  <a:lnTo>
                    <a:pt x="3954855" y="171101"/>
                  </a:lnTo>
                  <a:lnTo>
                    <a:pt x="3974873" y="210990"/>
                  </a:lnTo>
                  <a:lnTo>
                    <a:pt x="3989682" y="253617"/>
                  </a:lnTo>
                  <a:lnTo>
                    <a:pt x="3998870" y="298571"/>
                  </a:lnTo>
                  <a:lnTo>
                    <a:pt x="4002024" y="345440"/>
                  </a:lnTo>
                  <a:lnTo>
                    <a:pt x="4002024" y="1727187"/>
                  </a:lnTo>
                  <a:lnTo>
                    <a:pt x="3998870" y="1774063"/>
                  </a:lnTo>
                  <a:lnTo>
                    <a:pt x="3989682" y="1819023"/>
                  </a:lnTo>
                  <a:lnTo>
                    <a:pt x="3974873" y="1861654"/>
                  </a:lnTo>
                  <a:lnTo>
                    <a:pt x="3954855" y="1901545"/>
                  </a:lnTo>
                  <a:lnTo>
                    <a:pt x="3930038" y="1938284"/>
                  </a:lnTo>
                  <a:lnTo>
                    <a:pt x="3900836" y="1971460"/>
                  </a:lnTo>
                  <a:lnTo>
                    <a:pt x="3867660" y="2000661"/>
                  </a:lnTo>
                  <a:lnTo>
                    <a:pt x="3830922" y="2025476"/>
                  </a:lnTo>
                  <a:lnTo>
                    <a:pt x="3791033" y="2045493"/>
                  </a:lnTo>
                  <a:lnTo>
                    <a:pt x="3748406" y="2060300"/>
                  </a:lnTo>
                  <a:lnTo>
                    <a:pt x="3703452" y="2069486"/>
                  </a:lnTo>
                  <a:lnTo>
                    <a:pt x="3656583" y="2072640"/>
                  </a:lnTo>
                  <a:lnTo>
                    <a:pt x="345440" y="2072640"/>
                  </a:lnTo>
                  <a:lnTo>
                    <a:pt x="298566" y="2069486"/>
                  </a:lnTo>
                  <a:lnTo>
                    <a:pt x="253609" y="2060300"/>
                  </a:lnTo>
                  <a:lnTo>
                    <a:pt x="210979" y="2045493"/>
                  </a:lnTo>
                  <a:lnTo>
                    <a:pt x="171090" y="2025476"/>
                  </a:lnTo>
                  <a:lnTo>
                    <a:pt x="134352" y="2000661"/>
                  </a:lnTo>
                  <a:lnTo>
                    <a:pt x="101177" y="1971460"/>
                  </a:lnTo>
                  <a:lnTo>
                    <a:pt x="71977" y="1938284"/>
                  </a:lnTo>
                  <a:lnTo>
                    <a:pt x="47163" y="1901545"/>
                  </a:lnTo>
                  <a:lnTo>
                    <a:pt x="27146" y="1861654"/>
                  </a:lnTo>
                  <a:lnTo>
                    <a:pt x="12339" y="1819023"/>
                  </a:lnTo>
                  <a:lnTo>
                    <a:pt x="3153" y="1774063"/>
                  </a:lnTo>
                  <a:lnTo>
                    <a:pt x="0" y="1727187"/>
                  </a:lnTo>
                  <a:lnTo>
                    <a:pt x="0" y="345440"/>
                  </a:lnTo>
                  <a:close/>
                </a:path>
              </a:pathLst>
            </a:custGeom>
            <a:ln w="6349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39191" y="4562614"/>
              <a:ext cx="1793875" cy="281940"/>
            </a:xfrm>
            <a:custGeom>
              <a:avLst/>
              <a:gdLst/>
              <a:ahLst/>
              <a:cxnLst/>
              <a:rect l="l" t="t" r="r" b="b"/>
              <a:pathLst>
                <a:path w="1793875" h="281939">
                  <a:moveTo>
                    <a:pt x="277355" y="0"/>
                  </a:moveTo>
                  <a:lnTo>
                    <a:pt x="217932" y="0"/>
                  </a:lnTo>
                  <a:lnTo>
                    <a:pt x="0" y="0"/>
                  </a:lnTo>
                  <a:lnTo>
                    <a:pt x="0" y="281927"/>
                  </a:lnTo>
                  <a:lnTo>
                    <a:pt x="217932" y="281927"/>
                  </a:lnTo>
                  <a:lnTo>
                    <a:pt x="277355" y="281927"/>
                  </a:lnTo>
                  <a:lnTo>
                    <a:pt x="277355" y="0"/>
                  </a:lnTo>
                  <a:close/>
                </a:path>
                <a:path w="1793875" h="281939">
                  <a:moveTo>
                    <a:pt x="693407" y="0"/>
                  </a:moveTo>
                  <a:lnTo>
                    <a:pt x="652272" y="0"/>
                  </a:lnTo>
                  <a:lnTo>
                    <a:pt x="277368" y="0"/>
                  </a:lnTo>
                  <a:lnTo>
                    <a:pt x="277368" y="281927"/>
                  </a:lnTo>
                  <a:lnTo>
                    <a:pt x="652272" y="281927"/>
                  </a:lnTo>
                  <a:lnTo>
                    <a:pt x="693407" y="281927"/>
                  </a:lnTo>
                  <a:lnTo>
                    <a:pt x="693407" y="0"/>
                  </a:lnTo>
                  <a:close/>
                </a:path>
                <a:path w="1793875" h="281939">
                  <a:moveTo>
                    <a:pt x="1793748" y="0"/>
                  </a:moveTo>
                  <a:lnTo>
                    <a:pt x="693420" y="0"/>
                  </a:lnTo>
                  <a:lnTo>
                    <a:pt x="693420" y="281927"/>
                  </a:lnTo>
                  <a:lnTo>
                    <a:pt x="1793748" y="281927"/>
                  </a:lnTo>
                  <a:lnTo>
                    <a:pt x="179374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626465" y="4558665"/>
            <a:ext cx="3526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5" b="1">
                <a:latin typeface="Arial"/>
                <a:cs typeface="Arial"/>
              </a:rPr>
              <a:t>PT-PCR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200" spc="-565" b="1">
                <a:latin typeface="Arial"/>
                <a:cs typeface="Arial"/>
              </a:rPr>
              <a:t>หรอการแยงจมูก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600" spc="-459" b="1">
                <a:latin typeface="Tahoma"/>
                <a:cs typeface="Tahoma"/>
              </a:rPr>
              <a:t>เกบ็</a:t>
            </a:r>
            <a:r>
              <a:rPr dirty="0" sz="1600" spc="190" b="1">
                <a:latin typeface="Tahoma"/>
                <a:cs typeface="Tahoma"/>
              </a:rPr>
              <a:t> </a:t>
            </a:r>
            <a:r>
              <a:rPr dirty="0" sz="1600" spc="-325" b="1">
                <a:latin typeface="Tahoma"/>
                <a:cs typeface="Tahoma"/>
              </a:rPr>
              <a:t>ตัวอย่างด้วยวธิ</a:t>
            </a:r>
            <a:r>
              <a:rPr dirty="0" sz="1600" spc="170" b="1">
                <a:latin typeface="Tahoma"/>
                <a:cs typeface="Tahoma"/>
              </a:rPr>
              <a:t> </a:t>
            </a:r>
            <a:r>
              <a:rPr dirty="0" sz="1600" spc="-320" b="1">
                <a:latin typeface="Tahoma"/>
                <a:cs typeface="Tahoma"/>
              </a:rPr>
              <a:t>ีแยงจมูกด้วย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6465" y="4790313"/>
            <a:ext cx="36385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55" b="1">
                <a:latin typeface="Tahoma"/>
                <a:cs typeface="Tahoma"/>
              </a:rPr>
              <a:t>ส˚าลพี</a:t>
            </a:r>
            <a:r>
              <a:rPr dirty="0" sz="1600" spc="505" b="1">
                <a:latin typeface="Tahoma"/>
                <a:cs typeface="Tahoma"/>
              </a:rPr>
              <a:t> </a:t>
            </a:r>
            <a:r>
              <a:rPr dirty="0" sz="1600" spc="-295" b="1">
                <a:latin typeface="Tahoma"/>
                <a:cs typeface="Tahoma"/>
              </a:rPr>
              <a:t>นไม้</a:t>
            </a:r>
            <a:r>
              <a:rPr dirty="0" sz="1600" spc="-55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(</a:t>
            </a:r>
            <a:r>
              <a:rPr dirty="0" sz="1600" spc="-90" b="1">
                <a:latin typeface="Arial"/>
                <a:cs typeface="Arial"/>
              </a:rPr>
              <a:t>SWAB)</a:t>
            </a:r>
            <a:r>
              <a:rPr dirty="0" sz="1600" spc="165" b="1">
                <a:latin typeface="Arial"/>
                <a:cs typeface="Arial"/>
              </a:rPr>
              <a:t> </a:t>
            </a:r>
            <a:r>
              <a:rPr dirty="0" sz="1600" spc="-340" b="1">
                <a:latin typeface="Tahoma"/>
                <a:cs typeface="Tahoma"/>
              </a:rPr>
              <a:t>ซึ่งจะเกบตัวอย่างจากเสมหะมาตรวจสอบ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6465" y="5012816"/>
            <a:ext cx="3592829" cy="495934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 marR="5080">
              <a:lnSpc>
                <a:spcPts val="1789"/>
              </a:lnSpc>
              <a:spcBef>
                <a:spcPts val="265"/>
              </a:spcBef>
            </a:pPr>
            <a:r>
              <a:rPr dirty="0" sz="1600" spc="-355" b="1">
                <a:latin typeface="Tahoma"/>
                <a:cs typeface="Tahoma"/>
              </a:rPr>
              <a:t>ด้วยวธิ</a:t>
            </a:r>
            <a:r>
              <a:rPr dirty="0" sz="1600" spc="-350" b="1">
                <a:latin typeface="Tahoma"/>
                <a:cs typeface="Tahoma"/>
              </a:rPr>
              <a:t> </a:t>
            </a:r>
            <a:r>
              <a:rPr dirty="0" sz="1600" spc="-310" b="1">
                <a:latin typeface="Tahoma"/>
                <a:cs typeface="Tahoma"/>
              </a:rPr>
              <a:t>ีเพมิ่</a:t>
            </a:r>
            <a:r>
              <a:rPr dirty="0" sz="1600" spc="-305" b="1">
                <a:latin typeface="Tahoma"/>
                <a:cs typeface="Tahoma"/>
              </a:rPr>
              <a:t> </a:t>
            </a:r>
            <a:r>
              <a:rPr dirty="0" sz="1600" spc="-440" b="1">
                <a:latin typeface="Tahoma"/>
                <a:cs typeface="Tahoma"/>
              </a:rPr>
              <a:t>จ˚านวนสารพนั</a:t>
            </a:r>
            <a:r>
              <a:rPr dirty="0" sz="1600" spc="-434" b="1">
                <a:latin typeface="Tahoma"/>
                <a:cs typeface="Tahoma"/>
              </a:rPr>
              <a:t> </a:t>
            </a:r>
            <a:r>
              <a:rPr dirty="0" sz="1600" spc="-315" b="1">
                <a:latin typeface="Tahoma"/>
                <a:cs typeface="Tahoma"/>
              </a:rPr>
              <a:t>ธุกรรมของไวรัส</a:t>
            </a:r>
            <a:r>
              <a:rPr dirty="0" sz="1600" spc="-310" b="1">
                <a:latin typeface="Tahoma"/>
                <a:cs typeface="Tahoma"/>
              </a:rPr>
              <a:t> </a:t>
            </a:r>
            <a:r>
              <a:rPr dirty="0" sz="1600" spc="-270" b="1">
                <a:latin typeface="Tahoma"/>
                <a:cs typeface="Tahoma"/>
              </a:rPr>
              <a:t>จึงเป็ </a:t>
            </a:r>
            <a:r>
              <a:rPr dirty="0" sz="1600" spc="-395" b="1">
                <a:latin typeface="Tahoma"/>
                <a:cs typeface="Tahoma"/>
              </a:rPr>
              <a:t>นวธิ</a:t>
            </a:r>
            <a:r>
              <a:rPr dirty="0" sz="1600" spc="-390" b="1">
                <a:latin typeface="Tahoma"/>
                <a:cs typeface="Tahoma"/>
              </a:rPr>
              <a:t> </a:t>
            </a:r>
            <a:r>
              <a:rPr dirty="0" sz="1600" spc="-340" b="1">
                <a:latin typeface="Tahoma"/>
                <a:cs typeface="Tahoma"/>
              </a:rPr>
              <a:t>ีทเราสามารถ </a:t>
            </a:r>
            <a:r>
              <a:rPr dirty="0" sz="1600" spc="-335" b="1">
                <a:latin typeface="Tahoma"/>
                <a:cs typeface="Tahoma"/>
              </a:rPr>
              <a:t> </a:t>
            </a:r>
            <a:r>
              <a:rPr dirty="0" sz="1600" spc="-355" b="1">
                <a:latin typeface="Tahoma"/>
                <a:cs typeface="Tahoma"/>
              </a:rPr>
              <a:t>ยืนยนผลการพบไวรัสได้โดยตรง</a:t>
            </a:r>
            <a:r>
              <a:rPr dirty="0" sz="1600" spc="-245" b="1">
                <a:latin typeface="Tahoma"/>
                <a:cs typeface="Tahoma"/>
              </a:rPr>
              <a:t> </a:t>
            </a:r>
            <a:r>
              <a:rPr dirty="0" sz="1600" spc="-295" b="1">
                <a:solidFill>
                  <a:srgbClr val="FF0000"/>
                </a:solidFill>
                <a:latin typeface="Tahoma"/>
                <a:cs typeface="Tahoma"/>
              </a:rPr>
              <a:t>ตรวจพบการติดเชื้อได้ต้ังแต่วนที่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465" y="5468518"/>
            <a:ext cx="3502660" cy="965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ts val="1870"/>
              </a:lnSpc>
              <a:spcBef>
                <a:spcPts val="95"/>
              </a:spcBef>
            </a:pPr>
            <a:r>
              <a:rPr dirty="0" sz="1600" spc="-495" b="1">
                <a:solidFill>
                  <a:srgbClr val="FF0000"/>
                </a:solidFill>
                <a:latin typeface="Tahoma"/>
                <a:cs typeface="Tahoma"/>
              </a:rPr>
              <a:t>3</a:t>
            </a:r>
            <a:r>
              <a:rPr dirty="0" sz="16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20" b="1">
                <a:solidFill>
                  <a:srgbClr val="FF0000"/>
                </a:solidFill>
                <a:latin typeface="Tahoma"/>
                <a:cs typeface="Tahoma"/>
              </a:rPr>
              <a:t>เมื่อนับจากการติดเชื้อวนแรก</a:t>
            </a:r>
            <a:endParaRPr sz="1600">
              <a:latin typeface="Tahoma"/>
              <a:cs typeface="Tahoma"/>
            </a:endParaRPr>
          </a:p>
          <a:p>
            <a:pPr algn="just" marL="12700" marR="5080">
              <a:lnSpc>
                <a:spcPct val="95400"/>
              </a:lnSpc>
              <a:spcBef>
                <a:spcPts val="40"/>
              </a:spcBef>
            </a:pPr>
            <a:r>
              <a:rPr dirty="0" sz="1600" spc="-380" b="1">
                <a:latin typeface="Tahoma"/>
                <a:cs typeface="Tahoma"/>
              </a:rPr>
              <a:t>หากพบเชื้อโควดิ</a:t>
            </a:r>
            <a:r>
              <a:rPr dirty="0" sz="1600" spc="-375" b="1">
                <a:latin typeface="Tahoma"/>
                <a:cs typeface="Tahoma"/>
              </a:rPr>
              <a:t> </a:t>
            </a:r>
            <a:r>
              <a:rPr dirty="0" sz="1600" spc="-445" b="1">
                <a:latin typeface="Tahoma"/>
                <a:cs typeface="Tahoma"/>
              </a:rPr>
              <a:t>-19</a:t>
            </a:r>
            <a:r>
              <a:rPr dirty="0" sz="1600" spc="-440" b="1">
                <a:latin typeface="Tahoma"/>
                <a:cs typeface="Tahoma"/>
              </a:rPr>
              <a:t> </a:t>
            </a:r>
            <a:r>
              <a:rPr dirty="0" sz="1600" spc="-245" b="1">
                <a:latin typeface="Tahoma"/>
                <a:cs typeface="Tahoma"/>
              </a:rPr>
              <a:t>ผู้ป่ </a:t>
            </a:r>
            <a:r>
              <a:rPr dirty="0" sz="1600" spc="-465" b="1">
                <a:latin typeface="Tahoma"/>
                <a:cs typeface="Tahoma"/>
              </a:rPr>
              <a:t>วยกต็</a:t>
            </a:r>
            <a:r>
              <a:rPr dirty="0" sz="1600" spc="-459" b="1">
                <a:latin typeface="Tahoma"/>
                <a:cs typeface="Tahoma"/>
              </a:rPr>
              <a:t> </a:t>
            </a:r>
            <a:r>
              <a:rPr dirty="0" sz="1600" spc="-305" b="1">
                <a:latin typeface="Tahoma"/>
                <a:cs typeface="Tahoma"/>
              </a:rPr>
              <a:t>้องเข้ารับการรักษา</a:t>
            </a:r>
            <a:r>
              <a:rPr dirty="0" sz="1600" spc="-300" b="1">
                <a:latin typeface="Tahoma"/>
                <a:cs typeface="Tahoma"/>
              </a:rPr>
              <a:t> </a:t>
            </a:r>
            <a:r>
              <a:rPr dirty="0" sz="1600" spc="-345" b="1">
                <a:latin typeface="Tahoma"/>
                <a:cs typeface="Tahoma"/>
              </a:rPr>
              <a:t>การตรวจแบบนี </a:t>
            </a:r>
            <a:r>
              <a:rPr dirty="0" sz="1600" spc="-340" b="1">
                <a:latin typeface="Tahoma"/>
                <a:cs typeface="Tahoma"/>
              </a:rPr>
              <a:t> </a:t>
            </a:r>
            <a:r>
              <a:rPr dirty="0" sz="1600" spc="-360" b="1">
                <a:latin typeface="Tahoma"/>
                <a:cs typeface="Tahoma"/>
              </a:rPr>
              <a:t>ราคาอาจจะสูงกว่าอกี</a:t>
            </a:r>
            <a:r>
              <a:rPr dirty="0" sz="1600" spc="-245" b="1">
                <a:latin typeface="Tahoma"/>
                <a:cs typeface="Tahoma"/>
              </a:rPr>
              <a:t> </a:t>
            </a:r>
            <a:r>
              <a:rPr dirty="0" sz="1600" spc="-390" b="1">
                <a:latin typeface="Tahoma"/>
                <a:cs typeface="Tahoma"/>
              </a:rPr>
              <a:t>แบบแต่ค่อนข้างแม่นยา˚</a:t>
            </a:r>
            <a:r>
              <a:rPr dirty="0" sz="1600" spc="-229" b="1">
                <a:latin typeface="Tahoma"/>
                <a:cs typeface="Tahoma"/>
              </a:rPr>
              <a:t> </a:t>
            </a:r>
            <a:r>
              <a:rPr dirty="0" sz="1600" spc="-300" b="1">
                <a:latin typeface="Tahoma"/>
                <a:cs typeface="Tahoma"/>
              </a:rPr>
              <a:t>กว่า</a:t>
            </a:r>
            <a:r>
              <a:rPr dirty="0" sz="1600" spc="-135" b="1">
                <a:latin typeface="Tahoma"/>
                <a:cs typeface="Tahoma"/>
              </a:rPr>
              <a:t> </a:t>
            </a:r>
            <a:r>
              <a:rPr dirty="0" sz="1600" spc="-270" b="1">
                <a:latin typeface="Tahoma"/>
                <a:cs typeface="Tahoma"/>
              </a:rPr>
              <a:t>ผู้เส่ียงสูงตวรจ </a:t>
            </a:r>
            <a:r>
              <a:rPr dirty="0" sz="1600" spc="-265" b="1">
                <a:latin typeface="Tahoma"/>
                <a:cs typeface="Tahoma"/>
              </a:rPr>
              <a:t> </a:t>
            </a:r>
            <a:r>
              <a:rPr dirty="0" sz="1600" spc="-400" b="1">
                <a:latin typeface="Tahoma"/>
                <a:cs typeface="Tahoma"/>
              </a:rPr>
              <a:t>ฟรีกบั</a:t>
            </a:r>
            <a:r>
              <a:rPr dirty="0" sz="1600" spc="-350" b="1">
                <a:latin typeface="Tahoma"/>
                <a:cs typeface="Tahoma"/>
              </a:rPr>
              <a:t> </a:t>
            </a:r>
            <a:r>
              <a:rPr dirty="0" sz="1600" spc="-229" b="1">
                <a:latin typeface="Tahoma"/>
                <a:cs typeface="Tahoma"/>
              </a:rPr>
              <a:t>รัฐ</a:t>
            </a:r>
            <a:r>
              <a:rPr dirty="0" sz="1600" spc="-170" b="1">
                <a:latin typeface="Tahoma"/>
                <a:cs typeface="Tahoma"/>
              </a:rPr>
              <a:t> </a:t>
            </a:r>
            <a:r>
              <a:rPr dirty="0" sz="1600" spc="-385" b="1">
                <a:latin typeface="Tahoma"/>
                <a:cs typeface="Tahoma"/>
              </a:rPr>
              <a:t>ตรวจเอกชน</a:t>
            </a:r>
            <a:r>
              <a:rPr dirty="0" sz="1600" spc="-345" b="1">
                <a:latin typeface="Tahoma"/>
                <a:cs typeface="Tahoma"/>
              </a:rPr>
              <a:t> </a:t>
            </a:r>
            <a:r>
              <a:rPr dirty="0" sz="1600" spc="-235" b="1">
                <a:latin typeface="Tahoma"/>
                <a:cs typeface="Tahoma"/>
              </a:rPr>
              <a:t>อยู่</a:t>
            </a:r>
            <a:r>
              <a:rPr dirty="0" sz="1600" spc="-190" b="1">
                <a:latin typeface="Tahoma"/>
                <a:cs typeface="Tahoma"/>
              </a:rPr>
              <a:t> </a:t>
            </a:r>
            <a:r>
              <a:rPr dirty="0" sz="1600" spc="-5" b="1">
                <a:latin typeface="Arial"/>
                <a:cs typeface="Arial"/>
              </a:rPr>
              <a:t>2,000-4,000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 spc="-270" b="1">
                <a:latin typeface="Tahoma"/>
                <a:cs typeface="Tahoma"/>
              </a:rPr>
              <a:t>บาท</a:t>
            </a:r>
            <a:r>
              <a:rPr dirty="0" sz="1600" spc="-270" b="1">
                <a:latin typeface="Arial"/>
                <a:cs typeface="Arial"/>
              </a:rPr>
              <a:t>/</a:t>
            </a:r>
            <a:r>
              <a:rPr dirty="0" sz="1600" spc="-270" b="1">
                <a:latin typeface="Tahoma"/>
                <a:cs typeface="Tahoma"/>
              </a:rPr>
              <a:t>คน</a:t>
            </a:r>
            <a:r>
              <a:rPr dirty="0" sz="1600" spc="-270" b="1">
                <a:latin typeface="Arial"/>
                <a:cs typeface="Arial"/>
              </a:rPr>
              <a:t>/</a:t>
            </a:r>
            <a:r>
              <a:rPr dirty="0" sz="1600" spc="-270" b="1">
                <a:latin typeface="Tahoma"/>
                <a:cs typeface="Tahoma"/>
              </a:rPr>
              <a:t>คร้ัง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620514" y="4399534"/>
            <a:ext cx="4013200" cy="2085339"/>
            <a:chOff x="4620514" y="4399534"/>
            <a:chExt cx="4013200" cy="2085339"/>
          </a:xfrm>
        </p:grpSpPr>
        <p:sp>
          <p:nvSpPr>
            <p:cNvPr id="51" name="object 51"/>
            <p:cNvSpPr/>
            <p:nvPr/>
          </p:nvSpPr>
          <p:spPr>
            <a:xfrm>
              <a:off x="4626864" y="4405884"/>
              <a:ext cx="4000500" cy="2072639"/>
            </a:xfrm>
            <a:custGeom>
              <a:avLst/>
              <a:gdLst/>
              <a:ahLst/>
              <a:cxnLst/>
              <a:rect l="l" t="t" r="r" b="b"/>
              <a:pathLst>
                <a:path w="4000500" h="2072639">
                  <a:moveTo>
                    <a:pt x="3655060" y="0"/>
                  </a:moveTo>
                  <a:lnTo>
                    <a:pt x="345439" y="0"/>
                  </a:lnTo>
                  <a:lnTo>
                    <a:pt x="298571" y="3153"/>
                  </a:lnTo>
                  <a:lnTo>
                    <a:pt x="253617" y="12341"/>
                  </a:lnTo>
                  <a:lnTo>
                    <a:pt x="210990" y="27150"/>
                  </a:lnTo>
                  <a:lnTo>
                    <a:pt x="171101" y="47168"/>
                  </a:lnTo>
                  <a:lnTo>
                    <a:pt x="134363" y="71985"/>
                  </a:lnTo>
                  <a:lnTo>
                    <a:pt x="101187" y="101187"/>
                  </a:lnTo>
                  <a:lnTo>
                    <a:pt x="71985" y="134363"/>
                  </a:lnTo>
                  <a:lnTo>
                    <a:pt x="47168" y="171101"/>
                  </a:lnTo>
                  <a:lnTo>
                    <a:pt x="27150" y="210990"/>
                  </a:lnTo>
                  <a:lnTo>
                    <a:pt x="12341" y="253617"/>
                  </a:lnTo>
                  <a:lnTo>
                    <a:pt x="3153" y="298571"/>
                  </a:lnTo>
                  <a:lnTo>
                    <a:pt x="0" y="345440"/>
                  </a:lnTo>
                  <a:lnTo>
                    <a:pt x="0" y="1727200"/>
                  </a:lnTo>
                  <a:lnTo>
                    <a:pt x="3153" y="1774073"/>
                  </a:lnTo>
                  <a:lnTo>
                    <a:pt x="12341" y="1819030"/>
                  </a:lnTo>
                  <a:lnTo>
                    <a:pt x="27150" y="1861660"/>
                  </a:lnTo>
                  <a:lnTo>
                    <a:pt x="47168" y="1901549"/>
                  </a:lnTo>
                  <a:lnTo>
                    <a:pt x="71985" y="1938287"/>
                  </a:lnTo>
                  <a:lnTo>
                    <a:pt x="101187" y="1971462"/>
                  </a:lnTo>
                  <a:lnTo>
                    <a:pt x="134363" y="2000662"/>
                  </a:lnTo>
                  <a:lnTo>
                    <a:pt x="171101" y="2025476"/>
                  </a:lnTo>
                  <a:lnTo>
                    <a:pt x="210990" y="2045493"/>
                  </a:lnTo>
                  <a:lnTo>
                    <a:pt x="253617" y="2060300"/>
                  </a:lnTo>
                  <a:lnTo>
                    <a:pt x="298571" y="2069486"/>
                  </a:lnTo>
                  <a:lnTo>
                    <a:pt x="345439" y="2072640"/>
                  </a:lnTo>
                  <a:lnTo>
                    <a:pt x="3655060" y="2072640"/>
                  </a:lnTo>
                  <a:lnTo>
                    <a:pt x="3701928" y="2069486"/>
                  </a:lnTo>
                  <a:lnTo>
                    <a:pt x="3746882" y="2060300"/>
                  </a:lnTo>
                  <a:lnTo>
                    <a:pt x="3789509" y="2045493"/>
                  </a:lnTo>
                  <a:lnTo>
                    <a:pt x="3829398" y="2025476"/>
                  </a:lnTo>
                  <a:lnTo>
                    <a:pt x="3866136" y="2000662"/>
                  </a:lnTo>
                  <a:lnTo>
                    <a:pt x="3899312" y="1971462"/>
                  </a:lnTo>
                  <a:lnTo>
                    <a:pt x="3928514" y="1938287"/>
                  </a:lnTo>
                  <a:lnTo>
                    <a:pt x="3953331" y="1901549"/>
                  </a:lnTo>
                  <a:lnTo>
                    <a:pt x="3973349" y="1861660"/>
                  </a:lnTo>
                  <a:lnTo>
                    <a:pt x="3988158" y="1819030"/>
                  </a:lnTo>
                  <a:lnTo>
                    <a:pt x="3997346" y="1774073"/>
                  </a:lnTo>
                  <a:lnTo>
                    <a:pt x="4000500" y="1727200"/>
                  </a:lnTo>
                  <a:lnTo>
                    <a:pt x="4000500" y="345440"/>
                  </a:lnTo>
                  <a:lnTo>
                    <a:pt x="3997346" y="298571"/>
                  </a:lnTo>
                  <a:lnTo>
                    <a:pt x="3988158" y="253617"/>
                  </a:lnTo>
                  <a:lnTo>
                    <a:pt x="3973349" y="210990"/>
                  </a:lnTo>
                  <a:lnTo>
                    <a:pt x="3953331" y="171101"/>
                  </a:lnTo>
                  <a:lnTo>
                    <a:pt x="3928514" y="134363"/>
                  </a:lnTo>
                  <a:lnTo>
                    <a:pt x="3899312" y="101187"/>
                  </a:lnTo>
                  <a:lnTo>
                    <a:pt x="3866136" y="71985"/>
                  </a:lnTo>
                  <a:lnTo>
                    <a:pt x="3829398" y="47168"/>
                  </a:lnTo>
                  <a:lnTo>
                    <a:pt x="3789509" y="27150"/>
                  </a:lnTo>
                  <a:lnTo>
                    <a:pt x="3746882" y="12341"/>
                  </a:lnTo>
                  <a:lnTo>
                    <a:pt x="3701928" y="3153"/>
                  </a:lnTo>
                  <a:lnTo>
                    <a:pt x="3655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626864" y="4405884"/>
              <a:ext cx="4000500" cy="2072639"/>
            </a:xfrm>
            <a:custGeom>
              <a:avLst/>
              <a:gdLst/>
              <a:ahLst/>
              <a:cxnLst/>
              <a:rect l="l" t="t" r="r" b="b"/>
              <a:pathLst>
                <a:path w="4000500" h="2072639">
                  <a:moveTo>
                    <a:pt x="0" y="345440"/>
                  </a:moveTo>
                  <a:lnTo>
                    <a:pt x="3153" y="298571"/>
                  </a:lnTo>
                  <a:lnTo>
                    <a:pt x="12341" y="253617"/>
                  </a:lnTo>
                  <a:lnTo>
                    <a:pt x="27150" y="210990"/>
                  </a:lnTo>
                  <a:lnTo>
                    <a:pt x="47168" y="171101"/>
                  </a:lnTo>
                  <a:lnTo>
                    <a:pt x="71985" y="134363"/>
                  </a:lnTo>
                  <a:lnTo>
                    <a:pt x="101187" y="101187"/>
                  </a:lnTo>
                  <a:lnTo>
                    <a:pt x="134363" y="71985"/>
                  </a:lnTo>
                  <a:lnTo>
                    <a:pt x="171101" y="47168"/>
                  </a:lnTo>
                  <a:lnTo>
                    <a:pt x="210990" y="27150"/>
                  </a:lnTo>
                  <a:lnTo>
                    <a:pt x="253617" y="12341"/>
                  </a:lnTo>
                  <a:lnTo>
                    <a:pt x="298571" y="3153"/>
                  </a:lnTo>
                  <a:lnTo>
                    <a:pt x="345439" y="0"/>
                  </a:lnTo>
                  <a:lnTo>
                    <a:pt x="3655060" y="0"/>
                  </a:lnTo>
                  <a:lnTo>
                    <a:pt x="3701928" y="3153"/>
                  </a:lnTo>
                  <a:lnTo>
                    <a:pt x="3746882" y="12341"/>
                  </a:lnTo>
                  <a:lnTo>
                    <a:pt x="3789509" y="27150"/>
                  </a:lnTo>
                  <a:lnTo>
                    <a:pt x="3829398" y="47168"/>
                  </a:lnTo>
                  <a:lnTo>
                    <a:pt x="3866136" y="71985"/>
                  </a:lnTo>
                  <a:lnTo>
                    <a:pt x="3899312" y="101187"/>
                  </a:lnTo>
                  <a:lnTo>
                    <a:pt x="3928514" y="134363"/>
                  </a:lnTo>
                  <a:lnTo>
                    <a:pt x="3953331" y="171101"/>
                  </a:lnTo>
                  <a:lnTo>
                    <a:pt x="3973349" y="210990"/>
                  </a:lnTo>
                  <a:lnTo>
                    <a:pt x="3988158" y="253617"/>
                  </a:lnTo>
                  <a:lnTo>
                    <a:pt x="3997346" y="298571"/>
                  </a:lnTo>
                  <a:lnTo>
                    <a:pt x="4000500" y="345440"/>
                  </a:lnTo>
                  <a:lnTo>
                    <a:pt x="4000500" y="1727200"/>
                  </a:lnTo>
                  <a:lnTo>
                    <a:pt x="3997346" y="1774073"/>
                  </a:lnTo>
                  <a:lnTo>
                    <a:pt x="3988158" y="1819030"/>
                  </a:lnTo>
                  <a:lnTo>
                    <a:pt x="3973349" y="1861660"/>
                  </a:lnTo>
                  <a:lnTo>
                    <a:pt x="3953331" y="1901549"/>
                  </a:lnTo>
                  <a:lnTo>
                    <a:pt x="3928514" y="1938287"/>
                  </a:lnTo>
                  <a:lnTo>
                    <a:pt x="3899312" y="1971462"/>
                  </a:lnTo>
                  <a:lnTo>
                    <a:pt x="3866136" y="2000662"/>
                  </a:lnTo>
                  <a:lnTo>
                    <a:pt x="3829398" y="2025476"/>
                  </a:lnTo>
                  <a:lnTo>
                    <a:pt x="3789509" y="2045493"/>
                  </a:lnTo>
                  <a:lnTo>
                    <a:pt x="3746882" y="2060300"/>
                  </a:lnTo>
                  <a:lnTo>
                    <a:pt x="3701928" y="2069486"/>
                  </a:lnTo>
                  <a:lnTo>
                    <a:pt x="3655060" y="2072640"/>
                  </a:lnTo>
                  <a:lnTo>
                    <a:pt x="345439" y="2072640"/>
                  </a:lnTo>
                  <a:lnTo>
                    <a:pt x="298571" y="2069486"/>
                  </a:lnTo>
                  <a:lnTo>
                    <a:pt x="253617" y="2060300"/>
                  </a:lnTo>
                  <a:lnTo>
                    <a:pt x="210990" y="2045493"/>
                  </a:lnTo>
                  <a:lnTo>
                    <a:pt x="171101" y="2025476"/>
                  </a:lnTo>
                  <a:lnTo>
                    <a:pt x="134363" y="2000662"/>
                  </a:lnTo>
                  <a:lnTo>
                    <a:pt x="101187" y="1971462"/>
                  </a:lnTo>
                  <a:lnTo>
                    <a:pt x="71985" y="1938287"/>
                  </a:lnTo>
                  <a:lnTo>
                    <a:pt x="47168" y="1901549"/>
                  </a:lnTo>
                  <a:lnTo>
                    <a:pt x="27150" y="1861660"/>
                  </a:lnTo>
                  <a:lnTo>
                    <a:pt x="12341" y="1819030"/>
                  </a:lnTo>
                  <a:lnTo>
                    <a:pt x="3153" y="1774073"/>
                  </a:lnTo>
                  <a:lnTo>
                    <a:pt x="0" y="1727200"/>
                  </a:lnTo>
                  <a:lnTo>
                    <a:pt x="0" y="345440"/>
                  </a:lnTo>
                  <a:close/>
                </a:path>
              </a:pathLst>
            </a:custGeom>
            <a:ln w="127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4818760" y="4409313"/>
            <a:ext cx="1079500" cy="3175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81280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640"/>
              </a:spcBef>
            </a:pPr>
            <a:r>
              <a:rPr dirty="0" sz="1200" b="1">
                <a:latin typeface="Arial"/>
                <a:cs typeface="Arial"/>
              </a:rPr>
              <a:t>Blood</a:t>
            </a:r>
            <a:r>
              <a:rPr dirty="0" sz="1200" spc="1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sample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85815" y="4401769"/>
            <a:ext cx="25590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5" b="1">
                <a:latin typeface="Tahoma"/>
                <a:cs typeface="Tahoma"/>
              </a:rPr>
              <a:t>การ</a:t>
            </a:r>
            <a:r>
              <a:rPr dirty="0" sz="1600" spc="-355" b="1">
                <a:latin typeface="Tahoma"/>
                <a:cs typeface="Tahoma"/>
              </a:rPr>
              <a:t>ตรวจเลือด</a:t>
            </a:r>
            <a:r>
              <a:rPr dirty="0" sz="1600" spc="235" b="1">
                <a:latin typeface="Tahoma"/>
                <a:cs typeface="Tahoma"/>
              </a:rPr>
              <a:t> </a:t>
            </a:r>
            <a:r>
              <a:rPr dirty="0" sz="1600" spc="-290" b="1">
                <a:latin typeface="Tahoma"/>
                <a:cs typeface="Tahoma"/>
              </a:rPr>
              <a:t>เป็</a:t>
            </a:r>
            <a:r>
              <a:rPr dirty="0" sz="1600" spc="-265" b="1">
                <a:latin typeface="Tahoma"/>
                <a:cs typeface="Tahoma"/>
              </a:rPr>
              <a:t> </a:t>
            </a:r>
            <a:r>
              <a:rPr dirty="0" sz="1600" spc="-395" b="1">
                <a:latin typeface="Tahoma"/>
                <a:cs typeface="Tahoma"/>
              </a:rPr>
              <a:t>นวธิ</a:t>
            </a:r>
            <a:r>
              <a:rPr dirty="0" sz="1600" spc="55" b="1">
                <a:latin typeface="Tahoma"/>
                <a:cs typeface="Tahoma"/>
              </a:rPr>
              <a:t> </a:t>
            </a:r>
            <a:r>
              <a:rPr dirty="0" sz="1600" spc="-310" b="1">
                <a:latin typeface="Tahoma"/>
                <a:cs typeface="Tahoma"/>
              </a:rPr>
              <a:t>ีการเจาะเลือด</a:t>
            </a:r>
            <a:r>
              <a:rPr dirty="0" sz="1600" spc="250" b="1">
                <a:latin typeface="Tahoma"/>
                <a:cs typeface="Tahoma"/>
              </a:rPr>
              <a:t> </a:t>
            </a:r>
            <a:r>
              <a:rPr dirty="0" sz="1600" spc="-365" b="1">
                <a:latin typeface="Tahoma"/>
                <a:cs typeface="Tahoma"/>
              </a:rPr>
              <a:t>มาตรวจ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06822" y="4684267"/>
            <a:ext cx="36398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10" b="1">
                <a:latin typeface="Tahoma"/>
                <a:cs typeface="Tahoma"/>
              </a:rPr>
              <a:t>ค้นหาภูมิคุ้มกนั</a:t>
            </a:r>
            <a:r>
              <a:rPr dirty="0" sz="1600" spc="315" b="1">
                <a:latin typeface="Tahoma"/>
                <a:cs typeface="Tahoma"/>
              </a:rPr>
              <a:t> </a:t>
            </a:r>
            <a:r>
              <a:rPr dirty="0" sz="1600" spc="-360" b="1">
                <a:latin typeface="Tahoma"/>
                <a:cs typeface="Tahoma"/>
              </a:rPr>
              <a:t>ในร่างกาย</a:t>
            </a:r>
            <a:r>
              <a:rPr dirty="0" sz="1600" spc="-55" b="1">
                <a:latin typeface="Tahoma"/>
                <a:cs typeface="Tahoma"/>
              </a:rPr>
              <a:t> </a:t>
            </a:r>
            <a:r>
              <a:rPr dirty="0" sz="1600" spc="-325" b="1">
                <a:latin typeface="Tahoma"/>
                <a:cs typeface="Tahoma"/>
              </a:rPr>
              <a:t>ทเรียกกนว่า</a:t>
            </a:r>
            <a:r>
              <a:rPr dirty="0" sz="1600" spc="-45" b="1">
                <a:latin typeface="Tahoma"/>
                <a:cs typeface="Tahoma"/>
              </a:rPr>
              <a:t> </a:t>
            </a:r>
            <a:r>
              <a:rPr dirty="0" sz="1600" spc="-325" b="1">
                <a:latin typeface="Tahoma"/>
                <a:cs typeface="Tahoma"/>
              </a:rPr>
              <a:t>“แอนติบอดี”้</a:t>
            </a:r>
            <a:r>
              <a:rPr dirty="0" sz="1600" spc="505" b="1">
                <a:latin typeface="Tahoma"/>
                <a:cs typeface="Tahoma"/>
              </a:rPr>
              <a:t> </a:t>
            </a:r>
            <a:r>
              <a:rPr dirty="0" sz="1600" spc="-434" b="1">
                <a:latin typeface="Tahoma"/>
                <a:cs typeface="Tahoma"/>
              </a:rPr>
              <a:t>หากพบ</a:t>
            </a:r>
            <a:r>
              <a:rPr dirty="0" sz="1600" spc="-135" b="1">
                <a:latin typeface="Tahoma"/>
                <a:cs typeface="Tahoma"/>
              </a:rPr>
              <a:t> </a:t>
            </a:r>
            <a:r>
              <a:rPr dirty="0" sz="1600" spc="-400" b="1">
                <a:latin typeface="Tahoma"/>
                <a:cs typeface="Tahoma"/>
              </a:rPr>
              <a:t>แอน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06822" y="4932679"/>
            <a:ext cx="36417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00" b="1">
                <a:latin typeface="Tahoma"/>
                <a:cs typeface="Tahoma"/>
              </a:rPr>
              <a:t>ติบอดี้</a:t>
            </a:r>
            <a:r>
              <a:rPr dirty="0" sz="1600" spc="-15" b="1">
                <a:latin typeface="Tahoma"/>
                <a:cs typeface="Tahoma"/>
              </a:rPr>
              <a:t> </a:t>
            </a:r>
            <a:r>
              <a:rPr dirty="0" sz="1600" spc="-5" b="1">
                <a:latin typeface="Arial"/>
                <a:cs typeface="Arial"/>
              </a:rPr>
              <a:t>IgG</a:t>
            </a:r>
            <a:r>
              <a:rPr dirty="0" sz="1600" spc="145" b="1">
                <a:latin typeface="Arial"/>
                <a:cs typeface="Arial"/>
              </a:rPr>
              <a:t> </a:t>
            </a:r>
            <a:r>
              <a:rPr dirty="0" sz="1600" spc="-290" b="1">
                <a:latin typeface="Tahoma"/>
                <a:cs typeface="Tahoma"/>
              </a:rPr>
              <a:t>หรือ</a:t>
            </a:r>
            <a:r>
              <a:rPr dirty="0" sz="1600" spc="20" b="1">
                <a:latin typeface="Tahoma"/>
                <a:cs typeface="Tahoma"/>
              </a:rPr>
              <a:t> </a:t>
            </a:r>
            <a:r>
              <a:rPr dirty="0" sz="1600" spc="-5" b="1">
                <a:latin typeface="Arial"/>
                <a:cs typeface="Arial"/>
              </a:rPr>
              <a:t>IgM</a:t>
            </a:r>
            <a:r>
              <a:rPr dirty="0" sz="1600" spc="160" b="1">
                <a:latin typeface="Arial"/>
                <a:cs typeface="Arial"/>
              </a:rPr>
              <a:t> </a:t>
            </a:r>
            <a:r>
              <a:rPr dirty="0" sz="1600" spc="-350" b="1">
                <a:latin typeface="Tahoma"/>
                <a:cs typeface="Tahoma"/>
              </a:rPr>
              <a:t>กแสดงว่าร่างกายเคยรับเชื้อโควดิ</a:t>
            </a:r>
            <a:r>
              <a:rPr dirty="0" sz="1600" spc="350" b="1">
                <a:latin typeface="Tahoma"/>
                <a:cs typeface="Tahoma"/>
              </a:rPr>
              <a:t> </a:t>
            </a:r>
            <a:r>
              <a:rPr dirty="0" sz="1600" spc="-455" b="1">
                <a:latin typeface="Tahoma"/>
                <a:cs typeface="Tahoma"/>
              </a:rPr>
              <a:t>-19</a:t>
            </a:r>
            <a:r>
              <a:rPr dirty="0" sz="1600" spc="-70" b="1">
                <a:latin typeface="Tahoma"/>
                <a:cs typeface="Tahoma"/>
              </a:rPr>
              <a:t> </a:t>
            </a:r>
            <a:r>
              <a:rPr dirty="0" sz="1600" spc="-305" b="1">
                <a:latin typeface="Tahoma"/>
                <a:cs typeface="Tahoma"/>
              </a:rPr>
              <a:t>เข้า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06822" y="5168900"/>
            <a:ext cx="3640454" cy="52070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35"/>
              </a:spcBef>
              <a:tabLst>
                <a:tab pos="2761615" algn="l"/>
              </a:tabLst>
            </a:pPr>
            <a:r>
              <a:rPr dirty="0" sz="1600" spc="-330" b="1">
                <a:latin typeface="Tahoma"/>
                <a:cs typeface="Tahoma"/>
              </a:rPr>
              <a:t>มาแล้ว</a:t>
            </a:r>
            <a:r>
              <a:rPr dirty="0" sz="1600" spc="615" b="1">
                <a:latin typeface="Tahoma"/>
                <a:cs typeface="Tahoma"/>
              </a:rPr>
              <a:t> </a:t>
            </a:r>
            <a:r>
              <a:rPr dirty="0" sz="1600" spc="-320" b="1">
                <a:latin typeface="Tahoma"/>
                <a:cs typeface="Tahoma"/>
              </a:rPr>
              <a:t>แต่บอกไม่ได้ชัดเจนว่าติดเชื้อมาแล้วกวี่</a:t>
            </a:r>
            <a:r>
              <a:rPr dirty="0" sz="1600" spc="285" b="1">
                <a:latin typeface="Tahoma"/>
                <a:cs typeface="Tahoma"/>
              </a:rPr>
              <a:t> </a:t>
            </a:r>
            <a:r>
              <a:rPr dirty="0" sz="1600" spc="-540" b="1">
                <a:latin typeface="Tahoma"/>
                <a:cs typeface="Tahoma"/>
              </a:rPr>
              <a:t>นั	</a:t>
            </a:r>
            <a:r>
              <a:rPr dirty="0" sz="1600" spc="-375" b="1">
                <a:latin typeface="Tahoma"/>
                <a:cs typeface="Tahoma"/>
              </a:rPr>
              <a:t>ต้องเกบตัวอยาง่ </a:t>
            </a:r>
            <a:r>
              <a:rPr dirty="0" sz="1600" spc="-370" b="1">
                <a:latin typeface="Tahoma"/>
                <a:cs typeface="Tahoma"/>
              </a:rPr>
              <a:t> </a:t>
            </a:r>
            <a:r>
              <a:rPr dirty="0" sz="1600" spc="-320" b="1">
                <a:latin typeface="Tahoma"/>
                <a:cs typeface="Tahoma"/>
              </a:rPr>
              <a:t>เสมหะเพื่อตรวจด้วยวธิ</a:t>
            </a:r>
            <a:r>
              <a:rPr dirty="0" sz="1600" spc="-170" b="1">
                <a:latin typeface="Tahoma"/>
                <a:cs typeface="Tahoma"/>
              </a:rPr>
              <a:t> </a:t>
            </a:r>
            <a:r>
              <a:rPr dirty="0" sz="1600" b="1">
                <a:latin typeface="Tahoma"/>
                <a:cs typeface="Tahoma"/>
              </a:rPr>
              <a:t>ี</a:t>
            </a:r>
            <a:r>
              <a:rPr dirty="0" sz="1600" spc="-175" b="1">
                <a:latin typeface="Tahoma"/>
                <a:cs typeface="Tahoma"/>
              </a:rPr>
              <a:t> </a:t>
            </a:r>
            <a:r>
              <a:rPr dirty="0" sz="1600" spc="-5" b="1">
                <a:latin typeface="Arial"/>
                <a:cs typeface="Arial"/>
              </a:rPr>
              <a:t>PT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PCR </a:t>
            </a:r>
            <a:r>
              <a:rPr dirty="0" sz="1600" spc="-300" b="1">
                <a:latin typeface="Tahoma"/>
                <a:cs typeface="Tahoma"/>
              </a:rPr>
              <a:t>อกคร้ัง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78992" y="5659627"/>
            <a:ext cx="43954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740410" algn="l"/>
              </a:tabLst>
            </a:pPr>
            <a:r>
              <a:rPr dirty="0" baseline="-10416" sz="2400" b="1">
                <a:latin typeface="Tahoma"/>
                <a:cs typeface="Tahoma"/>
              </a:rPr>
              <a:t>้	</a:t>
            </a:r>
            <a:r>
              <a:rPr dirty="0" sz="1600" spc="-315" b="1">
                <a:latin typeface="Tahoma"/>
                <a:cs typeface="Tahoma"/>
              </a:rPr>
              <a:t>การตรวจเลือดเพื่อหาภูมิคุ้มกนั</a:t>
            </a:r>
            <a:r>
              <a:rPr dirty="0" sz="1600" spc="340" b="1">
                <a:latin typeface="Tahoma"/>
                <a:cs typeface="Tahoma"/>
              </a:rPr>
              <a:t> </a:t>
            </a:r>
            <a:r>
              <a:rPr dirty="0" sz="1600" spc="-360" b="1">
                <a:latin typeface="Tahoma"/>
                <a:cs typeface="Tahoma"/>
              </a:rPr>
              <a:t>นีม้</a:t>
            </a:r>
            <a:r>
              <a:rPr dirty="0" sz="1600" spc="80" b="1">
                <a:latin typeface="Tahoma"/>
                <a:cs typeface="Tahoma"/>
              </a:rPr>
              <a:t> </a:t>
            </a:r>
            <a:r>
              <a:rPr dirty="0" sz="1600" spc="-310" b="1">
                <a:latin typeface="Tahoma"/>
                <a:cs typeface="Tahoma"/>
              </a:rPr>
              <a:t>ีค่าใช้จ่ายน้อย</a:t>
            </a:r>
            <a:r>
              <a:rPr dirty="0" sz="1600" spc="190" b="1">
                <a:latin typeface="Tahoma"/>
                <a:cs typeface="Tahoma"/>
              </a:rPr>
              <a:t> </a:t>
            </a:r>
            <a:r>
              <a:rPr dirty="0" sz="1600" spc="-320" b="1">
                <a:latin typeface="Tahoma"/>
                <a:cs typeface="Tahoma"/>
              </a:rPr>
              <a:t>ราว</a:t>
            </a:r>
            <a:r>
              <a:rPr dirty="0" sz="1600" spc="170" b="1">
                <a:latin typeface="Tahoma"/>
                <a:cs typeface="Tahoma"/>
              </a:rPr>
              <a:t> </a:t>
            </a:r>
            <a:r>
              <a:rPr dirty="0" sz="1600" spc="-495" b="1">
                <a:latin typeface="Tahoma"/>
                <a:cs typeface="Tahoma"/>
              </a:rPr>
              <a:t>200</a:t>
            </a:r>
            <a:r>
              <a:rPr dirty="0" sz="1600" spc="180" b="1">
                <a:latin typeface="Tahoma"/>
                <a:cs typeface="Tahoma"/>
              </a:rPr>
              <a:t> </a:t>
            </a:r>
            <a:r>
              <a:rPr dirty="0" sz="1600" spc="-340" b="1">
                <a:latin typeface="Tahoma"/>
                <a:cs typeface="Tahoma"/>
              </a:rPr>
              <a:t>-</a:t>
            </a:r>
            <a:r>
              <a:rPr dirty="0" sz="1600" spc="160" b="1">
                <a:latin typeface="Tahoma"/>
                <a:cs typeface="Tahoma"/>
              </a:rPr>
              <a:t> </a:t>
            </a:r>
            <a:r>
              <a:rPr dirty="0" sz="1600" spc="-445" b="1">
                <a:latin typeface="Tahoma"/>
                <a:cs typeface="Tahoma"/>
              </a:rPr>
              <a:t>1,000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06822" y="5901944"/>
            <a:ext cx="36379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4380" algn="l"/>
              </a:tabLst>
            </a:pPr>
            <a:r>
              <a:rPr dirty="0" sz="1600" spc="-355" b="1">
                <a:latin typeface="Tahoma"/>
                <a:cs typeface="Tahoma"/>
              </a:rPr>
              <a:t>บาทขึนไป	</a:t>
            </a:r>
            <a:r>
              <a:rPr dirty="0" sz="1600" spc="-415" b="1">
                <a:latin typeface="Tahoma"/>
                <a:cs typeface="Tahoma"/>
              </a:rPr>
              <a:t>จึงน˚ามาใช้กบั</a:t>
            </a:r>
            <a:r>
              <a:rPr dirty="0" sz="1600" spc="250" b="1">
                <a:latin typeface="Tahoma"/>
                <a:cs typeface="Tahoma"/>
              </a:rPr>
              <a:t> </a:t>
            </a:r>
            <a:r>
              <a:rPr dirty="0" sz="1600" spc="-345" b="1">
                <a:latin typeface="Tahoma"/>
                <a:cs typeface="Tahoma"/>
              </a:rPr>
              <a:t>การตรวจเชิงรุกในพืน้</a:t>
            </a:r>
            <a:r>
              <a:rPr dirty="0" sz="1600" spc="320" b="1">
                <a:latin typeface="Tahoma"/>
                <a:cs typeface="Tahoma"/>
              </a:rPr>
              <a:t> </a:t>
            </a:r>
            <a:r>
              <a:rPr dirty="0" sz="1600" spc="-365" b="1">
                <a:latin typeface="Tahoma"/>
                <a:cs typeface="Tahoma"/>
              </a:rPr>
              <a:t>ที่ทพี</a:t>
            </a:r>
            <a:r>
              <a:rPr dirty="0" sz="1600" spc="385" b="1">
                <a:latin typeface="Tahoma"/>
                <a:cs typeface="Tahoma"/>
              </a:rPr>
              <a:t> </a:t>
            </a:r>
            <a:r>
              <a:rPr dirty="0" sz="1600" spc="-365" b="1">
                <a:latin typeface="Tahoma"/>
                <a:cs typeface="Tahoma"/>
              </a:rPr>
              <a:t>บการระบาด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06822" y="6153708"/>
            <a:ext cx="10414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55" b="1">
                <a:latin typeface="Tahoma"/>
                <a:cs typeface="Tahoma"/>
              </a:rPr>
              <a:t>รุนแรงได้ทนั</a:t>
            </a:r>
            <a:r>
              <a:rPr dirty="0" sz="1600" spc="340" b="1">
                <a:latin typeface="Tahoma"/>
                <a:cs typeface="Tahoma"/>
              </a:rPr>
              <a:t> </a:t>
            </a:r>
            <a:r>
              <a:rPr dirty="0" sz="1600" spc="-320" b="1">
                <a:latin typeface="Tahoma"/>
                <a:cs typeface="Tahoma"/>
              </a:rPr>
              <a:t>ท่วงท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432680" y="296799"/>
            <a:ext cx="2659380" cy="379095"/>
            <a:chOff x="4432680" y="296799"/>
            <a:chExt cx="2659380" cy="379095"/>
          </a:xfrm>
        </p:grpSpPr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2680" y="307721"/>
              <a:ext cx="1579118" cy="36791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2322" y="296799"/>
              <a:ext cx="550883" cy="37617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2820" y="305689"/>
              <a:ext cx="269142" cy="364109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2884170" y="3861942"/>
            <a:ext cx="16776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919" b="1">
                <a:latin typeface="Tahoma"/>
                <a:cs typeface="Tahoma"/>
              </a:rPr>
              <a:t>ก</a:t>
            </a:r>
            <a:r>
              <a:rPr dirty="0" sz="2800" spc="-725" b="1">
                <a:latin typeface="Tahoma"/>
                <a:cs typeface="Tahoma"/>
              </a:rPr>
              <a:t>า</a:t>
            </a:r>
            <a:r>
              <a:rPr dirty="0" sz="2800" spc="-630" b="1">
                <a:latin typeface="Tahoma"/>
                <a:cs typeface="Tahoma"/>
              </a:rPr>
              <a:t>รตรวจมี</a:t>
            </a:r>
            <a:r>
              <a:rPr dirty="0" sz="2800" spc="-180" b="1">
                <a:latin typeface="Tahoma"/>
                <a:cs typeface="Tahoma"/>
              </a:rPr>
              <a:t> </a:t>
            </a:r>
            <a:r>
              <a:rPr dirty="0" sz="1800" spc="-140" b="1">
                <a:latin typeface="Tahoma"/>
                <a:cs typeface="Tahoma"/>
              </a:rPr>
              <a:t>2</a:t>
            </a:r>
            <a:r>
              <a:rPr dirty="0" sz="1800" b="1">
                <a:latin typeface="Tahoma"/>
                <a:cs typeface="Tahoma"/>
              </a:rPr>
              <a:t> 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2800" spc="-785" b="1">
                <a:latin typeface="Tahoma"/>
                <a:cs typeface="Tahoma"/>
              </a:rPr>
              <a:t>แบบ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2526792" y="1298447"/>
            <a:ext cx="1431290" cy="1603375"/>
            <a:chOff x="2526792" y="1298447"/>
            <a:chExt cx="1431290" cy="1603375"/>
          </a:xfrm>
        </p:grpSpPr>
        <p:sp>
          <p:nvSpPr>
            <p:cNvPr id="67" name="object 67"/>
            <p:cNvSpPr/>
            <p:nvPr/>
          </p:nvSpPr>
          <p:spPr>
            <a:xfrm>
              <a:off x="2545842" y="1317497"/>
              <a:ext cx="1393190" cy="1565275"/>
            </a:xfrm>
            <a:custGeom>
              <a:avLst/>
              <a:gdLst/>
              <a:ahLst/>
              <a:cxnLst/>
              <a:rect l="l" t="t" r="r" b="b"/>
              <a:pathLst>
                <a:path w="1393189" h="1565275">
                  <a:moveTo>
                    <a:pt x="1160780" y="0"/>
                  </a:moveTo>
                  <a:lnTo>
                    <a:pt x="232156" y="0"/>
                  </a:lnTo>
                  <a:lnTo>
                    <a:pt x="185353" y="4714"/>
                  </a:lnTo>
                  <a:lnTo>
                    <a:pt x="141767" y="18236"/>
                  </a:lnTo>
                  <a:lnTo>
                    <a:pt x="102331" y="39634"/>
                  </a:lnTo>
                  <a:lnTo>
                    <a:pt x="67976" y="67976"/>
                  </a:lnTo>
                  <a:lnTo>
                    <a:pt x="39634" y="102331"/>
                  </a:lnTo>
                  <a:lnTo>
                    <a:pt x="18236" y="141767"/>
                  </a:lnTo>
                  <a:lnTo>
                    <a:pt x="4714" y="185353"/>
                  </a:lnTo>
                  <a:lnTo>
                    <a:pt x="0" y="232155"/>
                  </a:lnTo>
                  <a:lnTo>
                    <a:pt x="0" y="1332991"/>
                  </a:lnTo>
                  <a:lnTo>
                    <a:pt x="4714" y="1379794"/>
                  </a:lnTo>
                  <a:lnTo>
                    <a:pt x="18236" y="1423380"/>
                  </a:lnTo>
                  <a:lnTo>
                    <a:pt x="39634" y="1462816"/>
                  </a:lnTo>
                  <a:lnTo>
                    <a:pt x="67976" y="1497171"/>
                  </a:lnTo>
                  <a:lnTo>
                    <a:pt x="102331" y="1525513"/>
                  </a:lnTo>
                  <a:lnTo>
                    <a:pt x="141767" y="1546911"/>
                  </a:lnTo>
                  <a:lnTo>
                    <a:pt x="185353" y="1560433"/>
                  </a:lnTo>
                  <a:lnTo>
                    <a:pt x="232156" y="1565148"/>
                  </a:lnTo>
                  <a:lnTo>
                    <a:pt x="1160780" y="1565148"/>
                  </a:lnTo>
                  <a:lnTo>
                    <a:pt x="1207582" y="1560433"/>
                  </a:lnTo>
                  <a:lnTo>
                    <a:pt x="1251168" y="1546911"/>
                  </a:lnTo>
                  <a:lnTo>
                    <a:pt x="1290604" y="1525513"/>
                  </a:lnTo>
                  <a:lnTo>
                    <a:pt x="1324959" y="1497171"/>
                  </a:lnTo>
                  <a:lnTo>
                    <a:pt x="1353301" y="1462816"/>
                  </a:lnTo>
                  <a:lnTo>
                    <a:pt x="1374699" y="1423380"/>
                  </a:lnTo>
                  <a:lnTo>
                    <a:pt x="1388221" y="1379794"/>
                  </a:lnTo>
                  <a:lnTo>
                    <a:pt x="1392935" y="1332991"/>
                  </a:lnTo>
                  <a:lnTo>
                    <a:pt x="1392935" y="232155"/>
                  </a:lnTo>
                  <a:lnTo>
                    <a:pt x="1388221" y="185353"/>
                  </a:lnTo>
                  <a:lnTo>
                    <a:pt x="1374699" y="141767"/>
                  </a:lnTo>
                  <a:lnTo>
                    <a:pt x="1353301" y="102331"/>
                  </a:lnTo>
                  <a:lnTo>
                    <a:pt x="1324959" y="67976"/>
                  </a:lnTo>
                  <a:lnTo>
                    <a:pt x="1290604" y="39634"/>
                  </a:lnTo>
                  <a:lnTo>
                    <a:pt x="1251168" y="18236"/>
                  </a:lnTo>
                  <a:lnTo>
                    <a:pt x="1207582" y="4714"/>
                  </a:lnTo>
                  <a:lnTo>
                    <a:pt x="1160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545842" y="1317497"/>
              <a:ext cx="1393190" cy="1565275"/>
            </a:xfrm>
            <a:custGeom>
              <a:avLst/>
              <a:gdLst/>
              <a:ahLst/>
              <a:cxnLst/>
              <a:rect l="l" t="t" r="r" b="b"/>
              <a:pathLst>
                <a:path w="1393189" h="1565275">
                  <a:moveTo>
                    <a:pt x="0" y="232155"/>
                  </a:moveTo>
                  <a:lnTo>
                    <a:pt x="4714" y="185353"/>
                  </a:lnTo>
                  <a:lnTo>
                    <a:pt x="18236" y="141767"/>
                  </a:lnTo>
                  <a:lnTo>
                    <a:pt x="39634" y="102331"/>
                  </a:lnTo>
                  <a:lnTo>
                    <a:pt x="67976" y="67976"/>
                  </a:lnTo>
                  <a:lnTo>
                    <a:pt x="102331" y="39634"/>
                  </a:lnTo>
                  <a:lnTo>
                    <a:pt x="141767" y="18236"/>
                  </a:lnTo>
                  <a:lnTo>
                    <a:pt x="185353" y="4714"/>
                  </a:lnTo>
                  <a:lnTo>
                    <a:pt x="232156" y="0"/>
                  </a:lnTo>
                  <a:lnTo>
                    <a:pt x="1160780" y="0"/>
                  </a:lnTo>
                  <a:lnTo>
                    <a:pt x="1207582" y="4714"/>
                  </a:lnTo>
                  <a:lnTo>
                    <a:pt x="1251168" y="18236"/>
                  </a:lnTo>
                  <a:lnTo>
                    <a:pt x="1290604" y="39634"/>
                  </a:lnTo>
                  <a:lnTo>
                    <a:pt x="1324959" y="67976"/>
                  </a:lnTo>
                  <a:lnTo>
                    <a:pt x="1353301" y="102331"/>
                  </a:lnTo>
                  <a:lnTo>
                    <a:pt x="1374699" y="141767"/>
                  </a:lnTo>
                  <a:lnTo>
                    <a:pt x="1388221" y="185353"/>
                  </a:lnTo>
                  <a:lnTo>
                    <a:pt x="1392935" y="232155"/>
                  </a:lnTo>
                  <a:lnTo>
                    <a:pt x="1392935" y="1332991"/>
                  </a:lnTo>
                  <a:lnTo>
                    <a:pt x="1388221" y="1379794"/>
                  </a:lnTo>
                  <a:lnTo>
                    <a:pt x="1374699" y="1423380"/>
                  </a:lnTo>
                  <a:lnTo>
                    <a:pt x="1353301" y="1462816"/>
                  </a:lnTo>
                  <a:lnTo>
                    <a:pt x="1324959" y="1497171"/>
                  </a:lnTo>
                  <a:lnTo>
                    <a:pt x="1290604" y="1525513"/>
                  </a:lnTo>
                  <a:lnTo>
                    <a:pt x="1251168" y="1546911"/>
                  </a:lnTo>
                  <a:lnTo>
                    <a:pt x="1207582" y="1560433"/>
                  </a:lnTo>
                  <a:lnTo>
                    <a:pt x="1160780" y="1565148"/>
                  </a:lnTo>
                  <a:lnTo>
                    <a:pt x="232156" y="1565148"/>
                  </a:lnTo>
                  <a:lnTo>
                    <a:pt x="185353" y="1560433"/>
                  </a:lnTo>
                  <a:lnTo>
                    <a:pt x="141767" y="1546911"/>
                  </a:lnTo>
                  <a:lnTo>
                    <a:pt x="102331" y="1525513"/>
                  </a:lnTo>
                  <a:lnTo>
                    <a:pt x="67976" y="1497171"/>
                  </a:lnTo>
                  <a:lnTo>
                    <a:pt x="39634" y="1462816"/>
                  </a:lnTo>
                  <a:lnTo>
                    <a:pt x="18236" y="1423380"/>
                  </a:lnTo>
                  <a:lnTo>
                    <a:pt x="4714" y="1379794"/>
                  </a:lnTo>
                  <a:lnTo>
                    <a:pt x="0" y="1332991"/>
                  </a:lnTo>
                  <a:lnTo>
                    <a:pt x="0" y="232155"/>
                  </a:lnTo>
                  <a:close/>
                </a:path>
              </a:pathLst>
            </a:custGeom>
            <a:ln w="381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2784475" y="1314068"/>
            <a:ext cx="9137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AF50"/>
                </a:solidFill>
                <a:latin typeface="Arial"/>
                <a:cs typeface="Arial"/>
              </a:rPr>
              <a:t>80%</a:t>
            </a:r>
            <a:r>
              <a:rPr dirty="0" sz="1600" spc="-170" b="1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dirty="0" sz="1600" spc="-260" b="1">
                <a:latin typeface="Tahoma"/>
                <a:cs typeface="Tahoma"/>
              </a:rPr>
              <a:t>รับไวรัส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164079" y="1713356"/>
            <a:ext cx="1569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22300" algn="l"/>
              </a:tabLst>
            </a:pPr>
            <a:r>
              <a:rPr dirty="0" baseline="26041" sz="2400">
                <a:latin typeface="Microsoft Sans Serif"/>
                <a:cs typeface="Microsoft Sans Serif"/>
              </a:rPr>
              <a:t>่	</a:t>
            </a:r>
            <a:r>
              <a:rPr dirty="0" sz="1600" spc="-380" b="1">
                <a:latin typeface="Tahoma"/>
                <a:cs typeface="Tahoma"/>
              </a:rPr>
              <a:t>อาจจะหายเองได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846958" y="1916048"/>
            <a:ext cx="7867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10" b="1">
                <a:latin typeface="Tahoma"/>
                <a:cs typeface="Tahoma"/>
              </a:rPr>
              <a:t>หรือต้องรับยา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700654" y="2120264"/>
            <a:ext cx="1081405" cy="67437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just" marL="12700" marR="5080" indent="74295">
              <a:lnSpc>
                <a:spcPct val="83100"/>
              </a:lnSpc>
              <a:spcBef>
                <a:spcPts val="420"/>
              </a:spcBef>
            </a:pPr>
            <a:r>
              <a:rPr dirty="0" sz="1600" spc="-320" b="1">
                <a:latin typeface="Tahoma"/>
                <a:cs typeface="Tahoma"/>
              </a:rPr>
              <a:t>ทวไปนิดหน่อยก็ </a:t>
            </a:r>
            <a:r>
              <a:rPr dirty="0" sz="1600" spc="-315" b="1">
                <a:latin typeface="Tahoma"/>
                <a:cs typeface="Tahoma"/>
              </a:rPr>
              <a:t> </a:t>
            </a:r>
            <a:r>
              <a:rPr dirty="0" sz="1600" spc="-390" b="1">
                <a:latin typeface="Tahoma"/>
                <a:cs typeface="Tahoma"/>
              </a:rPr>
              <a:t>หายเอง</a:t>
            </a:r>
            <a:r>
              <a:rPr dirty="0" sz="1600" spc="315" b="1">
                <a:latin typeface="Tahoma"/>
                <a:cs typeface="Tahoma"/>
              </a:rPr>
              <a:t> </a:t>
            </a:r>
            <a:r>
              <a:rPr dirty="0" sz="1600" spc="-375" b="1">
                <a:latin typeface="Tahoma"/>
                <a:cs typeface="Tahoma"/>
              </a:rPr>
              <a:t>ขอให้คุณ </a:t>
            </a:r>
            <a:r>
              <a:rPr dirty="0" sz="1600" spc="-370" b="1">
                <a:latin typeface="Tahoma"/>
                <a:cs typeface="Tahoma"/>
              </a:rPr>
              <a:t> </a:t>
            </a:r>
            <a:r>
              <a:rPr dirty="0" sz="1600" spc="-290" b="1">
                <a:latin typeface="Tahoma"/>
                <a:cs typeface="Tahoma"/>
              </a:rPr>
              <a:t>เป็</a:t>
            </a:r>
            <a:r>
              <a:rPr dirty="0" sz="1600" spc="-265" b="1">
                <a:latin typeface="Tahoma"/>
                <a:cs typeface="Tahoma"/>
              </a:rPr>
              <a:t> </a:t>
            </a:r>
            <a:r>
              <a:rPr dirty="0" sz="1600" spc="-340" b="1">
                <a:latin typeface="Tahoma"/>
                <a:cs typeface="Tahoma"/>
              </a:rPr>
              <a:t>นคนส่วนนีน้</a:t>
            </a:r>
            <a:r>
              <a:rPr dirty="0" sz="1600" spc="-220" b="1">
                <a:latin typeface="Tahoma"/>
                <a:cs typeface="Tahoma"/>
              </a:rPr>
              <a:t> </a:t>
            </a:r>
            <a:r>
              <a:rPr dirty="0" sz="1600" spc="-290" b="1">
                <a:latin typeface="Tahoma"/>
                <a:cs typeface="Tahoma"/>
              </a:rPr>
              <a:t>ะคะ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3997325" y="1315085"/>
            <a:ext cx="2553335" cy="1605280"/>
            <a:chOff x="3997325" y="1315085"/>
            <a:chExt cx="2553335" cy="1605280"/>
          </a:xfrm>
        </p:grpSpPr>
        <p:pic>
          <p:nvPicPr>
            <p:cNvPr id="74" name="object 7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0500" y="1318260"/>
              <a:ext cx="2546604" cy="159867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000500" y="1318260"/>
              <a:ext cx="2546985" cy="1598930"/>
            </a:xfrm>
            <a:custGeom>
              <a:avLst/>
              <a:gdLst/>
              <a:ahLst/>
              <a:cxnLst/>
              <a:rect l="l" t="t" r="r" b="b"/>
              <a:pathLst>
                <a:path w="2546984" h="1598930">
                  <a:moveTo>
                    <a:pt x="0" y="266445"/>
                  </a:moveTo>
                  <a:lnTo>
                    <a:pt x="4291" y="218541"/>
                  </a:lnTo>
                  <a:lnTo>
                    <a:pt x="16665" y="173458"/>
                  </a:lnTo>
                  <a:lnTo>
                    <a:pt x="36369" y="131948"/>
                  </a:lnTo>
                  <a:lnTo>
                    <a:pt x="62651" y="94762"/>
                  </a:lnTo>
                  <a:lnTo>
                    <a:pt x="94762" y="62651"/>
                  </a:lnTo>
                  <a:lnTo>
                    <a:pt x="131948" y="36369"/>
                  </a:lnTo>
                  <a:lnTo>
                    <a:pt x="173458" y="16665"/>
                  </a:lnTo>
                  <a:lnTo>
                    <a:pt x="218541" y="4291"/>
                  </a:lnTo>
                  <a:lnTo>
                    <a:pt x="266446" y="0"/>
                  </a:lnTo>
                  <a:lnTo>
                    <a:pt x="2280158" y="0"/>
                  </a:lnTo>
                  <a:lnTo>
                    <a:pt x="2328062" y="4291"/>
                  </a:lnTo>
                  <a:lnTo>
                    <a:pt x="2373145" y="16665"/>
                  </a:lnTo>
                  <a:lnTo>
                    <a:pt x="2414655" y="36369"/>
                  </a:lnTo>
                  <a:lnTo>
                    <a:pt x="2451841" y="62651"/>
                  </a:lnTo>
                  <a:lnTo>
                    <a:pt x="2483952" y="94762"/>
                  </a:lnTo>
                  <a:lnTo>
                    <a:pt x="2510234" y="131948"/>
                  </a:lnTo>
                  <a:lnTo>
                    <a:pt x="2529938" y="173458"/>
                  </a:lnTo>
                  <a:lnTo>
                    <a:pt x="2542312" y="218541"/>
                  </a:lnTo>
                  <a:lnTo>
                    <a:pt x="2546604" y="266445"/>
                  </a:lnTo>
                  <a:lnTo>
                    <a:pt x="2546604" y="1332229"/>
                  </a:lnTo>
                  <a:lnTo>
                    <a:pt x="2542312" y="1380134"/>
                  </a:lnTo>
                  <a:lnTo>
                    <a:pt x="2529938" y="1425217"/>
                  </a:lnTo>
                  <a:lnTo>
                    <a:pt x="2510234" y="1466727"/>
                  </a:lnTo>
                  <a:lnTo>
                    <a:pt x="2483952" y="1503913"/>
                  </a:lnTo>
                  <a:lnTo>
                    <a:pt x="2451841" y="1536024"/>
                  </a:lnTo>
                  <a:lnTo>
                    <a:pt x="2414655" y="1562306"/>
                  </a:lnTo>
                  <a:lnTo>
                    <a:pt x="2373145" y="1582010"/>
                  </a:lnTo>
                  <a:lnTo>
                    <a:pt x="2328062" y="1594384"/>
                  </a:lnTo>
                  <a:lnTo>
                    <a:pt x="2280158" y="1598676"/>
                  </a:lnTo>
                  <a:lnTo>
                    <a:pt x="266446" y="1598676"/>
                  </a:lnTo>
                  <a:lnTo>
                    <a:pt x="218541" y="1594384"/>
                  </a:lnTo>
                  <a:lnTo>
                    <a:pt x="173458" y="1582010"/>
                  </a:lnTo>
                  <a:lnTo>
                    <a:pt x="131948" y="1562306"/>
                  </a:lnTo>
                  <a:lnTo>
                    <a:pt x="94762" y="1536024"/>
                  </a:lnTo>
                  <a:lnTo>
                    <a:pt x="62651" y="1503913"/>
                  </a:lnTo>
                  <a:lnTo>
                    <a:pt x="36369" y="1466727"/>
                  </a:lnTo>
                  <a:lnTo>
                    <a:pt x="16665" y="1425217"/>
                  </a:lnTo>
                  <a:lnTo>
                    <a:pt x="4291" y="1380134"/>
                  </a:lnTo>
                  <a:lnTo>
                    <a:pt x="0" y="1332229"/>
                  </a:lnTo>
                  <a:lnTo>
                    <a:pt x="0" y="266445"/>
                  </a:lnTo>
                  <a:close/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 txBox="1"/>
          <p:nvPr/>
        </p:nvSpPr>
        <p:spPr>
          <a:xfrm>
            <a:off x="4169283" y="1281049"/>
            <a:ext cx="495300" cy="3175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dirty="0" sz="1800" spc="-10" b="1">
                <a:solidFill>
                  <a:srgbClr val="C00000"/>
                </a:solidFill>
                <a:latin typeface="Arial"/>
                <a:cs typeface="Arial"/>
              </a:rPr>
              <a:t>15%</a:t>
            </a:r>
            <a:endParaRPr sz="18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652517" y="1300734"/>
            <a:ext cx="16986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45" b="1">
                <a:solidFill>
                  <a:srgbClr val="C00000"/>
                </a:solidFill>
                <a:latin typeface="Tahoma"/>
                <a:cs typeface="Tahoma"/>
              </a:rPr>
              <a:t>อาการจะมากกว่ากลุ่มแรก</a:t>
            </a:r>
            <a:r>
              <a:rPr dirty="0" sz="1600" spc="-85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600" spc="-280" b="1">
                <a:latin typeface="Tahoma"/>
                <a:cs typeface="Tahoma"/>
              </a:rPr>
              <a:t>ส่วน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227491" y="1335481"/>
            <a:ext cx="393065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650"/>
              </a:lnSpc>
              <a:spcBef>
                <a:spcPts val="95"/>
              </a:spcBef>
            </a:pPr>
            <a:r>
              <a:rPr dirty="0" sz="1600">
                <a:latin typeface="Microsoft Sans Serif"/>
                <a:cs typeface="Microsoft Sans Serif"/>
              </a:rPr>
              <a:t>ี่</a:t>
            </a:r>
            <a:endParaRPr sz="1600">
              <a:latin typeface="Microsoft Sans Serif"/>
              <a:cs typeface="Microsoft Sans Serif"/>
            </a:endParaRPr>
          </a:p>
          <a:p>
            <a:pPr marL="535940">
              <a:lnSpc>
                <a:spcPts val="1650"/>
              </a:lnSpc>
              <a:tabLst>
                <a:tab pos="1941830" algn="l"/>
              </a:tabLst>
            </a:pPr>
            <a:r>
              <a:rPr dirty="0" sz="1600" spc="-355" b="1">
                <a:latin typeface="Tahoma"/>
                <a:cs typeface="Tahoma"/>
              </a:rPr>
              <a:t>มาแล้วอาการน้อย	</a:t>
            </a:r>
            <a:r>
              <a:rPr dirty="0" sz="1600" spc="-325" b="1">
                <a:latin typeface="Tahoma"/>
                <a:cs typeface="Tahoma"/>
              </a:rPr>
              <a:t>ใหญคื่</a:t>
            </a:r>
            <a:r>
              <a:rPr dirty="0" sz="1600" spc="175" b="1">
                <a:latin typeface="Tahoma"/>
                <a:cs typeface="Tahoma"/>
              </a:rPr>
              <a:t> </a:t>
            </a:r>
            <a:r>
              <a:rPr dirty="0" sz="1600" spc="175" b="1">
                <a:latin typeface="Tahoma"/>
                <a:cs typeface="Tahoma"/>
              </a:rPr>
              <a:t> </a:t>
            </a:r>
            <a:r>
              <a:rPr dirty="0" sz="1600" spc="-330" b="1">
                <a:latin typeface="Tahoma"/>
                <a:cs typeface="Tahoma"/>
              </a:rPr>
              <a:t>อเช้ือลงปอดไปแล้ว</a:t>
            </a:r>
            <a:r>
              <a:rPr dirty="0" sz="1600" spc="365" b="1">
                <a:latin typeface="Tahoma"/>
                <a:cs typeface="Tahoma"/>
              </a:rPr>
              <a:t> </a:t>
            </a:r>
            <a:r>
              <a:rPr dirty="0" sz="1600" spc="-305" b="1">
                <a:latin typeface="Tahoma"/>
                <a:cs typeface="Tahoma"/>
              </a:rPr>
              <a:t>กลุ่มนีต้ </a:t>
            </a:r>
            <a:r>
              <a:rPr dirty="0" sz="1600" spc="-455" b="1">
                <a:latin typeface="Tahoma"/>
                <a:cs typeface="Tahoma"/>
              </a:rPr>
              <a:t> </a:t>
            </a:r>
            <a:r>
              <a:rPr dirty="0" sz="1600" spc="-385" b="1">
                <a:latin typeface="Tahoma"/>
                <a:cs typeface="Tahoma"/>
              </a:rPr>
              <a:t>้อง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675424" y="1727149"/>
            <a:ext cx="25133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4030" algn="l"/>
              </a:tabLst>
            </a:pPr>
            <a:r>
              <a:rPr dirty="0" baseline="3472" sz="2400" b="1">
                <a:latin typeface="Tahoma"/>
                <a:cs typeface="Tahoma"/>
              </a:rPr>
              <a:t>้	</a:t>
            </a:r>
            <a:r>
              <a:rPr dirty="0" sz="1600" spc="-365" b="1">
                <a:latin typeface="Tahoma"/>
                <a:cs typeface="Tahoma"/>
              </a:rPr>
              <a:t>ดูแลใกล้ชิดและหากอาการหนักต้องใช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156964" y="1942592"/>
            <a:ext cx="206311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35" b="1">
                <a:latin typeface="Tahoma"/>
                <a:cs typeface="Tahoma"/>
              </a:rPr>
              <a:t>เครื่องช่วยหายใจ</a:t>
            </a:r>
            <a:r>
              <a:rPr dirty="0" sz="1600" spc="-150" b="1">
                <a:latin typeface="Tahoma"/>
                <a:cs typeface="Tahoma"/>
              </a:rPr>
              <a:t> </a:t>
            </a:r>
            <a:r>
              <a:rPr dirty="0" sz="1600" spc="-300" b="1">
                <a:solidFill>
                  <a:srgbClr val="FF0000"/>
                </a:solidFill>
                <a:latin typeface="Tahoma"/>
                <a:cs typeface="Tahoma"/>
              </a:rPr>
              <a:t>กลุ่มนีอ้</a:t>
            </a:r>
            <a:r>
              <a:rPr dirty="0" sz="1600" spc="22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40" b="1">
                <a:solidFill>
                  <a:srgbClr val="FF0000"/>
                </a:solidFill>
                <a:latin typeface="Tahoma"/>
                <a:cs typeface="Tahoma"/>
              </a:rPr>
              <a:t>าการจะหนัก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156964" y="2155951"/>
            <a:ext cx="2202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85" b="1">
                <a:solidFill>
                  <a:srgbClr val="FF0000"/>
                </a:solidFill>
                <a:latin typeface="Tahoma"/>
                <a:cs typeface="Tahoma"/>
              </a:rPr>
              <a:t>เบาแตกต่างกนมาก</a:t>
            </a:r>
            <a:r>
              <a:rPr dirty="0" sz="1600" spc="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20" b="1">
                <a:solidFill>
                  <a:srgbClr val="FF0000"/>
                </a:solidFill>
                <a:latin typeface="Tahoma"/>
                <a:cs typeface="Tahoma"/>
              </a:rPr>
              <a:t>แต่แน่ๆส่วนใหญ่ต้อง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156964" y="2372360"/>
            <a:ext cx="21259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25" b="1">
                <a:solidFill>
                  <a:srgbClr val="FF0000"/>
                </a:solidFill>
                <a:latin typeface="Tahoma"/>
                <a:cs typeface="Tahoma"/>
              </a:rPr>
              <a:t>ใช้ยาต้านไวรัส</a:t>
            </a:r>
            <a:r>
              <a:rPr dirty="0" sz="1600" spc="-325" b="1">
                <a:latin typeface="Tahoma"/>
                <a:cs typeface="Tahoma"/>
              </a:rPr>
              <a:t>และอาจจะต้องใช้ยาอื่นๆ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156964" y="2599436"/>
            <a:ext cx="189166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60" b="1">
                <a:latin typeface="Tahoma"/>
                <a:cs typeface="Tahoma"/>
              </a:rPr>
              <a:t>ตามโรคด้วย</a:t>
            </a:r>
            <a:r>
              <a:rPr dirty="0" sz="1600" spc="114" b="1">
                <a:latin typeface="Tahoma"/>
                <a:cs typeface="Tahoma"/>
              </a:rPr>
              <a:t> </a:t>
            </a:r>
            <a:r>
              <a:rPr dirty="0" sz="1600" spc="-305" b="1">
                <a:latin typeface="Tahoma"/>
                <a:cs typeface="Tahoma"/>
              </a:rPr>
              <a:t>เราเองตกมาอยู่กลุ่มนี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6606413" y="1276985"/>
            <a:ext cx="2478405" cy="1643380"/>
            <a:chOff x="6606413" y="1276985"/>
            <a:chExt cx="2478405" cy="1643380"/>
          </a:xfrm>
        </p:grpSpPr>
        <p:pic>
          <p:nvPicPr>
            <p:cNvPr id="85" name="object 8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9588" y="1280160"/>
              <a:ext cx="2471928" cy="1636776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6609588" y="1280160"/>
              <a:ext cx="2472055" cy="1637030"/>
            </a:xfrm>
            <a:custGeom>
              <a:avLst/>
              <a:gdLst/>
              <a:ahLst/>
              <a:cxnLst/>
              <a:rect l="l" t="t" r="r" b="b"/>
              <a:pathLst>
                <a:path w="2472054" h="1637030">
                  <a:moveTo>
                    <a:pt x="0" y="272795"/>
                  </a:moveTo>
                  <a:lnTo>
                    <a:pt x="4396" y="223770"/>
                  </a:lnTo>
                  <a:lnTo>
                    <a:pt x="17071" y="177624"/>
                  </a:lnTo>
                  <a:lnTo>
                    <a:pt x="37253" y="135127"/>
                  </a:lnTo>
                  <a:lnTo>
                    <a:pt x="64171" y="97053"/>
                  </a:lnTo>
                  <a:lnTo>
                    <a:pt x="97053" y="64171"/>
                  </a:lnTo>
                  <a:lnTo>
                    <a:pt x="135127" y="37253"/>
                  </a:lnTo>
                  <a:lnTo>
                    <a:pt x="177624" y="17071"/>
                  </a:lnTo>
                  <a:lnTo>
                    <a:pt x="223770" y="4396"/>
                  </a:lnTo>
                  <a:lnTo>
                    <a:pt x="272795" y="0"/>
                  </a:lnTo>
                  <a:lnTo>
                    <a:pt x="2199131" y="0"/>
                  </a:lnTo>
                  <a:lnTo>
                    <a:pt x="2248157" y="4396"/>
                  </a:lnTo>
                  <a:lnTo>
                    <a:pt x="2294303" y="17071"/>
                  </a:lnTo>
                  <a:lnTo>
                    <a:pt x="2336799" y="37253"/>
                  </a:lnTo>
                  <a:lnTo>
                    <a:pt x="2374874" y="64171"/>
                  </a:lnTo>
                  <a:lnTo>
                    <a:pt x="2407756" y="97053"/>
                  </a:lnTo>
                  <a:lnTo>
                    <a:pt x="2434674" y="135127"/>
                  </a:lnTo>
                  <a:lnTo>
                    <a:pt x="2454856" y="177624"/>
                  </a:lnTo>
                  <a:lnTo>
                    <a:pt x="2467531" y="223770"/>
                  </a:lnTo>
                  <a:lnTo>
                    <a:pt x="2471928" y="272795"/>
                  </a:lnTo>
                  <a:lnTo>
                    <a:pt x="2471928" y="1363979"/>
                  </a:lnTo>
                  <a:lnTo>
                    <a:pt x="2467531" y="1413005"/>
                  </a:lnTo>
                  <a:lnTo>
                    <a:pt x="2454856" y="1459151"/>
                  </a:lnTo>
                  <a:lnTo>
                    <a:pt x="2434674" y="1501647"/>
                  </a:lnTo>
                  <a:lnTo>
                    <a:pt x="2407756" y="1539722"/>
                  </a:lnTo>
                  <a:lnTo>
                    <a:pt x="2374874" y="1572604"/>
                  </a:lnTo>
                  <a:lnTo>
                    <a:pt x="2336799" y="1599522"/>
                  </a:lnTo>
                  <a:lnTo>
                    <a:pt x="2294303" y="1619704"/>
                  </a:lnTo>
                  <a:lnTo>
                    <a:pt x="2248157" y="1632379"/>
                  </a:lnTo>
                  <a:lnTo>
                    <a:pt x="2199131" y="1636776"/>
                  </a:lnTo>
                  <a:lnTo>
                    <a:pt x="272795" y="1636776"/>
                  </a:lnTo>
                  <a:lnTo>
                    <a:pt x="223770" y="1632379"/>
                  </a:lnTo>
                  <a:lnTo>
                    <a:pt x="177624" y="1619704"/>
                  </a:lnTo>
                  <a:lnTo>
                    <a:pt x="135127" y="1599522"/>
                  </a:lnTo>
                  <a:lnTo>
                    <a:pt x="97053" y="1572604"/>
                  </a:lnTo>
                  <a:lnTo>
                    <a:pt x="64171" y="1539722"/>
                  </a:lnTo>
                  <a:lnTo>
                    <a:pt x="37253" y="1501648"/>
                  </a:lnTo>
                  <a:lnTo>
                    <a:pt x="17071" y="1459151"/>
                  </a:lnTo>
                  <a:lnTo>
                    <a:pt x="4396" y="1413005"/>
                  </a:lnTo>
                  <a:lnTo>
                    <a:pt x="0" y="1363979"/>
                  </a:lnTo>
                  <a:lnTo>
                    <a:pt x="0" y="272795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/>
          <p:cNvSpPr txBox="1"/>
          <p:nvPr/>
        </p:nvSpPr>
        <p:spPr>
          <a:xfrm>
            <a:off x="6780530" y="1374775"/>
            <a:ext cx="447040" cy="35242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5715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45"/>
              </a:spcBef>
            </a:pP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215378" y="1370202"/>
            <a:ext cx="17100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กลุ่มอาการหนัก</a:t>
            </a:r>
            <a:r>
              <a:rPr dirty="0" sz="2000" spc="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15" b="1">
                <a:latin typeface="Tahoma"/>
                <a:cs typeface="Tahoma"/>
              </a:rPr>
              <a:t>มี</a:t>
            </a:r>
            <a:r>
              <a:rPr dirty="0" sz="1400" spc="-315" b="1">
                <a:latin typeface="Tahoma"/>
                <a:cs typeface="Tahoma"/>
              </a:rPr>
              <a:t>โรคแทรก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137147" y="1618310"/>
            <a:ext cx="28130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43890" algn="l"/>
              </a:tabLst>
            </a:pPr>
            <a:r>
              <a:rPr dirty="0" baseline="-29513" sz="2400" b="1">
                <a:latin typeface="Tahoma"/>
                <a:cs typeface="Tahoma"/>
              </a:rPr>
              <a:t>้	</a:t>
            </a:r>
            <a:r>
              <a:rPr dirty="0" sz="1400" spc="-295" b="1">
                <a:latin typeface="Tahoma"/>
                <a:cs typeface="Tahoma"/>
              </a:rPr>
              <a:t>ซ้อนเยอะ</a:t>
            </a:r>
            <a:r>
              <a:rPr dirty="0" sz="1400" spc="380" b="1">
                <a:latin typeface="Tahoma"/>
                <a:cs typeface="Tahoma"/>
              </a:rPr>
              <a:t> </a:t>
            </a:r>
            <a:r>
              <a:rPr dirty="0" sz="1400" spc="-340" b="1">
                <a:latin typeface="Tahoma"/>
                <a:cs typeface="Tahoma"/>
              </a:rPr>
              <a:t>ภูมคิ</a:t>
            </a:r>
            <a:r>
              <a:rPr dirty="0" sz="1400" spc="55" b="1">
                <a:latin typeface="Tahoma"/>
                <a:cs typeface="Tahoma"/>
              </a:rPr>
              <a:t> </a:t>
            </a:r>
            <a:r>
              <a:rPr dirty="0" sz="1400" spc="-285" b="1">
                <a:latin typeface="Tahoma"/>
                <a:cs typeface="Tahoma"/>
              </a:rPr>
              <a:t>ุ้มกนั</a:t>
            </a:r>
            <a:r>
              <a:rPr dirty="0" sz="1400" spc="265" b="1">
                <a:latin typeface="Tahoma"/>
                <a:cs typeface="Tahoma"/>
              </a:rPr>
              <a:t> </a:t>
            </a:r>
            <a:r>
              <a:rPr dirty="0" sz="1400" spc="-275" b="1">
                <a:latin typeface="Tahoma"/>
                <a:cs typeface="Tahoma"/>
              </a:rPr>
              <a:t>ไม่แข็งแรง</a:t>
            </a:r>
            <a:r>
              <a:rPr dirty="0" sz="1400" spc="495" b="1">
                <a:latin typeface="Tahoma"/>
                <a:cs typeface="Tahoma"/>
              </a:rPr>
              <a:t> </a:t>
            </a:r>
            <a:r>
              <a:rPr dirty="0" sz="1400" spc="-215" b="1">
                <a:latin typeface="Tahoma"/>
                <a:cs typeface="Tahoma"/>
              </a:rPr>
              <a:t>กลุ่มนีเ้</a:t>
            </a:r>
            <a:r>
              <a:rPr dirty="0" sz="1400" spc="-185" b="1">
                <a:latin typeface="Tahoma"/>
                <a:cs typeface="Tahoma"/>
              </a:rPr>
              <a:t> </a:t>
            </a:r>
            <a:r>
              <a:rPr dirty="0" sz="1400" spc="-254" b="1">
                <a:latin typeface="Tahoma"/>
                <a:cs typeface="Tahoma"/>
              </a:rPr>
              <a:t>ป็</a:t>
            </a:r>
            <a:r>
              <a:rPr dirty="0" sz="1400" spc="-229" b="1">
                <a:latin typeface="Tahoma"/>
                <a:cs typeface="Tahoma"/>
              </a:rPr>
              <a:t> </a:t>
            </a:r>
            <a:r>
              <a:rPr dirty="0" sz="1400" spc="-310" b="1">
                <a:latin typeface="Tahoma"/>
                <a:cs typeface="Tahoma"/>
              </a:rPr>
              <a:t>น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768845" y="1845691"/>
            <a:ext cx="2155825" cy="450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670"/>
              </a:lnSpc>
              <a:spcBef>
                <a:spcPts val="105"/>
              </a:spcBef>
            </a:pPr>
            <a:r>
              <a:rPr dirty="0" sz="1400" spc="-280" b="1">
                <a:latin typeface="Tahoma"/>
                <a:cs typeface="Tahoma"/>
              </a:rPr>
              <a:t>กลุ่มทต่ี</a:t>
            </a:r>
            <a:r>
              <a:rPr dirty="0" sz="1400" spc="-40" b="1">
                <a:latin typeface="Tahoma"/>
                <a:cs typeface="Tahoma"/>
              </a:rPr>
              <a:t> </a:t>
            </a:r>
            <a:r>
              <a:rPr dirty="0" sz="1400" spc="-275" b="1">
                <a:latin typeface="Tahoma"/>
                <a:cs typeface="Tahoma"/>
              </a:rPr>
              <a:t>้องดูแลใกล้ชิดและเสี่ยงต่อการ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1670"/>
              </a:lnSpc>
            </a:pPr>
            <a:r>
              <a:rPr dirty="0" sz="1400" spc="-305" b="1">
                <a:latin typeface="Tahoma"/>
                <a:cs typeface="Tahoma"/>
              </a:rPr>
              <a:t>เสียชีวติ</a:t>
            </a:r>
            <a:r>
              <a:rPr dirty="0" sz="1400" spc="210" b="1">
                <a:latin typeface="Tahoma"/>
                <a:cs typeface="Tahoma"/>
              </a:rPr>
              <a:t> </a:t>
            </a:r>
            <a:r>
              <a:rPr dirty="0" sz="1400" spc="-240" b="1">
                <a:latin typeface="Tahoma"/>
                <a:cs typeface="Tahoma"/>
              </a:rPr>
              <a:t>สูงสุด</a:t>
            </a:r>
            <a:r>
              <a:rPr dirty="0" sz="1400" spc="90" b="1">
                <a:latin typeface="Tahoma"/>
                <a:cs typeface="Tahoma"/>
              </a:rPr>
              <a:t> </a:t>
            </a:r>
            <a:r>
              <a:rPr dirty="0" sz="1400" spc="90" b="1">
                <a:latin typeface="Tahoma"/>
                <a:cs typeface="Tahoma"/>
              </a:rPr>
              <a:t> </a:t>
            </a:r>
            <a:r>
              <a:rPr dirty="0" sz="1400" spc="-270" b="1">
                <a:latin typeface="Tahoma"/>
                <a:cs typeface="Tahoma"/>
              </a:rPr>
              <a:t>กลุ่มนีม้</a:t>
            </a:r>
            <a:r>
              <a:rPr dirty="0" sz="1400" spc="220" b="1">
                <a:latin typeface="Tahoma"/>
                <a:cs typeface="Tahoma"/>
              </a:rPr>
              <a:t> </a:t>
            </a:r>
            <a:r>
              <a:rPr dirty="0" sz="1400" spc="-475" b="1">
                <a:latin typeface="Tahoma"/>
                <a:cs typeface="Tahoma"/>
              </a:rPr>
              <a:t>กั</a:t>
            </a:r>
            <a:r>
              <a:rPr dirty="0" sz="1400" spc="160" b="1">
                <a:latin typeface="Tahoma"/>
                <a:cs typeface="Tahoma"/>
              </a:rPr>
              <a:t> </a:t>
            </a:r>
            <a:r>
              <a:rPr dirty="0" sz="1400" spc="-265" b="1">
                <a:latin typeface="Tahoma"/>
                <a:cs typeface="Tahoma"/>
              </a:rPr>
              <a:t>จะต้องเข้า</a:t>
            </a:r>
            <a:r>
              <a:rPr dirty="0" sz="1400" spc="580" b="1">
                <a:latin typeface="Tahoma"/>
                <a:cs typeface="Tahoma"/>
              </a:rPr>
              <a:t> </a:t>
            </a:r>
            <a:r>
              <a:rPr dirty="0" sz="1400" b="1">
                <a:latin typeface="Arial"/>
                <a:cs typeface="Arial"/>
              </a:rPr>
              <a:t>ICU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822997" y="2348864"/>
            <a:ext cx="29749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02284" algn="l"/>
                <a:tab pos="2865120" algn="l"/>
              </a:tabLst>
            </a:pPr>
            <a:r>
              <a:rPr dirty="0" baseline="37698" sz="2100" spc="-569" b="1">
                <a:latin typeface="Tahoma"/>
                <a:cs typeface="Tahoma"/>
              </a:rPr>
              <a:t>˚่	</a:t>
            </a:r>
            <a:r>
              <a:rPr dirty="0" sz="1600" spc="-290">
                <a:latin typeface="Microsoft Sans Serif"/>
                <a:cs typeface="Microsoft Sans Serif"/>
              </a:rPr>
              <a:t>หากสง่</a:t>
            </a:r>
            <a:r>
              <a:rPr dirty="0" sz="1600" spc="-114">
                <a:latin typeface="Microsoft Sans Serif"/>
                <a:cs typeface="Microsoft Sans Serif"/>
              </a:rPr>
              <a:t> </a:t>
            </a:r>
            <a:r>
              <a:rPr dirty="0" sz="1600" spc="-325">
                <a:latin typeface="Microsoft Sans Serif"/>
                <a:cs typeface="Microsoft Sans Serif"/>
              </a:rPr>
              <a:t>นา้</a:t>
            </a:r>
            <a:r>
              <a:rPr dirty="0" sz="1600" spc="-70">
                <a:latin typeface="Microsoft Sans Serif"/>
                <a:cs typeface="Microsoft Sans Serif"/>
              </a:rPr>
              <a:t> </a:t>
            </a:r>
            <a:r>
              <a:rPr dirty="0" sz="1600" spc="-265">
                <a:latin typeface="Microsoft Sans Serif"/>
                <a:cs typeface="Microsoft Sans Serif"/>
              </a:rPr>
              <a:t>มกอาจจะมเลอดออกมานิดหน่อย	</a:t>
            </a:r>
            <a:r>
              <a:rPr dirty="0" sz="1600" spc="-355">
                <a:latin typeface="Microsoft Sans Serif"/>
                <a:cs typeface="Microsoft Sans Serif"/>
              </a:rPr>
              <a:t>ซง่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768845" y="2251075"/>
            <a:ext cx="2141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46785" algn="l"/>
              </a:tabLst>
            </a:pPr>
            <a:r>
              <a:rPr dirty="0" sz="1400" spc="-280" b="1">
                <a:latin typeface="Tahoma"/>
                <a:cs typeface="Tahoma"/>
              </a:rPr>
              <a:t>เพื่อรักษาอาการ	</a:t>
            </a:r>
            <a:r>
              <a:rPr dirty="0" sz="1400" spc="-375" b="1">
                <a:latin typeface="Tahoma"/>
                <a:cs typeface="Tahoma"/>
              </a:rPr>
              <a:t>อตราการตายในไทยยงตา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024117" y="2462606"/>
            <a:ext cx="2901315" cy="402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56920">
              <a:lnSpc>
                <a:spcPts val="1360"/>
              </a:lnSpc>
              <a:spcBef>
                <a:spcPts val="105"/>
              </a:spcBef>
            </a:pPr>
            <a:r>
              <a:rPr dirty="0" sz="1400" spc="-320" b="1">
                <a:latin typeface="Tahoma"/>
                <a:cs typeface="Tahoma"/>
              </a:rPr>
              <a:t>มากตากว่า</a:t>
            </a:r>
            <a:r>
              <a:rPr dirty="0" sz="1400" spc="60" b="1">
                <a:latin typeface="Tahoma"/>
                <a:cs typeface="Tahoma"/>
              </a:rPr>
              <a:t> </a:t>
            </a:r>
            <a:r>
              <a:rPr dirty="0" sz="1400" spc="10" b="1">
                <a:latin typeface="Arial"/>
                <a:cs typeface="Arial"/>
              </a:rPr>
              <a:t>1%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-300" b="1">
                <a:latin typeface="Tahoma"/>
                <a:cs typeface="Tahoma"/>
              </a:rPr>
              <a:t>อยู่หมอและพยาบาลเราเก่ง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ts val="1600"/>
              </a:lnSpc>
            </a:pPr>
            <a:r>
              <a:rPr dirty="0" sz="1600" b="1">
                <a:latin typeface="Tahoma"/>
                <a:cs typeface="Tahoma"/>
              </a:rPr>
              <a:t>้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768845" y="2664332"/>
            <a:ext cx="14465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10" b="1">
                <a:latin typeface="Tahoma"/>
                <a:cs typeface="Tahoma"/>
              </a:rPr>
              <a:t>ค่ะ</a:t>
            </a:r>
            <a:r>
              <a:rPr dirty="0" sz="1400" spc="-105" b="1">
                <a:latin typeface="Tahoma"/>
                <a:cs typeface="Tahoma"/>
              </a:rPr>
              <a:t> </a:t>
            </a:r>
            <a:r>
              <a:rPr dirty="0" sz="1400" spc="-285" b="1">
                <a:latin typeface="Tahoma"/>
                <a:cs typeface="Tahoma"/>
              </a:rPr>
              <a:t>ต้องให้กาลงตวเองไว้นะคะ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-3175" y="3140964"/>
            <a:ext cx="6882765" cy="1551305"/>
            <a:chOff x="-3175" y="3140964"/>
            <a:chExt cx="6882765" cy="1551305"/>
          </a:xfrm>
        </p:grpSpPr>
        <p:pic>
          <p:nvPicPr>
            <p:cNvPr id="96" name="object 9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3343148"/>
              <a:ext cx="3312160" cy="1345564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0" y="3343148"/>
              <a:ext cx="3312160" cy="1345565"/>
            </a:xfrm>
            <a:custGeom>
              <a:avLst/>
              <a:gdLst/>
              <a:ahLst/>
              <a:cxnLst/>
              <a:rect l="l" t="t" r="r" b="b"/>
              <a:pathLst>
                <a:path w="3312160" h="1345564">
                  <a:moveTo>
                    <a:pt x="1457071" y="292100"/>
                  </a:moveTo>
                  <a:lnTo>
                    <a:pt x="2041270" y="0"/>
                  </a:lnTo>
                  <a:lnTo>
                    <a:pt x="2021077" y="321690"/>
                  </a:lnTo>
                  <a:lnTo>
                    <a:pt x="2641727" y="122554"/>
                  </a:lnTo>
                  <a:lnTo>
                    <a:pt x="2362200" y="333375"/>
                  </a:lnTo>
                  <a:lnTo>
                    <a:pt x="3312160" y="255777"/>
                  </a:lnTo>
                  <a:lnTo>
                    <a:pt x="2486152" y="481329"/>
                  </a:lnTo>
                  <a:lnTo>
                    <a:pt x="2728976" y="564514"/>
                  </a:lnTo>
                  <a:lnTo>
                    <a:pt x="2390140" y="650875"/>
                  </a:lnTo>
                  <a:lnTo>
                    <a:pt x="2860421" y="793369"/>
                  </a:lnTo>
                  <a:lnTo>
                    <a:pt x="2083562" y="790956"/>
                  </a:lnTo>
                  <a:lnTo>
                    <a:pt x="2153158" y="951991"/>
                  </a:lnTo>
                  <a:lnTo>
                    <a:pt x="1643888" y="917575"/>
                  </a:lnTo>
                  <a:lnTo>
                    <a:pt x="1554607" y="1086358"/>
                  </a:lnTo>
                  <a:lnTo>
                    <a:pt x="1231049" y="1033526"/>
                  </a:lnTo>
                  <a:lnTo>
                    <a:pt x="1029258" y="1180972"/>
                  </a:lnTo>
                  <a:lnTo>
                    <a:pt x="808202" y="1112646"/>
                  </a:lnTo>
                  <a:lnTo>
                    <a:pt x="350354" y="1345564"/>
                  </a:lnTo>
                  <a:lnTo>
                    <a:pt x="313677" y="1162684"/>
                  </a:lnTo>
                  <a:lnTo>
                    <a:pt x="0" y="1179184"/>
                  </a:lnTo>
                </a:path>
                <a:path w="3312160" h="1345564">
                  <a:moveTo>
                    <a:pt x="0" y="1043366"/>
                  </a:moveTo>
                  <a:lnTo>
                    <a:pt x="31474" y="1028700"/>
                  </a:lnTo>
                  <a:lnTo>
                    <a:pt x="0" y="1024442"/>
                  </a:lnTo>
                </a:path>
                <a:path w="3312160" h="1345564">
                  <a:moveTo>
                    <a:pt x="0" y="834620"/>
                  </a:moveTo>
                  <a:lnTo>
                    <a:pt x="123176" y="811402"/>
                  </a:lnTo>
                  <a:lnTo>
                    <a:pt x="0" y="778588"/>
                  </a:lnTo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-3175" y="3525012"/>
              <a:ext cx="1930273" cy="89954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1134" y="3160014"/>
              <a:ext cx="2359151" cy="1053084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4501134" y="3160014"/>
              <a:ext cx="2359660" cy="1053465"/>
            </a:xfrm>
            <a:custGeom>
              <a:avLst/>
              <a:gdLst/>
              <a:ahLst/>
              <a:cxnLst/>
              <a:rect l="l" t="t" r="r" b="b"/>
              <a:pathLst>
                <a:path w="2359659" h="1053464">
                  <a:moveTo>
                    <a:pt x="379475" y="0"/>
                  </a:moveTo>
                  <a:lnTo>
                    <a:pt x="1979549" y="0"/>
                  </a:lnTo>
                  <a:lnTo>
                    <a:pt x="2018365" y="2718"/>
                  </a:lnTo>
                  <a:lnTo>
                    <a:pt x="2056060" y="10696"/>
                  </a:lnTo>
                  <a:lnTo>
                    <a:pt x="2092441" y="23669"/>
                  </a:lnTo>
                  <a:lnTo>
                    <a:pt x="2127319" y="41374"/>
                  </a:lnTo>
                  <a:lnTo>
                    <a:pt x="2160502" y="63544"/>
                  </a:lnTo>
                  <a:lnTo>
                    <a:pt x="2191800" y="89917"/>
                  </a:lnTo>
                  <a:lnTo>
                    <a:pt x="2221023" y="120227"/>
                  </a:lnTo>
                  <a:lnTo>
                    <a:pt x="2247979" y="154209"/>
                  </a:lnTo>
                  <a:lnTo>
                    <a:pt x="2272478" y="191600"/>
                  </a:lnTo>
                  <a:lnTo>
                    <a:pt x="2294329" y="232134"/>
                  </a:lnTo>
                  <a:lnTo>
                    <a:pt x="2313341" y="275548"/>
                  </a:lnTo>
                  <a:lnTo>
                    <a:pt x="2329324" y="321575"/>
                  </a:lnTo>
                  <a:lnTo>
                    <a:pt x="2342088" y="369953"/>
                  </a:lnTo>
                  <a:lnTo>
                    <a:pt x="2351440" y="420417"/>
                  </a:lnTo>
                  <a:lnTo>
                    <a:pt x="2357192" y="472701"/>
                  </a:lnTo>
                  <a:lnTo>
                    <a:pt x="2359151" y="526542"/>
                  </a:lnTo>
                  <a:lnTo>
                    <a:pt x="2357192" y="580382"/>
                  </a:lnTo>
                  <a:lnTo>
                    <a:pt x="2351440" y="632666"/>
                  </a:lnTo>
                  <a:lnTo>
                    <a:pt x="2342088" y="683130"/>
                  </a:lnTo>
                  <a:lnTo>
                    <a:pt x="2329324" y="731508"/>
                  </a:lnTo>
                  <a:lnTo>
                    <a:pt x="2313341" y="777535"/>
                  </a:lnTo>
                  <a:lnTo>
                    <a:pt x="2294329" y="820949"/>
                  </a:lnTo>
                  <a:lnTo>
                    <a:pt x="2272478" y="861483"/>
                  </a:lnTo>
                  <a:lnTo>
                    <a:pt x="2247979" y="898874"/>
                  </a:lnTo>
                  <a:lnTo>
                    <a:pt x="2221023" y="932856"/>
                  </a:lnTo>
                  <a:lnTo>
                    <a:pt x="2191800" y="963166"/>
                  </a:lnTo>
                  <a:lnTo>
                    <a:pt x="2160502" y="989539"/>
                  </a:lnTo>
                  <a:lnTo>
                    <a:pt x="2127319" y="1011709"/>
                  </a:lnTo>
                  <a:lnTo>
                    <a:pt x="2092441" y="1029414"/>
                  </a:lnTo>
                  <a:lnTo>
                    <a:pt x="2056060" y="1042387"/>
                  </a:lnTo>
                  <a:lnTo>
                    <a:pt x="2018365" y="1050365"/>
                  </a:lnTo>
                  <a:lnTo>
                    <a:pt x="1979549" y="1053084"/>
                  </a:lnTo>
                  <a:lnTo>
                    <a:pt x="379475" y="1053084"/>
                  </a:lnTo>
                  <a:lnTo>
                    <a:pt x="340681" y="1050365"/>
                  </a:lnTo>
                  <a:lnTo>
                    <a:pt x="303006" y="1042387"/>
                  </a:lnTo>
                  <a:lnTo>
                    <a:pt x="266642" y="1029414"/>
                  </a:lnTo>
                  <a:lnTo>
                    <a:pt x="231778" y="1011709"/>
                  </a:lnTo>
                  <a:lnTo>
                    <a:pt x="198607" y="989539"/>
                  </a:lnTo>
                  <a:lnTo>
                    <a:pt x="167320" y="963166"/>
                  </a:lnTo>
                  <a:lnTo>
                    <a:pt x="138105" y="932856"/>
                  </a:lnTo>
                  <a:lnTo>
                    <a:pt x="111156" y="898874"/>
                  </a:lnTo>
                  <a:lnTo>
                    <a:pt x="86663" y="861483"/>
                  </a:lnTo>
                  <a:lnTo>
                    <a:pt x="64816" y="820949"/>
                  </a:lnTo>
                  <a:lnTo>
                    <a:pt x="45806" y="777535"/>
                  </a:lnTo>
                  <a:lnTo>
                    <a:pt x="29825" y="731508"/>
                  </a:lnTo>
                  <a:lnTo>
                    <a:pt x="17062" y="683130"/>
                  </a:lnTo>
                  <a:lnTo>
                    <a:pt x="7710" y="632666"/>
                  </a:lnTo>
                  <a:lnTo>
                    <a:pt x="1959" y="580382"/>
                  </a:lnTo>
                  <a:lnTo>
                    <a:pt x="0" y="526542"/>
                  </a:lnTo>
                  <a:lnTo>
                    <a:pt x="1959" y="472701"/>
                  </a:lnTo>
                  <a:lnTo>
                    <a:pt x="7710" y="420417"/>
                  </a:lnTo>
                  <a:lnTo>
                    <a:pt x="17062" y="369953"/>
                  </a:lnTo>
                  <a:lnTo>
                    <a:pt x="29825" y="321575"/>
                  </a:lnTo>
                  <a:lnTo>
                    <a:pt x="45806" y="275548"/>
                  </a:lnTo>
                  <a:lnTo>
                    <a:pt x="64816" y="232134"/>
                  </a:lnTo>
                  <a:lnTo>
                    <a:pt x="86663" y="191600"/>
                  </a:lnTo>
                  <a:lnTo>
                    <a:pt x="111156" y="154209"/>
                  </a:lnTo>
                  <a:lnTo>
                    <a:pt x="138105" y="120227"/>
                  </a:lnTo>
                  <a:lnTo>
                    <a:pt x="167320" y="89917"/>
                  </a:lnTo>
                  <a:lnTo>
                    <a:pt x="198607" y="63544"/>
                  </a:lnTo>
                  <a:lnTo>
                    <a:pt x="231778" y="41374"/>
                  </a:lnTo>
                  <a:lnTo>
                    <a:pt x="266642" y="23669"/>
                  </a:lnTo>
                  <a:lnTo>
                    <a:pt x="303006" y="10696"/>
                  </a:lnTo>
                  <a:lnTo>
                    <a:pt x="340681" y="2718"/>
                  </a:lnTo>
                  <a:lnTo>
                    <a:pt x="379475" y="0"/>
                  </a:lnTo>
                  <a:close/>
                </a:path>
              </a:pathLst>
            </a:custGeom>
            <a:ln w="381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/>
          <p:cNvSpPr txBox="1"/>
          <p:nvPr/>
        </p:nvSpPr>
        <p:spPr>
          <a:xfrm>
            <a:off x="5056885" y="3240989"/>
            <a:ext cx="12503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250" b="1">
                <a:latin typeface="Tahoma"/>
                <a:cs typeface="Tahoma"/>
              </a:rPr>
              <a:t>CO</a:t>
            </a:r>
            <a:r>
              <a:rPr dirty="0" sz="2800" spc="-1205" b="1">
                <a:latin typeface="Tahoma"/>
                <a:cs typeface="Tahoma"/>
              </a:rPr>
              <a:t>V</a:t>
            </a:r>
            <a:r>
              <a:rPr dirty="0" baseline="29320" sz="2700" spc="-540">
                <a:latin typeface="Microsoft Sans Serif"/>
                <a:cs typeface="Microsoft Sans Serif"/>
              </a:rPr>
              <a:t>โร</a:t>
            </a:r>
            <a:r>
              <a:rPr dirty="0" baseline="29320" sz="2700" spc="-187">
                <a:latin typeface="Microsoft Sans Serif"/>
                <a:cs typeface="Microsoft Sans Serif"/>
              </a:rPr>
              <a:t> </a:t>
            </a:r>
            <a:r>
              <a:rPr dirty="0" sz="2800" spc="-370" b="1">
                <a:latin typeface="Tahoma"/>
                <a:cs typeface="Tahoma"/>
              </a:rPr>
              <a:t>ID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766817" y="3668395"/>
            <a:ext cx="182816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85" b="1">
                <a:latin typeface="Tahoma"/>
                <a:cs typeface="Tahoma"/>
              </a:rPr>
              <a:t>FACTSHE</a:t>
            </a:r>
            <a:r>
              <a:rPr dirty="0" sz="2800" spc="-185" b="1">
                <a:latin typeface="Tahoma"/>
                <a:cs typeface="Tahoma"/>
              </a:rPr>
              <a:t>E</a:t>
            </a:r>
            <a:r>
              <a:rPr dirty="0" sz="2800" spc="-545" b="1">
                <a:latin typeface="Tahoma"/>
                <a:cs typeface="Tahoma"/>
              </a:rPr>
              <a:t>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772906" y="4665434"/>
            <a:ext cx="2348865" cy="74993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552450">
              <a:lnSpc>
                <a:spcPct val="100000"/>
              </a:lnSpc>
              <a:spcBef>
                <a:spcPts val="455"/>
              </a:spcBef>
            </a:pPr>
            <a:r>
              <a:rPr dirty="0" sz="1600" spc="-305">
                <a:latin typeface="Microsoft Sans Serif"/>
                <a:cs typeface="Microsoft Sans Serif"/>
              </a:rPr>
              <a:t>บางคนอาจจะออกอาการชากว่านนอก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u="sng" sz="2400" spc="-6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รอ</a:t>
            </a:r>
            <a:r>
              <a:rPr dirty="0" u="sng" sz="2400" spc="-844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ฟ</a:t>
            </a:r>
            <a:r>
              <a:rPr dirty="0" u="sng" sz="2400" spc="-63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ง</a:t>
            </a:r>
            <a:r>
              <a:rPr dirty="0" u="sng" sz="2400" spc="-79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ผ</a:t>
            </a:r>
            <a:r>
              <a:rPr dirty="0" u="sng" sz="2400" spc="-69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ล</a:t>
            </a:r>
            <a:r>
              <a:rPr dirty="0" u="sng" sz="2400" spc="-74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ต</a:t>
            </a:r>
            <a:r>
              <a:rPr dirty="0" u="sng" sz="2400" spc="-55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รว</a:t>
            </a:r>
            <a:r>
              <a:rPr dirty="0" u="sng" sz="2400" spc="-7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จ</a:t>
            </a:r>
            <a:r>
              <a:rPr dirty="0" u="sng" sz="2400" spc="-15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-19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1</a:t>
            </a:r>
            <a:r>
              <a:rPr dirty="0" u="sng" sz="2400" spc="-3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-</a:t>
            </a:r>
            <a:r>
              <a:rPr dirty="0" u="sng" sz="2400" spc="-18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3</a:t>
            </a:r>
            <a:r>
              <a:rPr dirty="0" u="sng" sz="24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-55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ว</a:t>
            </a:r>
            <a:r>
              <a:rPr dirty="0" u="sng" sz="2400" spc="-151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น</a:t>
            </a:r>
            <a:r>
              <a:rPr dirty="0" u="sng" sz="24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ั</a:t>
            </a:r>
            <a:r>
              <a:rPr dirty="0" u="sng" sz="2400" spc="17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772906" y="5351170"/>
            <a:ext cx="22777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10" b="1">
                <a:solidFill>
                  <a:srgbClr val="006FC0"/>
                </a:solidFill>
                <a:latin typeface="Tahoma"/>
                <a:cs typeface="Tahoma"/>
              </a:rPr>
              <a:t>Negative</a:t>
            </a:r>
            <a:r>
              <a:rPr dirty="0" sz="1800" spc="-10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006FC0"/>
                </a:solidFill>
                <a:latin typeface="Tahoma"/>
                <a:cs typeface="Tahoma"/>
              </a:rPr>
              <a:t>ไม่ติดเช้ือ</a:t>
            </a:r>
            <a:r>
              <a:rPr dirty="0" sz="2000" spc="-36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600" spc="-305">
                <a:latin typeface="Microsoft Sans Serif"/>
                <a:cs typeface="Microsoft Sans Serif"/>
              </a:rPr>
              <a:t>มกจะไดร้</a:t>
            </a:r>
            <a:r>
              <a:rPr dirty="0" sz="1600" spc="-190">
                <a:latin typeface="Microsoft Sans Serif"/>
                <a:cs typeface="Microsoft Sans Serif"/>
              </a:rPr>
              <a:t> </a:t>
            </a:r>
            <a:r>
              <a:rPr dirty="0" sz="1600" spc="-855">
                <a:latin typeface="Microsoft Sans Serif"/>
                <a:cs typeface="Microsoft Sans Serif"/>
              </a:rPr>
              <a:t>บ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970023" y="5403291"/>
            <a:ext cx="7251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Microsoft Sans Serif"/>
                <a:cs typeface="Microsoft Sans Serif"/>
              </a:rPr>
              <a:t>ั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-335">
                <a:latin typeface="Verdana"/>
                <a:cs typeface="Verdana"/>
              </a:rPr>
              <a:t>SMS</a:t>
            </a:r>
            <a:r>
              <a:rPr dirty="0" sz="1600" spc="-335">
                <a:latin typeface="Microsoft Sans Serif"/>
                <a:cs typeface="Microsoft Sans Serif"/>
              </a:rPr>
              <a:t>หรอ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772906" y="5668771"/>
            <a:ext cx="16979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85">
                <a:latin typeface="Microsoft Sans Serif"/>
                <a:cs typeface="Microsoft Sans Serif"/>
              </a:rPr>
              <a:t>อ</a:t>
            </a:r>
            <a:r>
              <a:rPr dirty="0" sz="1600" spc="-185">
                <a:latin typeface="Microsoft Sans Serif"/>
                <a:cs typeface="Microsoft Sans Serif"/>
              </a:rPr>
              <a:t>เ</a:t>
            </a:r>
            <a:r>
              <a:rPr dirty="0" sz="1600" spc="-285">
                <a:latin typeface="Microsoft Sans Serif"/>
                <a:cs typeface="Microsoft Sans Serif"/>
              </a:rPr>
              <a:t>ม</a:t>
            </a:r>
            <a:r>
              <a:rPr dirty="0" sz="1600" spc="-229">
                <a:latin typeface="Microsoft Sans Serif"/>
                <a:cs typeface="Microsoft Sans Serif"/>
              </a:rPr>
              <a:t>ล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 spc="-254">
                <a:latin typeface="Microsoft Sans Serif"/>
                <a:cs typeface="Microsoft Sans Serif"/>
              </a:rPr>
              <a:t>ผลอาจ</a:t>
            </a:r>
            <a:r>
              <a:rPr dirty="0" sz="1600" spc="-280">
                <a:latin typeface="Microsoft Sans Serif"/>
                <a:cs typeface="Microsoft Sans Serif"/>
              </a:rPr>
              <a:t>จะมา</a:t>
            </a:r>
            <a:r>
              <a:rPr dirty="0" sz="1600" spc="-335">
                <a:latin typeface="Microsoft Sans Serif"/>
                <a:cs typeface="Microsoft Sans Serif"/>
              </a:rPr>
              <a:t>ช</a:t>
            </a:r>
            <a:r>
              <a:rPr dirty="0" sz="1600" spc="-545">
                <a:latin typeface="Microsoft Sans Serif"/>
                <a:cs typeface="Microsoft Sans Serif"/>
              </a:rPr>
              <a:t>า</a:t>
            </a:r>
            <a:r>
              <a:rPr dirty="0" sz="1600">
                <a:latin typeface="Microsoft Sans Serif"/>
                <a:cs typeface="Microsoft Sans Serif"/>
              </a:rPr>
              <a:t>้</a:t>
            </a:r>
            <a:r>
              <a:rPr dirty="0" sz="1600" spc="204">
                <a:latin typeface="Microsoft Sans Serif"/>
                <a:cs typeface="Microsoft Sans Serif"/>
              </a:rPr>
              <a:t> </a:t>
            </a:r>
            <a:r>
              <a:rPr dirty="0" sz="1600" spc="-215">
                <a:latin typeface="Microsoft Sans Serif"/>
                <a:cs typeface="Microsoft Sans Serif"/>
              </a:rPr>
              <a:t>อย่าก</a:t>
            </a:r>
            <a:r>
              <a:rPr dirty="0" sz="1600" spc="-240">
                <a:latin typeface="Microsoft Sans Serif"/>
                <a:cs typeface="Microsoft Sans Serif"/>
              </a:rPr>
              <a:t>ง</a:t>
            </a:r>
            <a:r>
              <a:rPr dirty="0" sz="1600" spc="-270">
                <a:latin typeface="Microsoft Sans Serif"/>
                <a:cs typeface="Microsoft Sans Serif"/>
              </a:rPr>
              <a:t>ว</a:t>
            </a:r>
            <a:r>
              <a:rPr dirty="0" sz="1600" spc="-310">
                <a:latin typeface="Microsoft Sans Serif"/>
                <a:cs typeface="Microsoft Sans Serif"/>
              </a:rPr>
              <a:t>ลไป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772906" y="5847079"/>
            <a:ext cx="29908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0" b="1">
                <a:solidFill>
                  <a:srgbClr val="FF0000"/>
                </a:solidFill>
                <a:latin typeface="Tahoma"/>
                <a:cs typeface="Tahoma"/>
              </a:rPr>
              <a:t>Positive</a:t>
            </a:r>
            <a:r>
              <a:rPr dirty="0" sz="18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มีเช้ือจา้</a:t>
            </a:r>
            <a:r>
              <a:rPr dirty="0" sz="2000" spc="4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สวนใหญ่</a:t>
            </a:r>
            <a:r>
              <a:rPr dirty="0" sz="2000" spc="-105" b="1">
                <a:latin typeface="Tahoma"/>
                <a:cs typeface="Tahoma"/>
              </a:rPr>
              <a:t> </a:t>
            </a:r>
            <a:r>
              <a:rPr dirty="0" sz="2000" spc="-535" b="1">
                <a:latin typeface="Tahoma"/>
                <a:cs typeface="Tahoma"/>
              </a:rPr>
              <a:t>โรงพยาบาลจะ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797930" y="6063488"/>
            <a:ext cx="61188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987040" algn="l"/>
              </a:tabLst>
            </a:pPr>
            <a:r>
              <a:rPr dirty="0" baseline="-10416" sz="2400" b="1">
                <a:latin typeface="Tahoma"/>
                <a:cs typeface="Tahoma"/>
              </a:rPr>
              <a:t>ี</a:t>
            </a:r>
            <a:r>
              <a:rPr dirty="0" baseline="-10416" sz="2400" b="1">
                <a:latin typeface="Tahoma"/>
                <a:cs typeface="Tahoma"/>
              </a:rPr>
              <a:t>	</a:t>
            </a:r>
            <a:r>
              <a:rPr dirty="0" sz="2000" spc="-495" b="1">
                <a:latin typeface="Tahoma"/>
                <a:cs typeface="Tahoma"/>
              </a:rPr>
              <a:t>โทรมาเ</a:t>
            </a:r>
            <a:r>
              <a:rPr dirty="0" sz="2000" spc="-590" b="1">
                <a:latin typeface="Tahoma"/>
                <a:cs typeface="Tahoma"/>
              </a:rPr>
              <a:t>ล</a:t>
            </a:r>
            <a:r>
              <a:rPr dirty="0" sz="2000" spc="-605" b="1">
                <a:latin typeface="Tahoma"/>
                <a:cs typeface="Tahoma"/>
              </a:rPr>
              <a:t>ย</a:t>
            </a:r>
            <a:r>
              <a:rPr dirty="0" sz="2000" spc="-170" b="1">
                <a:latin typeface="Tahoma"/>
                <a:cs typeface="Tahoma"/>
              </a:rPr>
              <a:t> </a:t>
            </a:r>
            <a:r>
              <a:rPr dirty="0" sz="2000" spc="-455" b="1">
                <a:latin typeface="Tahoma"/>
                <a:cs typeface="Tahoma"/>
              </a:rPr>
              <a:t>อธิบา</a:t>
            </a:r>
            <a:r>
              <a:rPr dirty="0" sz="2000" spc="-550" b="1">
                <a:latin typeface="Tahoma"/>
                <a:cs typeface="Tahoma"/>
              </a:rPr>
              <a:t>ยผลและ</a:t>
            </a:r>
            <a:r>
              <a:rPr dirty="0" sz="2000" spc="-590" b="1">
                <a:latin typeface="Tahoma"/>
                <a:cs typeface="Tahoma"/>
              </a:rPr>
              <a:t>ต</a:t>
            </a:r>
            <a:r>
              <a:rPr dirty="0" sz="2000" spc="-580" b="1">
                <a:latin typeface="Tahoma"/>
                <a:cs typeface="Tahoma"/>
              </a:rPr>
              <a:t>อ</a:t>
            </a:r>
            <a:r>
              <a:rPr dirty="0" sz="2000" spc="-425" b="1">
                <a:latin typeface="Tahoma"/>
                <a:cs typeface="Tahoma"/>
              </a:rPr>
              <a:t>งเร</a:t>
            </a:r>
            <a:r>
              <a:rPr dirty="0" sz="2000" spc="-20" b="1">
                <a:latin typeface="Tahoma"/>
                <a:cs typeface="Tahoma"/>
              </a:rPr>
              <a:t>ิ</a:t>
            </a:r>
            <a:r>
              <a:rPr dirty="0" sz="2000" spc="10" b="1">
                <a:latin typeface="Tahoma"/>
                <a:cs typeface="Tahoma"/>
              </a:rPr>
              <a:t>่</a:t>
            </a:r>
            <a:r>
              <a:rPr dirty="0" sz="2000" spc="-600" b="1">
                <a:latin typeface="Tahoma"/>
                <a:cs typeface="Tahoma"/>
              </a:rPr>
              <a:t>ม</a:t>
            </a:r>
            <a:r>
              <a:rPr dirty="0" sz="2000" spc="-610" b="1">
                <a:latin typeface="Tahoma"/>
                <a:cs typeface="Tahoma"/>
              </a:rPr>
              <a:t>ก</a:t>
            </a:r>
            <a:r>
              <a:rPr dirty="0" sz="2000" spc="-640" b="1">
                <a:latin typeface="Tahoma"/>
                <a:cs typeface="Tahoma"/>
              </a:rPr>
              <a:t>ก</a:t>
            </a:r>
            <a:r>
              <a:rPr dirty="0" sz="2000" spc="-605" b="1">
                <a:latin typeface="Tahoma"/>
                <a:cs typeface="Tahoma"/>
              </a:rPr>
              <a:t>ต</a:t>
            </a:r>
            <a:r>
              <a:rPr dirty="0" sz="2000" spc="-969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spc="-85" b="1">
                <a:latin typeface="Tahoma"/>
                <a:cs typeface="Tahoma"/>
              </a:rPr>
              <a:t> </a:t>
            </a:r>
            <a:r>
              <a:rPr dirty="0" sz="2000" spc="-515" b="1">
                <a:latin typeface="Tahoma"/>
                <a:cs typeface="Tahoma"/>
              </a:rPr>
              <a:t>แล</a:t>
            </a:r>
            <a:r>
              <a:rPr dirty="0" sz="2000" spc="-395" b="1">
                <a:latin typeface="Tahoma"/>
                <a:cs typeface="Tahoma"/>
              </a:rPr>
              <a:t>ะ</a:t>
            </a:r>
            <a:r>
              <a:rPr dirty="0" sz="2000" spc="-670" b="1">
                <a:latin typeface="Tahoma"/>
                <a:cs typeface="Tahoma"/>
              </a:rPr>
              <a:t>ห</a:t>
            </a:r>
            <a:r>
              <a:rPr dirty="0" sz="2000" spc="-480" b="1">
                <a:latin typeface="Tahoma"/>
                <a:cs typeface="Tahoma"/>
              </a:rPr>
              <a:t>า</a:t>
            </a:r>
            <a:r>
              <a:rPr dirty="0" sz="2000" spc="-700" b="1">
                <a:latin typeface="Tahoma"/>
                <a:cs typeface="Tahoma"/>
              </a:rPr>
              <a:t>ท</a:t>
            </a:r>
            <a:r>
              <a:rPr dirty="0" sz="2000" spc="-505" b="1">
                <a:latin typeface="Tahoma"/>
                <a:cs typeface="Tahoma"/>
              </a:rPr>
              <a:t>า</a:t>
            </a:r>
            <a:r>
              <a:rPr dirty="0" sz="2000" spc="-525" b="1">
                <a:latin typeface="Tahoma"/>
                <a:cs typeface="Tahoma"/>
              </a:rPr>
              <a:t>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772906" y="6304279"/>
            <a:ext cx="6718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70" b="1">
                <a:latin typeface="Tahoma"/>
                <a:cs typeface="Tahoma"/>
              </a:rPr>
              <a:t>ร</a:t>
            </a:r>
            <a:r>
              <a:rPr dirty="0" sz="2000" spc="-640" b="1">
                <a:latin typeface="Tahoma"/>
                <a:cs typeface="Tahoma"/>
              </a:rPr>
              <a:t>ก</a:t>
            </a:r>
            <a:r>
              <a:rPr dirty="0" sz="2000" spc="-580" b="1">
                <a:latin typeface="Tahoma"/>
                <a:cs typeface="Tahoma"/>
              </a:rPr>
              <a:t>ษ</a:t>
            </a:r>
            <a:r>
              <a:rPr dirty="0" sz="2000" spc="-515" b="1">
                <a:latin typeface="Tahoma"/>
                <a:cs typeface="Tahoma"/>
              </a:rPr>
              <a:t>า</a:t>
            </a:r>
            <a:r>
              <a:rPr dirty="0" sz="2000" spc="-695" b="1">
                <a:latin typeface="Tahoma"/>
                <a:cs typeface="Tahoma"/>
              </a:rPr>
              <a:t>ท</a:t>
            </a:r>
            <a:r>
              <a:rPr dirty="0" sz="2000" spc="-525" b="1">
                <a:latin typeface="Tahoma"/>
                <a:cs typeface="Tahoma"/>
              </a:rPr>
              <a:t>น</a:t>
            </a:r>
            <a:r>
              <a:rPr dirty="0" sz="2000" spc="-685" b="1">
                <a:latin typeface="Tahoma"/>
                <a:cs typeface="Tahoma"/>
              </a:rPr>
              <a:t>ท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997700" y="3153283"/>
            <a:ext cx="19881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40">
                <a:latin typeface="Microsoft Sans Serif"/>
                <a:cs typeface="Microsoft Sans Serif"/>
              </a:rPr>
              <a:t>ควรป้องกนั</a:t>
            </a:r>
            <a:r>
              <a:rPr dirty="0" sz="1800" spc="195">
                <a:latin typeface="Microsoft Sans Serif"/>
                <a:cs typeface="Microsoft Sans Serif"/>
              </a:rPr>
              <a:t> </a:t>
            </a:r>
            <a:r>
              <a:rPr dirty="0" sz="1800" spc="-395">
                <a:latin typeface="Microsoft Sans Serif"/>
                <a:cs typeface="Microsoft Sans Serif"/>
              </a:rPr>
              <a:t>ตวดวยการ</a:t>
            </a:r>
            <a:r>
              <a:rPr dirty="0" sz="1800" spc="-395" b="1">
                <a:solidFill>
                  <a:srgbClr val="00AF50"/>
                </a:solidFill>
                <a:latin typeface="Tahoma"/>
                <a:cs typeface="Tahoma"/>
              </a:rPr>
              <a:t>สวมหนา้</a:t>
            </a:r>
            <a:r>
              <a:rPr dirty="0" sz="1800" spc="-3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545" b="1">
                <a:solidFill>
                  <a:srgbClr val="00AF50"/>
                </a:solidFill>
                <a:latin typeface="Tahoma"/>
                <a:cs typeface="Tahoma"/>
              </a:rPr>
              <a:t>กาก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997700" y="3381882"/>
            <a:ext cx="190118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25" b="1">
                <a:solidFill>
                  <a:srgbClr val="00AF50"/>
                </a:solidFill>
                <a:latin typeface="Tahoma"/>
                <a:cs typeface="Tahoma"/>
              </a:rPr>
              <a:t>ล</a:t>
            </a:r>
            <a:r>
              <a:rPr dirty="0" sz="1800" spc="-480" b="1">
                <a:solidFill>
                  <a:srgbClr val="00AF50"/>
                </a:solidFill>
                <a:latin typeface="Tahoma"/>
                <a:cs typeface="Tahoma"/>
              </a:rPr>
              <a:t>า</a:t>
            </a:r>
            <a:r>
              <a:rPr dirty="0" sz="1800" spc="-484" b="1">
                <a:solidFill>
                  <a:srgbClr val="00AF50"/>
                </a:solidFill>
                <a:latin typeface="Tahoma"/>
                <a:cs typeface="Tahoma"/>
              </a:rPr>
              <a:t>ง</a:t>
            </a:r>
            <a:r>
              <a:rPr dirty="0" sz="1800" spc="-370" b="1">
                <a:solidFill>
                  <a:srgbClr val="00AF50"/>
                </a:solidFill>
                <a:latin typeface="Tahoma"/>
                <a:cs typeface="Tahoma"/>
              </a:rPr>
              <a:t>มือบ่อยๆ</a:t>
            </a:r>
            <a:r>
              <a:rPr dirty="0" sz="1800" spc="-10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495" b="1">
                <a:solidFill>
                  <a:srgbClr val="00AF50"/>
                </a:solidFill>
                <a:latin typeface="Tahoma"/>
                <a:cs typeface="Tahoma"/>
              </a:rPr>
              <a:t>พกเ</a:t>
            </a:r>
            <a:r>
              <a:rPr dirty="0" sz="1800" spc="-509" b="1">
                <a:solidFill>
                  <a:srgbClr val="00AF50"/>
                </a:solidFill>
                <a:latin typeface="Tahoma"/>
                <a:cs typeface="Tahoma"/>
              </a:rPr>
              <a:t>จ</a:t>
            </a:r>
            <a:r>
              <a:rPr dirty="0" sz="1800" spc="-495" b="1">
                <a:solidFill>
                  <a:srgbClr val="00AF50"/>
                </a:solidFill>
                <a:latin typeface="Tahoma"/>
                <a:cs typeface="Tahoma"/>
              </a:rPr>
              <a:t>ล</a:t>
            </a:r>
            <a:r>
              <a:rPr dirty="0" sz="1800" spc="-475" b="1">
                <a:solidFill>
                  <a:srgbClr val="00AF50"/>
                </a:solidFill>
                <a:latin typeface="Tahoma"/>
                <a:cs typeface="Tahoma"/>
              </a:rPr>
              <a:t>แ</a:t>
            </a:r>
            <a:r>
              <a:rPr dirty="0" sz="1800" spc="-535" b="1">
                <a:solidFill>
                  <a:srgbClr val="00AF50"/>
                </a:solidFill>
                <a:latin typeface="Tahoma"/>
                <a:cs typeface="Tahoma"/>
              </a:rPr>
              <a:t>อลกอฮ</a:t>
            </a:r>
            <a:r>
              <a:rPr dirty="0" sz="1800" spc="-535" b="1">
                <a:solidFill>
                  <a:srgbClr val="00AF50"/>
                </a:solidFill>
                <a:latin typeface="Tahoma"/>
                <a:cs typeface="Tahoma"/>
              </a:rPr>
              <a:t>อ</a:t>
            </a:r>
            <a:r>
              <a:rPr dirty="0" sz="1800" spc="-530" b="1">
                <a:solidFill>
                  <a:srgbClr val="00AF50"/>
                </a:solidFill>
                <a:latin typeface="Tahoma"/>
                <a:cs typeface="Tahoma"/>
              </a:rPr>
              <a:t>ลล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860818" y="3288868"/>
            <a:ext cx="203581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64184" algn="l"/>
              </a:tabLst>
            </a:pPr>
            <a:r>
              <a:rPr dirty="0" baseline="-16975" sz="2700" b="1">
                <a:solidFill>
                  <a:srgbClr val="00AF50"/>
                </a:solidFill>
                <a:latin typeface="Tahoma"/>
                <a:cs typeface="Tahoma"/>
              </a:rPr>
              <a:t>์	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เค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็</a:t>
            </a:r>
            <a:r>
              <a:rPr dirty="0" sz="2000" spc="-56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spc="-25" b="1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dirty="0" sz="2000" spc="-550" b="1">
                <a:solidFill>
                  <a:srgbClr val="FF0000"/>
                </a:solidFill>
                <a:latin typeface="Tahoma"/>
                <a:cs typeface="Tahoma"/>
              </a:rPr>
              <a:t>อา</a:t>
            </a:r>
            <a:r>
              <a:rPr dirty="0" sz="2000" spc="-650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าร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โ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ค</a:t>
            </a:r>
            <a:r>
              <a:rPr dirty="0" sz="2000" spc="-455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ิ</a:t>
            </a:r>
            <a:r>
              <a:rPr dirty="0" sz="2000" spc="-610" b="1">
                <a:solidFill>
                  <a:srgbClr val="FF0000"/>
                </a:solidFill>
                <a:latin typeface="Tahoma"/>
                <a:cs typeface="Tahoma"/>
              </a:rPr>
              <a:t>ด</a:t>
            </a:r>
            <a:r>
              <a:rPr dirty="0" sz="2000" spc="-775" b="1">
                <a:solidFill>
                  <a:srgbClr val="FF0000"/>
                </a:solidFill>
                <a:latin typeface="Tahoma"/>
                <a:cs typeface="Tahoma"/>
              </a:rPr>
              <a:t>ช</a:t>
            </a:r>
            <a:r>
              <a:rPr dirty="0" sz="2000" spc="-1320" b="1">
                <a:solidFill>
                  <a:srgbClr val="FF0000"/>
                </a:solidFill>
                <a:latin typeface="Tahoma"/>
                <a:cs typeface="Tahoma"/>
              </a:rPr>
              <a:t>ด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ั</a:t>
            </a:r>
            <a:r>
              <a:rPr dirty="0" sz="2000" spc="1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มาก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997700" y="3620846"/>
            <a:ext cx="1960245" cy="546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45"/>
              </a:lnSpc>
              <a:spcBef>
                <a:spcPts val="100"/>
              </a:spcBef>
            </a:pPr>
            <a:r>
              <a:rPr dirty="0" sz="1800" spc="-425" b="1">
                <a:solidFill>
                  <a:srgbClr val="00AF50"/>
                </a:solidFill>
                <a:latin typeface="Tahoma"/>
                <a:cs typeface="Tahoma"/>
              </a:rPr>
              <a:t>แบะ</a:t>
            </a:r>
            <a:r>
              <a:rPr dirty="0" sz="1800" spc="-12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270" b="1">
                <a:solidFill>
                  <a:srgbClr val="00AF50"/>
                </a:solidFill>
                <a:latin typeface="Tahoma"/>
                <a:cs typeface="Tahoma"/>
              </a:rPr>
              <a:t>เ</a:t>
            </a:r>
            <a:r>
              <a:rPr dirty="0" sz="1800" spc="-515" b="1">
                <a:solidFill>
                  <a:srgbClr val="00AF50"/>
                </a:solidFill>
                <a:latin typeface="Tahoma"/>
                <a:cs typeface="Tahoma"/>
              </a:rPr>
              <a:t>ล</a:t>
            </a:r>
            <a:r>
              <a:rPr dirty="0" sz="1800" spc="-1175" b="1">
                <a:solidFill>
                  <a:srgbClr val="00AF50"/>
                </a:solidFill>
                <a:latin typeface="Tahoma"/>
                <a:cs typeface="Tahoma"/>
              </a:rPr>
              <a:t>ย</a:t>
            </a:r>
            <a:r>
              <a:rPr dirty="0" sz="1800" b="1">
                <a:solidFill>
                  <a:srgbClr val="00AF50"/>
                </a:solidFill>
                <a:latin typeface="Tahoma"/>
                <a:cs typeface="Tahoma"/>
              </a:rPr>
              <a:t>ี</a:t>
            </a:r>
            <a:r>
              <a:rPr dirty="0" sz="1800" spc="9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484" b="1">
                <a:solidFill>
                  <a:srgbClr val="00AF50"/>
                </a:solidFill>
                <a:latin typeface="Tahoma"/>
                <a:cs typeface="Tahoma"/>
              </a:rPr>
              <a:t>ง</a:t>
            </a:r>
            <a:r>
              <a:rPr dirty="0" sz="1800" spc="-620" b="1">
                <a:solidFill>
                  <a:srgbClr val="00AF50"/>
                </a:solidFill>
                <a:latin typeface="Tahoma"/>
                <a:cs typeface="Tahoma"/>
              </a:rPr>
              <a:t>ท</a:t>
            </a:r>
            <a:r>
              <a:rPr dirty="0" sz="1800" spc="-440" b="1">
                <a:solidFill>
                  <a:srgbClr val="00AF50"/>
                </a:solidFill>
                <a:latin typeface="Tahoma"/>
                <a:cs typeface="Tahoma"/>
              </a:rPr>
              <a:t>แ</a:t>
            </a:r>
            <a:r>
              <a:rPr dirty="0" sz="1800" spc="-525" b="1">
                <a:solidFill>
                  <a:srgbClr val="00AF50"/>
                </a:solidFill>
                <a:latin typeface="Tahoma"/>
                <a:cs typeface="Tahoma"/>
              </a:rPr>
              <a:t>อ</a:t>
            </a:r>
            <a:r>
              <a:rPr dirty="0" sz="1800" spc="-535" b="1">
                <a:solidFill>
                  <a:srgbClr val="00AF50"/>
                </a:solidFill>
                <a:latin typeface="Tahoma"/>
                <a:cs typeface="Tahoma"/>
              </a:rPr>
              <a:t>อ</a:t>
            </a:r>
            <a:r>
              <a:rPr dirty="0" sz="1800" spc="-1110" b="1">
                <a:solidFill>
                  <a:srgbClr val="00AF50"/>
                </a:solidFill>
                <a:latin typeface="Tahoma"/>
                <a:cs typeface="Tahoma"/>
              </a:rPr>
              <a:t>ด</a:t>
            </a:r>
            <a:r>
              <a:rPr dirty="0" sz="1800" b="1">
                <a:solidFill>
                  <a:srgbClr val="00AF50"/>
                </a:solidFill>
                <a:latin typeface="Tahoma"/>
                <a:cs typeface="Tahoma"/>
              </a:rPr>
              <a:t>ั</a:t>
            </a:r>
            <a:r>
              <a:rPr dirty="0" sz="180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7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425" b="1">
                <a:solidFill>
                  <a:srgbClr val="00AF50"/>
                </a:solidFill>
                <a:latin typeface="Tahoma"/>
                <a:cs typeface="Tahoma"/>
              </a:rPr>
              <a:t>และ</a:t>
            </a:r>
            <a:r>
              <a:rPr dirty="0" sz="1800" spc="-3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5" b="1">
                <a:solidFill>
                  <a:srgbClr val="00AF50"/>
                </a:solidFill>
                <a:latin typeface="Tahoma"/>
                <a:cs typeface="Tahoma"/>
              </a:rPr>
              <a:t>Kee</a:t>
            </a:r>
            <a:r>
              <a:rPr dirty="0" sz="1800" spc="55" b="1">
                <a:solidFill>
                  <a:srgbClr val="00AF50"/>
                </a:solidFill>
                <a:latin typeface="Tahoma"/>
                <a:cs typeface="Tahoma"/>
              </a:rPr>
              <a:t>p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045"/>
              </a:lnSpc>
            </a:pPr>
            <a:r>
              <a:rPr dirty="0" sz="1800" spc="-15" b="1">
                <a:solidFill>
                  <a:srgbClr val="00AF50"/>
                </a:solidFill>
                <a:latin typeface="Tahoma"/>
                <a:cs typeface="Tahoma"/>
              </a:rPr>
              <a:t>Social</a:t>
            </a:r>
            <a:r>
              <a:rPr dirty="0" sz="1800" spc="-6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800" spc="-45" b="1">
                <a:solidFill>
                  <a:srgbClr val="00AF50"/>
                </a:solidFill>
                <a:latin typeface="Tahoma"/>
                <a:cs typeface="Tahoma"/>
              </a:rPr>
              <a:t>Distancing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74675" y="2480817"/>
            <a:ext cx="1925955" cy="100838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75"/>
              </a:spcBef>
            </a:pPr>
            <a:r>
              <a:rPr dirty="0" sz="1600" spc="-360" b="1">
                <a:latin typeface="Tahoma"/>
                <a:cs typeface="Tahoma"/>
              </a:rPr>
              <a:t>โรคนีส้</a:t>
            </a:r>
            <a:r>
              <a:rPr dirty="0" sz="1600" spc="-355" b="1">
                <a:latin typeface="Tahoma"/>
                <a:cs typeface="Tahoma"/>
              </a:rPr>
              <a:t> </a:t>
            </a:r>
            <a:r>
              <a:rPr dirty="0" sz="1600" spc="-345" b="1">
                <a:latin typeface="Tahoma"/>
                <a:cs typeface="Tahoma"/>
              </a:rPr>
              <a:t>ามารถแพร่จากคนสู่คนผ่าน </a:t>
            </a:r>
            <a:r>
              <a:rPr dirty="0" sz="1600" spc="-340" b="1">
                <a:latin typeface="Tahoma"/>
                <a:cs typeface="Tahoma"/>
              </a:rPr>
              <a:t> </a:t>
            </a:r>
            <a:r>
              <a:rPr dirty="0" sz="1600" spc="-425" b="1">
                <a:latin typeface="Tahoma"/>
                <a:cs typeface="Tahoma"/>
              </a:rPr>
              <a:t>ทางละอองน˚า้</a:t>
            </a:r>
            <a:r>
              <a:rPr dirty="0" sz="1600" spc="-420" b="1">
                <a:latin typeface="Tahoma"/>
                <a:cs typeface="Tahoma"/>
              </a:rPr>
              <a:t> </a:t>
            </a:r>
            <a:r>
              <a:rPr dirty="0" sz="1600" spc="-295" b="1">
                <a:latin typeface="Tahoma"/>
                <a:cs typeface="Tahoma"/>
              </a:rPr>
              <a:t>มูก</a:t>
            </a:r>
            <a:r>
              <a:rPr dirty="0" sz="1600" spc="-290" b="1">
                <a:latin typeface="Tahoma"/>
                <a:cs typeface="Tahoma"/>
              </a:rPr>
              <a:t> </a:t>
            </a:r>
            <a:r>
              <a:rPr dirty="0" sz="1600" spc="-520" b="1">
                <a:latin typeface="Tahoma"/>
                <a:cs typeface="Tahoma"/>
              </a:rPr>
              <a:t>น˚า้</a:t>
            </a:r>
            <a:r>
              <a:rPr dirty="0" sz="1600" spc="-25" b="1">
                <a:latin typeface="Tahoma"/>
                <a:cs typeface="Tahoma"/>
              </a:rPr>
              <a:t> </a:t>
            </a:r>
            <a:r>
              <a:rPr dirty="0" sz="1600" spc="-380" b="1">
                <a:latin typeface="Tahoma"/>
                <a:cs typeface="Tahoma"/>
              </a:rPr>
              <a:t>ลายจากจมูก </a:t>
            </a:r>
            <a:r>
              <a:rPr dirty="0" sz="1600" spc="-375" b="1">
                <a:latin typeface="Tahoma"/>
                <a:cs typeface="Tahoma"/>
              </a:rPr>
              <a:t> </a:t>
            </a:r>
            <a:r>
              <a:rPr dirty="0" sz="1600" spc="-350" b="1">
                <a:latin typeface="Tahoma"/>
                <a:cs typeface="Tahoma"/>
              </a:rPr>
              <a:t>หรือปาก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275" b="1">
                <a:solidFill>
                  <a:srgbClr val="FF0000"/>
                </a:solidFill>
                <a:latin typeface="Tahoma"/>
                <a:cs typeface="Tahoma"/>
              </a:rPr>
              <a:t>ซึ่งออกมาเมื่อผู้ป่</a:t>
            </a:r>
            <a:r>
              <a:rPr dirty="0" sz="1600" spc="-1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90" b="1">
                <a:solidFill>
                  <a:srgbClr val="FF0000"/>
                </a:solidFill>
                <a:latin typeface="Tahoma"/>
                <a:cs typeface="Tahoma"/>
              </a:rPr>
              <a:t>วยโรคโค </a:t>
            </a:r>
            <a:r>
              <a:rPr dirty="0" sz="1600" spc="-3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459" b="1">
                <a:solidFill>
                  <a:srgbClr val="FF0000"/>
                </a:solidFill>
                <a:latin typeface="Tahoma"/>
                <a:cs typeface="Tahoma"/>
              </a:rPr>
              <a:t>วดิ</a:t>
            </a:r>
            <a:r>
              <a:rPr dirty="0" sz="1600" spc="-4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495" b="1">
                <a:solidFill>
                  <a:srgbClr val="FF0000"/>
                </a:solidFill>
                <a:latin typeface="Tahoma"/>
                <a:cs typeface="Tahoma"/>
              </a:rPr>
              <a:t>19</a:t>
            </a:r>
            <a:r>
              <a:rPr dirty="0" sz="1600" spc="-2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90" b="1">
                <a:solidFill>
                  <a:srgbClr val="FF0000"/>
                </a:solidFill>
                <a:latin typeface="Tahoma"/>
                <a:cs typeface="Tahoma"/>
              </a:rPr>
              <a:t>ไอ</a:t>
            </a:r>
            <a:r>
              <a:rPr dirty="0" sz="1600" spc="-3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30" b="1">
                <a:solidFill>
                  <a:srgbClr val="FF0000"/>
                </a:solidFill>
                <a:latin typeface="Tahoma"/>
                <a:cs typeface="Tahoma"/>
              </a:rPr>
              <a:t>จามหรือพูด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394168" y="6243015"/>
            <a:ext cx="24872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378075" algn="l"/>
              </a:tabLst>
            </a:pPr>
            <a:r>
              <a:rPr dirty="0" baseline="-13888" sz="3000" b="1">
                <a:latin typeface="Tahoma"/>
                <a:cs typeface="Tahoma"/>
              </a:rPr>
              <a:t>ี	</a:t>
            </a: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8386" y="1225041"/>
            <a:ext cx="2989580" cy="2999740"/>
            <a:chOff x="548386" y="1225041"/>
            <a:chExt cx="2989580" cy="2999740"/>
          </a:xfrm>
        </p:grpSpPr>
        <p:sp>
          <p:nvSpPr>
            <p:cNvPr id="3" name="object 3"/>
            <p:cNvSpPr/>
            <p:nvPr/>
          </p:nvSpPr>
          <p:spPr>
            <a:xfrm>
              <a:off x="554736" y="1231391"/>
              <a:ext cx="2976880" cy="2987040"/>
            </a:xfrm>
            <a:custGeom>
              <a:avLst/>
              <a:gdLst/>
              <a:ahLst/>
              <a:cxnLst/>
              <a:rect l="l" t="t" r="r" b="b"/>
              <a:pathLst>
                <a:path w="2976879" h="2987040">
                  <a:moveTo>
                    <a:pt x="2976372" y="0"/>
                  </a:moveTo>
                  <a:lnTo>
                    <a:pt x="0" y="0"/>
                  </a:lnTo>
                  <a:lnTo>
                    <a:pt x="0" y="2987039"/>
                  </a:lnTo>
                  <a:lnTo>
                    <a:pt x="2976372" y="2987039"/>
                  </a:lnTo>
                  <a:lnTo>
                    <a:pt x="2976372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4736" y="1231391"/>
              <a:ext cx="2976880" cy="2987040"/>
            </a:xfrm>
            <a:custGeom>
              <a:avLst/>
              <a:gdLst/>
              <a:ahLst/>
              <a:cxnLst/>
              <a:rect l="l" t="t" r="r" b="b"/>
              <a:pathLst>
                <a:path w="2976879" h="2987040">
                  <a:moveTo>
                    <a:pt x="0" y="2987039"/>
                  </a:moveTo>
                  <a:lnTo>
                    <a:pt x="2976372" y="2987039"/>
                  </a:lnTo>
                  <a:lnTo>
                    <a:pt x="2976372" y="0"/>
                  </a:lnTo>
                  <a:lnTo>
                    <a:pt x="0" y="0"/>
                  </a:lnTo>
                  <a:lnTo>
                    <a:pt x="0" y="2987039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536064" y="5824601"/>
            <a:ext cx="9766300" cy="737870"/>
            <a:chOff x="1536064" y="5824601"/>
            <a:chExt cx="9766300" cy="7378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9239" y="5827776"/>
              <a:ext cx="9759695" cy="7315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39239" y="5827776"/>
              <a:ext cx="9759950" cy="731520"/>
            </a:xfrm>
            <a:custGeom>
              <a:avLst/>
              <a:gdLst/>
              <a:ahLst/>
              <a:cxnLst/>
              <a:rect l="l" t="t" r="r" b="b"/>
              <a:pathLst>
                <a:path w="9759950" h="731520">
                  <a:moveTo>
                    <a:pt x="0" y="121920"/>
                  </a:moveTo>
                  <a:lnTo>
                    <a:pt x="9584" y="74462"/>
                  </a:lnTo>
                  <a:lnTo>
                    <a:pt x="35718" y="35709"/>
                  </a:lnTo>
                  <a:lnTo>
                    <a:pt x="74473" y="9580"/>
                  </a:lnTo>
                  <a:lnTo>
                    <a:pt x="121920" y="0"/>
                  </a:lnTo>
                  <a:lnTo>
                    <a:pt x="9637776" y="0"/>
                  </a:lnTo>
                  <a:lnTo>
                    <a:pt x="9685222" y="9580"/>
                  </a:lnTo>
                  <a:lnTo>
                    <a:pt x="9723977" y="35709"/>
                  </a:lnTo>
                  <a:lnTo>
                    <a:pt x="9750111" y="74462"/>
                  </a:lnTo>
                  <a:lnTo>
                    <a:pt x="9759695" y="121920"/>
                  </a:lnTo>
                  <a:lnTo>
                    <a:pt x="9759695" y="609600"/>
                  </a:lnTo>
                  <a:lnTo>
                    <a:pt x="9750111" y="657057"/>
                  </a:lnTo>
                  <a:lnTo>
                    <a:pt x="9723977" y="695810"/>
                  </a:lnTo>
                  <a:lnTo>
                    <a:pt x="9685222" y="721939"/>
                  </a:lnTo>
                  <a:lnTo>
                    <a:pt x="9637776" y="731520"/>
                  </a:lnTo>
                  <a:lnTo>
                    <a:pt x="121920" y="731520"/>
                  </a:lnTo>
                  <a:lnTo>
                    <a:pt x="74473" y="721939"/>
                  </a:lnTo>
                  <a:lnTo>
                    <a:pt x="35718" y="695810"/>
                  </a:lnTo>
                  <a:lnTo>
                    <a:pt x="9584" y="657057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760347" y="5833059"/>
            <a:ext cx="9401810" cy="671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540"/>
              </a:lnSpc>
              <a:spcBef>
                <a:spcPts val="100"/>
              </a:spcBef>
            </a:pPr>
            <a:r>
              <a:rPr dirty="0" sz="2400" spc="-560" b="1">
                <a:solidFill>
                  <a:srgbClr val="FF0000"/>
                </a:solidFill>
                <a:latin typeface="Tahoma"/>
                <a:cs typeface="Tahoma"/>
              </a:rPr>
              <a:t>ประวตั</a:t>
            </a:r>
            <a:r>
              <a:rPr dirty="0" sz="2400" spc="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305" b="1">
                <a:solidFill>
                  <a:srgbClr val="FF0000"/>
                </a:solidFill>
                <a:latin typeface="Tahoma"/>
                <a:cs typeface="Tahoma"/>
              </a:rPr>
              <a:t>ิผู้ป่</a:t>
            </a:r>
            <a:r>
              <a:rPr dirty="0" sz="2400" spc="-2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65" b="1">
                <a:solidFill>
                  <a:srgbClr val="FF0000"/>
                </a:solidFill>
                <a:latin typeface="Tahoma"/>
                <a:cs typeface="Tahoma"/>
              </a:rPr>
              <a:t>วย</a:t>
            </a:r>
            <a:r>
              <a:rPr dirty="0" sz="2400" spc="-3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345" b="1">
                <a:solidFill>
                  <a:srgbClr val="FF0000"/>
                </a:solidFill>
                <a:latin typeface="Tahoma"/>
                <a:cs typeface="Tahoma"/>
              </a:rPr>
              <a:t>:</a:t>
            </a:r>
            <a:r>
              <a:rPr dirty="0" sz="24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80" b="1">
                <a:solidFill>
                  <a:srgbClr val="FF0000"/>
                </a:solidFill>
                <a:latin typeface="Tahoma"/>
                <a:cs typeface="Tahoma"/>
              </a:rPr>
              <a:t>อายุ</a:t>
            </a:r>
            <a:r>
              <a:rPr dirty="0" sz="2400" spc="-2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740" b="1">
                <a:solidFill>
                  <a:srgbClr val="FF0000"/>
                </a:solidFill>
                <a:latin typeface="Tahoma"/>
                <a:cs typeface="Tahoma"/>
              </a:rPr>
              <a:t>40</a:t>
            </a:r>
            <a:r>
              <a:rPr dirty="0" sz="24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59" b="1">
                <a:solidFill>
                  <a:srgbClr val="FF0000"/>
                </a:solidFill>
                <a:latin typeface="Tahoma"/>
                <a:cs typeface="Tahoma"/>
              </a:rPr>
              <a:t>กว่าๆ</a:t>
            </a:r>
            <a:r>
              <a:rPr dirty="0" sz="2400" spc="-2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90" b="1">
                <a:solidFill>
                  <a:srgbClr val="FF0000"/>
                </a:solidFill>
                <a:latin typeface="Tahoma"/>
                <a:cs typeface="Tahoma"/>
              </a:rPr>
              <a:t>ไม่มโี</a:t>
            </a:r>
            <a:r>
              <a:rPr dirty="0" sz="24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40" b="1">
                <a:solidFill>
                  <a:srgbClr val="FF0000"/>
                </a:solidFill>
                <a:latin typeface="Tahoma"/>
                <a:cs typeface="Tahoma"/>
              </a:rPr>
              <a:t>รคประจ˚าตัว</a:t>
            </a:r>
            <a:r>
              <a:rPr dirty="0" sz="24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95" b="1">
                <a:solidFill>
                  <a:srgbClr val="FF0000"/>
                </a:solidFill>
                <a:latin typeface="Tahoma"/>
                <a:cs typeface="Tahoma"/>
              </a:rPr>
              <a:t>สุขภาพดี</a:t>
            </a:r>
            <a:r>
              <a:rPr dirty="0" sz="24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09" b="1">
                <a:solidFill>
                  <a:srgbClr val="FF0000"/>
                </a:solidFill>
                <a:latin typeface="Tahoma"/>
                <a:cs typeface="Tahoma"/>
              </a:rPr>
              <a:t>ตรวจสุขภาพทุกปี</a:t>
            </a:r>
            <a:r>
              <a:rPr dirty="0" sz="2400" spc="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80" b="1">
                <a:solidFill>
                  <a:srgbClr val="FF0000"/>
                </a:solidFill>
                <a:latin typeface="Tahoma"/>
                <a:cs typeface="Tahoma"/>
              </a:rPr>
              <a:t>ร่างกายแขง็</a:t>
            </a:r>
            <a:r>
              <a:rPr dirty="0" sz="2400" spc="1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40" b="1">
                <a:solidFill>
                  <a:srgbClr val="FF0000"/>
                </a:solidFill>
                <a:latin typeface="Tahoma"/>
                <a:cs typeface="Tahoma"/>
              </a:rPr>
              <a:t>แรง</a:t>
            </a:r>
            <a:r>
              <a:rPr dirty="0" sz="24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865" b="1">
                <a:solidFill>
                  <a:srgbClr val="FF0000"/>
                </a:solidFill>
                <a:latin typeface="Tahoma"/>
                <a:cs typeface="Tahoma"/>
              </a:rPr>
              <a:t>ออกกา˚</a:t>
            </a:r>
            <a:r>
              <a:rPr dirty="0" sz="2400" spc="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35" b="1">
                <a:solidFill>
                  <a:srgbClr val="FF0000"/>
                </a:solidFill>
                <a:latin typeface="Tahoma"/>
                <a:cs typeface="Tahoma"/>
              </a:rPr>
              <a:t>ลงกาย</a:t>
            </a:r>
            <a:r>
              <a:rPr dirty="0" sz="2400" spc="-2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45" b="1">
                <a:solidFill>
                  <a:srgbClr val="FF0000"/>
                </a:solidFill>
                <a:latin typeface="Tahoma"/>
                <a:cs typeface="Tahoma"/>
              </a:rPr>
              <a:t>สมาเสมอ</a:t>
            </a:r>
            <a:endParaRPr sz="2400">
              <a:latin typeface="Tahoma"/>
              <a:cs typeface="Tahoma"/>
            </a:endParaRPr>
          </a:p>
          <a:p>
            <a:pPr algn="ctr">
              <a:lnSpc>
                <a:spcPts val="2540"/>
              </a:lnSpc>
            </a:pPr>
            <a:r>
              <a:rPr dirty="0" sz="2400" spc="-425" b="1">
                <a:solidFill>
                  <a:srgbClr val="FF0000"/>
                </a:solidFill>
                <a:latin typeface="Tahoma"/>
                <a:cs typeface="Tahoma"/>
              </a:rPr>
              <a:t>เป็</a:t>
            </a:r>
            <a:r>
              <a:rPr dirty="0" sz="2400" spc="-3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25" b="1">
                <a:solidFill>
                  <a:srgbClr val="FF0000"/>
                </a:solidFill>
                <a:latin typeface="Tahoma"/>
                <a:cs typeface="Tahoma"/>
              </a:rPr>
              <a:t>นแค่ภูมแิ</a:t>
            </a:r>
            <a:r>
              <a:rPr dirty="0" sz="24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60" b="1">
                <a:solidFill>
                  <a:srgbClr val="FF0000"/>
                </a:solidFill>
                <a:latin typeface="Tahoma"/>
                <a:cs typeface="Tahoma"/>
              </a:rPr>
              <a:t>พ้อากาศและฝ่</a:t>
            </a:r>
            <a:r>
              <a:rPr dirty="0" sz="2400" spc="-2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65" b="1">
                <a:solidFill>
                  <a:srgbClr val="FF0000"/>
                </a:solidFill>
                <a:latin typeface="Tahoma"/>
                <a:cs typeface="Tahoma"/>
              </a:rPr>
              <a:t>ุน</a:t>
            </a:r>
            <a:r>
              <a:rPr dirty="0" sz="2400" spc="-2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15" b="1">
                <a:solidFill>
                  <a:srgbClr val="FF0000"/>
                </a:solidFill>
                <a:latin typeface="Tahoma"/>
                <a:cs typeface="Tahoma"/>
              </a:rPr>
              <a:t>(Hypo</a:t>
            </a:r>
            <a:r>
              <a:rPr dirty="0" sz="24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25" b="1">
                <a:solidFill>
                  <a:srgbClr val="FF0000"/>
                </a:solidFill>
                <a:latin typeface="Tahoma"/>
                <a:cs typeface="Tahoma"/>
              </a:rPr>
              <a:t>allergy)</a:t>
            </a:r>
            <a:r>
              <a:rPr dirty="0" sz="2400" spc="-2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09" b="1">
                <a:solidFill>
                  <a:srgbClr val="FF0000"/>
                </a:solidFill>
                <a:latin typeface="Tahoma"/>
                <a:cs typeface="Tahoma"/>
              </a:rPr>
              <a:t>ผวแพ้ง่าย</a:t>
            </a:r>
            <a:r>
              <a:rPr dirty="0" sz="2400" spc="-2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09" b="1">
                <a:solidFill>
                  <a:srgbClr val="FF0000"/>
                </a:solidFill>
                <a:latin typeface="Tahoma"/>
                <a:cs typeface="Tahoma"/>
              </a:rPr>
              <a:t>แค่น้ันเอง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5070" y="729741"/>
            <a:ext cx="1082179" cy="46761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6817" y="721359"/>
            <a:ext cx="954024" cy="37134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54375" y="776351"/>
            <a:ext cx="321690" cy="30810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5838" y="3877055"/>
            <a:ext cx="2748121" cy="361188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0141" y="102869"/>
            <a:ext cx="277368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40"/>
              <a:t>แนะน˚าตวหน่อยนะคะ</a:t>
            </a:r>
            <a:endParaRPr sz="4000"/>
          </a:p>
        </p:txBody>
      </p:sp>
      <p:sp>
        <p:nvSpPr>
          <p:cNvPr id="14" name="object 14"/>
          <p:cNvSpPr txBox="1"/>
          <p:nvPr/>
        </p:nvSpPr>
        <p:spPr>
          <a:xfrm>
            <a:off x="624941" y="4206951"/>
            <a:ext cx="27247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95" b="1">
                <a:latin typeface="Tahoma"/>
                <a:cs typeface="Tahoma"/>
              </a:rPr>
              <a:t>เรากเ็</a:t>
            </a:r>
            <a:r>
              <a:rPr dirty="0" sz="2400" spc="-215" b="1">
                <a:latin typeface="Tahoma"/>
                <a:cs typeface="Tahoma"/>
              </a:rPr>
              <a:t> </a:t>
            </a:r>
            <a:r>
              <a:rPr dirty="0" sz="2400" spc="-434" b="1">
                <a:latin typeface="Tahoma"/>
                <a:cs typeface="Tahoma"/>
              </a:rPr>
              <a:t>ป็</a:t>
            </a:r>
            <a:r>
              <a:rPr dirty="0" sz="2400" spc="-340" b="1">
                <a:latin typeface="Tahoma"/>
                <a:cs typeface="Tahoma"/>
              </a:rPr>
              <a:t> </a:t>
            </a:r>
            <a:r>
              <a:rPr dirty="0" sz="2400" spc="-455" b="1">
                <a:latin typeface="Tahoma"/>
                <a:cs typeface="Tahoma"/>
              </a:rPr>
              <a:t>น</a:t>
            </a:r>
            <a:r>
              <a:rPr dirty="0" sz="2400" spc="-455" b="1">
                <a:solidFill>
                  <a:srgbClr val="00AF50"/>
                </a:solidFill>
                <a:latin typeface="Tahoma"/>
                <a:cs typeface="Tahoma"/>
              </a:rPr>
              <a:t>มนุษย์แม่พนักงานบริษัท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4941" y="4433061"/>
            <a:ext cx="29241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60" b="1">
                <a:solidFill>
                  <a:srgbClr val="00AF50"/>
                </a:solidFill>
                <a:latin typeface="Tahoma"/>
                <a:cs typeface="Tahoma"/>
              </a:rPr>
              <a:t>ทวไป</a:t>
            </a:r>
            <a:r>
              <a:rPr dirty="0" sz="2400" spc="-37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355" b="1">
                <a:latin typeface="Tahoma"/>
                <a:cs typeface="Tahoma"/>
              </a:rPr>
              <a:t>ทเริ่ม</a:t>
            </a:r>
            <a:r>
              <a:rPr dirty="0" sz="2400" spc="-245" b="1">
                <a:latin typeface="Tahoma"/>
                <a:cs typeface="Tahoma"/>
              </a:rPr>
              <a:t> </a:t>
            </a:r>
            <a:r>
              <a:rPr dirty="0" sz="2400" spc="-650" b="1">
                <a:latin typeface="Tahoma"/>
                <a:cs typeface="Tahoma"/>
              </a:rPr>
              <a:t>work</a:t>
            </a:r>
            <a:r>
              <a:rPr dirty="0" sz="2400" spc="-560" b="1">
                <a:latin typeface="Tahoma"/>
                <a:cs typeface="Tahoma"/>
              </a:rPr>
              <a:t> </a:t>
            </a:r>
            <a:r>
              <a:rPr dirty="0" sz="2400" spc="-600" b="1">
                <a:latin typeface="Tahoma"/>
                <a:cs typeface="Tahoma"/>
              </a:rPr>
              <a:t>from</a:t>
            </a:r>
            <a:r>
              <a:rPr dirty="0" sz="2400" spc="-450" b="1">
                <a:latin typeface="Tahoma"/>
                <a:cs typeface="Tahoma"/>
              </a:rPr>
              <a:t> </a:t>
            </a:r>
            <a:r>
              <a:rPr dirty="0" sz="2400" spc="-765" b="1">
                <a:latin typeface="Tahoma"/>
                <a:cs typeface="Tahoma"/>
              </a:rPr>
              <a:t>home</a:t>
            </a:r>
            <a:r>
              <a:rPr dirty="0" sz="2400" spc="-250" b="1">
                <a:latin typeface="Tahoma"/>
                <a:cs typeface="Tahoma"/>
              </a:rPr>
              <a:t> </a:t>
            </a:r>
            <a:r>
              <a:rPr dirty="0" sz="2400" spc="-930" b="1">
                <a:latin typeface="Tahoma"/>
                <a:cs typeface="Tahoma"/>
              </a:rPr>
              <a:t>สลบ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4941" y="4661661"/>
            <a:ext cx="16827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0" b="1">
                <a:latin typeface="Tahoma"/>
                <a:cs typeface="Tahoma"/>
              </a:rPr>
              <a:t>กบการไปท˚างานบ้าง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01848" y="4664709"/>
            <a:ext cx="96329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25" b="1">
                <a:latin typeface="Tahoma"/>
                <a:cs typeface="Tahoma"/>
              </a:rPr>
              <a:t>เลยี้</a:t>
            </a:r>
            <a:r>
              <a:rPr dirty="0" sz="2400" spc="180" b="1">
                <a:latin typeface="Tahoma"/>
                <a:cs typeface="Tahoma"/>
              </a:rPr>
              <a:t> </a:t>
            </a:r>
            <a:r>
              <a:rPr dirty="0" sz="2400" spc="-459" b="1">
                <a:latin typeface="Tahoma"/>
                <a:cs typeface="Tahoma"/>
              </a:rPr>
              <a:t>งลูกบ้าง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4941" y="4893309"/>
            <a:ext cx="26333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90" b="1">
                <a:latin typeface="Tahoma"/>
                <a:cs typeface="Tahoma"/>
              </a:rPr>
              <a:t>อยู่บ้านเยอะมากมาต้งั</a:t>
            </a:r>
            <a:r>
              <a:rPr dirty="0" sz="2400" spc="310" b="1">
                <a:latin typeface="Tahoma"/>
                <a:cs typeface="Tahoma"/>
              </a:rPr>
              <a:t> </a:t>
            </a:r>
            <a:r>
              <a:rPr dirty="0" sz="2400" spc="-459" b="1">
                <a:latin typeface="Tahoma"/>
                <a:cs typeface="Tahoma"/>
              </a:rPr>
              <a:t>แต่ปี</a:t>
            </a:r>
            <a:r>
              <a:rPr dirty="0" sz="2400" spc="-315" b="1">
                <a:latin typeface="Tahoma"/>
                <a:cs typeface="Tahoma"/>
              </a:rPr>
              <a:t> </a:t>
            </a:r>
            <a:r>
              <a:rPr dirty="0" sz="2400" spc="-355" b="1">
                <a:latin typeface="Tahoma"/>
                <a:cs typeface="Tahoma"/>
              </a:rPr>
              <a:t>ท่ีแล้ว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941" y="5121909"/>
            <a:ext cx="2929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80" b="1">
                <a:latin typeface="Tahoma"/>
                <a:cs typeface="Tahoma"/>
              </a:rPr>
              <a:t>อายุ</a:t>
            </a:r>
            <a:r>
              <a:rPr dirty="0" sz="2400" spc="285" b="1">
                <a:latin typeface="Tahoma"/>
                <a:cs typeface="Tahoma"/>
              </a:rPr>
              <a:t> </a:t>
            </a:r>
            <a:r>
              <a:rPr dirty="0" sz="2400" spc="-740" b="1">
                <a:latin typeface="Tahoma"/>
                <a:cs typeface="Tahoma"/>
              </a:rPr>
              <a:t>40</a:t>
            </a:r>
            <a:r>
              <a:rPr dirty="0" sz="2400" spc="275" b="1">
                <a:latin typeface="Tahoma"/>
                <a:cs typeface="Tahoma"/>
              </a:rPr>
              <a:t> </a:t>
            </a:r>
            <a:r>
              <a:rPr dirty="0" sz="2400" spc="-459" b="1">
                <a:latin typeface="Tahoma"/>
                <a:cs typeface="Tahoma"/>
              </a:rPr>
              <a:t>กว่าๆ</a:t>
            </a:r>
            <a:r>
              <a:rPr dirty="0" sz="2400" spc="295" b="1">
                <a:latin typeface="Tahoma"/>
                <a:cs typeface="Tahoma"/>
              </a:rPr>
              <a:t> </a:t>
            </a:r>
            <a:r>
              <a:rPr dirty="0" sz="2400" spc="-595" b="1">
                <a:latin typeface="Tahoma"/>
                <a:cs typeface="Tahoma"/>
              </a:rPr>
              <a:t>สุขภาพแขง็</a:t>
            </a:r>
            <a:r>
              <a:rPr dirty="0" sz="2400" spc="100" b="1">
                <a:latin typeface="Tahoma"/>
                <a:cs typeface="Tahoma"/>
              </a:rPr>
              <a:t> </a:t>
            </a:r>
            <a:r>
              <a:rPr dirty="0" sz="2400" spc="-590" b="1">
                <a:latin typeface="Tahoma"/>
                <a:cs typeface="Tahoma"/>
              </a:rPr>
              <a:t>แรงดไี</a:t>
            </a:r>
            <a:r>
              <a:rPr dirty="0" sz="2400" spc="10" b="1">
                <a:latin typeface="Tahoma"/>
                <a:cs typeface="Tahoma"/>
              </a:rPr>
              <a:t> </a:t>
            </a:r>
            <a:r>
              <a:rPr dirty="0" sz="2400" spc="-370" b="1">
                <a:latin typeface="Tahoma"/>
                <a:cs typeface="Tahoma"/>
              </a:rPr>
              <a:t>ม่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941" y="5347512"/>
            <a:ext cx="29267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55" b="1">
                <a:latin typeface="Tahoma"/>
                <a:cs typeface="Tahoma"/>
              </a:rPr>
              <a:t>เคยป่</a:t>
            </a:r>
            <a:r>
              <a:rPr dirty="0" sz="2400" spc="-235" b="1">
                <a:latin typeface="Tahoma"/>
                <a:cs typeface="Tahoma"/>
              </a:rPr>
              <a:t> </a:t>
            </a:r>
            <a:r>
              <a:rPr dirty="0" sz="2400" spc="-535" b="1">
                <a:latin typeface="Tahoma"/>
                <a:cs typeface="Tahoma"/>
              </a:rPr>
              <a:t>วยเข้าโรงพยาบาลมากว่า</a:t>
            </a:r>
            <a:r>
              <a:rPr dirty="0" sz="2400" spc="-85" b="1">
                <a:latin typeface="Tahoma"/>
                <a:cs typeface="Tahoma"/>
              </a:rPr>
              <a:t> </a:t>
            </a:r>
            <a:r>
              <a:rPr dirty="0" sz="2400" spc="-740" b="1">
                <a:latin typeface="Tahoma"/>
                <a:cs typeface="Tahoma"/>
              </a:rPr>
              <a:t>10</a:t>
            </a:r>
            <a:r>
              <a:rPr dirty="0" sz="2400" spc="30" b="1">
                <a:latin typeface="Tahoma"/>
                <a:cs typeface="Tahoma"/>
              </a:rPr>
              <a:t> </a:t>
            </a:r>
            <a:r>
              <a:rPr dirty="0" sz="2400" spc="-585" b="1">
                <a:latin typeface="Tahoma"/>
                <a:cs typeface="Tahoma"/>
              </a:rPr>
              <a:t>ปี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4941" y="5575808"/>
            <a:ext cx="36068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45" b="1">
                <a:latin typeface="Tahoma"/>
                <a:cs typeface="Tahoma"/>
              </a:rPr>
              <a:t>แล้ว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9140" y="1376172"/>
            <a:ext cx="2610612" cy="269595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25340" y="1153667"/>
            <a:ext cx="2654808" cy="252679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51164" y="696468"/>
            <a:ext cx="2977896" cy="337566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266438" y="4164838"/>
            <a:ext cx="35185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80" b="1">
                <a:latin typeface="Tahoma"/>
                <a:cs typeface="Tahoma"/>
              </a:rPr>
              <a:t>เราพยายามใช้ชีวติ</a:t>
            </a:r>
            <a:r>
              <a:rPr dirty="0" sz="2400" spc="459" b="1">
                <a:latin typeface="Tahoma"/>
                <a:cs typeface="Tahoma"/>
              </a:rPr>
              <a:t> </a:t>
            </a:r>
            <a:r>
              <a:rPr dirty="0" sz="2400" spc="-470" b="1">
                <a:latin typeface="Tahoma"/>
                <a:cs typeface="Tahoma"/>
              </a:rPr>
              <a:t>ค่อนข้างสมดุลย์</a:t>
            </a:r>
            <a:r>
              <a:rPr dirty="0" sz="2400" spc="-90" b="1">
                <a:latin typeface="Tahoma"/>
                <a:cs typeface="Tahoma"/>
              </a:rPr>
              <a:t> </a:t>
            </a:r>
            <a:r>
              <a:rPr dirty="0" sz="2400" spc="-440" b="1">
                <a:latin typeface="Tahoma"/>
                <a:cs typeface="Tahoma"/>
              </a:rPr>
              <a:t>คือ</a:t>
            </a:r>
            <a:r>
              <a:rPr dirty="0" sz="2400" spc="-204" b="1">
                <a:latin typeface="Tahoma"/>
                <a:cs typeface="Tahoma"/>
              </a:rPr>
              <a:t> </a:t>
            </a:r>
            <a:r>
              <a:rPr dirty="0" sz="2400" spc="-495" b="1">
                <a:latin typeface="Tahoma"/>
                <a:cs typeface="Tahoma"/>
              </a:rPr>
              <a:t>ดูแล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03209" y="4416297"/>
            <a:ext cx="4383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5665" algn="l"/>
              </a:tabLst>
            </a:pPr>
            <a:r>
              <a:rPr dirty="0" baseline="-3472" sz="3600" b="1">
                <a:latin typeface="Tahoma"/>
                <a:cs typeface="Tahoma"/>
              </a:rPr>
              <a:t>ั	</a:t>
            </a:r>
            <a:r>
              <a:rPr dirty="0" sz="2400" spc="-565" b="1">
                <a:latin typeface="Tahoma"/>
                <a:cs typeface="Tahoma"/>
              </a:rPr>
              <a:t>อาหาร</a:t>
            </a:r>
            <a:r>
              <a:rPr dirty="0" sz="2400" spc="135" b="1">
                <a:latin typeface="Tahoma"/>
                <a:cs typeface="Tahoma"/>
              </a:rPr>
              <a:t> </a:t>
            </a:r>
            <a:r>
              <a:rPr dirty="0" sz="2400" spc="-640" b="1">
                <a:latin typeface="Tahoma"/>
                <a:cs typeface="Tahoma"/>
              </a:rPr>
              <a:t>ออกกาลงกาย</a:t>
            </a:r>
            <a:r>
              <a:rPr dirty="0" sz="2400" spc="90" b="1">
                <a:latin typeface="Tahoma"/>
                <a:cs typeface="Tahoma"/>
              </a:rPr>
              <a:t> </a:t>
            </a:r>
            <a:r>
              <a:rPr dirty="0" sz="2400" spc="-550" b="1">
                <a:latin typeface="Tahoma"/>
                <a:cs typeface="Tahoma"/>
              </a:rPr>
              <a:t>พยายามไม่เครียดแม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66438" y="4672329"/>
            <a:ext cx="35064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75" b="1">
                <a:latin typeface="Tahoma"/>
                <a:cs typeface="Tahoma"/>
              </a:rPr>
              <a:t>บางคราวลูกจะเรียกว่า</a:t>
            </a:r>
            <a:r>
              <a:rPr dirty="0" sz="2400" spc="55" b="1">
                <a:latin typeface="Tahoma"/>
                <a:cs typeface="Tahoma"/>
              </a:rPr>
              <a:t> </a:t>
            </a:r>
            <a:r>
              <a:rPr dirty="0" sz="2400" spc="-550" b="1">
                <a:latin typeface="Tahoma"/>
                <a:cs typeface="Tahoma"/>
              </a:rPr>
              <a:t>Momzilla</a:t>
            </a:r>
            <a:r>
              <a:rPr dirty="0" sz="2400" spc="25" b="1">
                <a:latin typeface="Tahoma"/>
                <a:cs typeface="Tahoma"/>
              </a:rPr>
              <a:t> </a:t>
            </a:r>
            <a:r>
              <a:rPr dirty="0" sz="2400" spc="-700" b="1">
                <a:latin typeface="Tahoma"/>
                <a:cs typeface="Tahoma"/>
              </a:rPr>
              <a:t>(555</a:t>
            </a:r>
            <a:r>
              <a:rPr dirty="0" sz="2400" spc="-620" b="1">
                <a:latin typeface="Tahoma"/>
                <a:cs typeface="Tahoma"/>
              </a:rPr>
              <a:t> </a:t>
            </a:r>
            <a:r>
              <a:rPr dirty="0" sz="2400" spc="-1165" b="1">
                <a:latin typeface="Tahoma"/>
                <a:cs typeface="Tahoma"/>
              </a:rPr>
              <a:t>คด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66438" y="4923790"/>
            <a:ext cx="3520440" cy="899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440"/>
              </a:lnSpc>
              <a:spcBef>
                <a:spcPts val="100"/>
              </a:spcBef>
              <a:tabLst>
                <a:tab pos="1036319" algn="l"/>
                <a:tab pos="3138170" algn="l"/>
              </a:tabLst>
            </a:pPr>
            <a:r>
              <a:rPr dirty="0" sz="2400" spc="-530" b="1">
                <a:latin typeface="Tahoma"/>
                <a:cs typeface="Tahoma"/>
              </a:rPr>
              <a:t>ไ</a:t>
            </a:r>
            <a:r>
              <a:rPr dirty="0" sz="2400" spc="-785" b="1">
                <a:latin typeface="Tahoma"/>
                <a:cs typeface="Tahoma"/>
              </a:rPr>
              <a:t>ด</a:t>
            </a:r>
            <a:r>
              <a:rPr dirty="0" sz="2400" spc="80" b="1">
                <a:latin typeface="Tahoma"/>
                <a:cs typeface="Tahoma"/>
              </a:rPr>
              <a:t>้</a:t>
            </a:r>
            <a:r>
              <a:rPr dirty="0" sz="2400" spc="-530" b="1">
                <a:latin typeface="Tahoma"/>
                <a:cs typeface="Tahoma"/>
              </a:rPr>
              <a:t>ง</a:t>
            </a:r>
            <a:r>
              <a:rPr dirty="0" sz="2400" spc="-715" b="1">
                <a:latin typeface="Tahoma"/>
                <a:cs typeface="Tahoma"/>
              </a:rPr>
              <a:t>ย</a:t>
            </a:r>
            <a:r>
              <a:rPr dirty="0" sz="2400" spc="-320" b="1">
                <a:latin typeface="Tahoma"/>
                <a:cs typeface="Tahoma"/>
              </a:rPr>
              <a:t>เ</a:t>
            </a:r>
            <a:r>
              <a:rPr dirty="0" sz="2400" spc="-630" b="1">
                <a:latin typeface="Tahoma"/>
                <a:cs typeface="Tahoma"/>
              </a:rPr>
              <a:t>น</a:t>
            </a:r>
            <a:r>
              <a:rPr dirty="0" sz="2400" b="1">
                <a:latin typeface="Tahoma"/>
                <a:cs typeface="Tahoma"/>
              </a:rPr>
              <a:t>ี</a:t>
            </a:r>
            <a:r>
              <a:rPr dirty="0" sz="2400" spc="5" b="1">
                <a:latin typeface="Tahoma"/>
                <a:cs typeface="Tahoma"/>
              </a:rPr>
              <a:t>่</a:t>
            </a:r>
            <a:r>
              <a:rPr dirty="0" sz="2400" spc="-705" b="1">
                <a:latin typeface="Tahoma"/>
                <a:cs typeface="Tahoma"/>
              </a:rPr>
              <a:t>ย</a:t>
            </a:r>
            <a:r>
              <a:rPr dirty="0" sz="2400" spc="-565" b="1">
                <a:latin typeface="Tahoma"/>
                <a:cs typeface="Tahoma"/>
              </a:rPr>
              <a:t>)</a:t>
            </a:r>
            <a:r>
              <a:rPr dirty="0" sz="2400" b="1">
                <a:latin typeface="Tahoma"/>
                <a:cs typeface="Tahoma"/>
              </a:rPr>
              <a:t>	</a:t>
            </a:r>
            <a:r>
              <a:rPr dirty="0" sz="2400" spc="-675" b="1">
                <a:latin typeface="Tahoma"/>
                <a:cs typeface="Tahoma"/>
              </a:rPr>
              <a:t>แ</a:t>
            </a:r>
            <a:r>
              <a:rPr dirty="0" sz="2400" spc="-745" b="1">
                <a:latin typeface="Tahoma"/>
                <a:cs typeface="Tahoma"/>
              </a:rPr>
              <a:t>ต</a:t>
            </a:r>
            <a:r>
              <a:rPr dirty="0" sz="2400" spc="90" b="1">
                <a:latin typeface="Tahoma"/>
                <a:cs typeface="Tahoma"/>
              </a:rPr>
              <a:t>่</a:t>
            </a:r>
            <a:r>
              <a:rPr dirty="0" sz="2400" spc="-685" b="1">
                <a:latin typeface="Tahoma"/>
                <a:cs typeface="Tahoma"/>
              </a:rPr>
              <a:t>ท</a:t>
            </a:r>
            <a:r>
              <a:rPr dirty="0" sz="2400" spc="-1265" b="1">
                <a:latin typeface="Tahoma"/>
                <a:cs typeface="Tahoma"/>
              </a:rPr>
              <a:t>ว</a:t>
            </a:r>
            <a:r>
              <a:rPr dirty="0" sz="2400" b="1">
                <a:latin typeface="Tahoma"/>
                <a:cs typeface="Tahoma"/>
              </a:rPr>
              <a:t>ั่</a:t>
            </a:r>
            <a:r>
              <a:rPr dirty="0" sz="2400" spc="135" b="1">
                <a:latin typeface="Tahoma"/>
                <a:cs typeface="Tahoma"/>
              </a:rPr>
              <a:t> </a:t>
            </a:r>
            <a:r>
              <a:rPr dirty="0" sz="2400" spc="-560" b="1">
                <a:latin typeface="Tahoma"/>
                <a:cs typeface="Tahoma"/>
              </a:rPr>
              <a:t>ๆไป</a:t>
            </a:r>
            <a:r>
              <a:rPr dirty="0" sz="2400" spc="-650" b="1">
                <a:latin typeface="Tahoma"/>
                <a:cs typeface="Tahoma"/>
              </a:rPr>
              <a:t>ก</a:t>
            </a:r>
            <a:r>
              <a:rPr dirty="0" sz="2400" spc="-409" b="1">
                <a:latin typeface="Tahoma"/>
                <a:cs typeface="Tahoma"/>
              </a:rPr>
              <a:t>เ</a:t>
            </a:r>
            <a:r>
              <a:rPr dirty="0" sz="2400" spc="-869" b="1">
                <a:latin typeface="Tahoma"/>
                <a:cs typeface="Tahoma"/>
              </a:rPr>
              <a:t>ป</a:t>
            </a:r>
            <a:r>
              <a:rPr dirty="0" sz="2400" b="1">
                <a:latin typeface="Tahoma"/>
                <a:cs typeface="Tahoma"/>
              </a:rPr>
              <a:t>็</a:t>
            </a:r>
            <a:r>
              <a:rPr dirty="0" sz="2400" spc="-420" b="1">
                <a:latin typeface="Tahoma"/>
                <a:cs typeface="Tahoma"/>
              </a:rPr>
              <a:t> </a:t>
            </a:r>
            <a:r>
              <a:rPr dirty="0" sz="2400" spc="-580" b="1">
                <a:latin typeface="Tahoma"/>
                <a:cs typeface="Tahoma"/>
              </a:rPr>
              <a:t>นค</a:t>
            </a:r>
            <a:r>
              <a:rPr dirty="0" sz="2400" spc="-590" b="1">
                <a:latin typeface="Tahoma"/>
                <a:cs typeface="Tahoma"/>
              </a:rPr>
              <a:t>น</a:t>
            </a:r>
            <a:r>
              <a:rPr dirty="0" sz="2400" spc="-660" b="1">
                <a:latin typeface="Tahoma"/>
                <a:cs typeface="Tahoma"/>
              </a:rPr>
              <a:t>ต</a:t>
            </a:r>
            <a:r>
              <a:rPr dirty="0" sz="2400" spc="-600" b="1">
                <a:latin typeface="Tahoma"/>
                <a:cs typeface="Tahoma"/>
              </a:rPr>
              <a:t>ล</a:t>
            </a:r>
            <a:r>
              <a:rPr dirty="0" sz="2400" spc="-715" b="1">
                <a:latin typeface="Tahoma"/>
                <a:cs typeface="Tahoma"/>
              </a:rPr>
              <a:t>ก</a:t>
            </a:r>
            <a:r>
              <a:rPr dirty="0" sz="2400" b="1">
                <a:latin typeface="Tahoma"/>
                <a:cs typeface="Tahoma"/>
              </a:rPr>
              <a:t>	</a:t>
            </a:r>
            <a:r>
              <a:rPr dirty="0" sz="2400" spc="-560" b="1">
                <a:latin typeface="Tahoma"/>
                <a:cs typeface="Tahoma"/>
              </a:rPr>
              <a:t>เฮฮา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000"/>
              </a:lnSpc>
              <a:tabLst>
                <a:tab pos="701040" algn="l"/>
                <a:tab pos="1847214" algn="l"/>
                <a:tab pos="2661285" algn="l"/>
              </a:tabLst>
            </a:pPr>
            <a:r>
              <a:rPr dirty="0" sz="2400" spc="-610" b="1">
                <a:latin typeface="Tahoma"/>
                <a:cs typeface="Tahoma"/>
              </a:rPr>
              <a:t>แบบ	</a:t>
            </a:r>
            <a:r>
              <a:rPr dirty="0" sz="2400" spc="-530" b="1">
                <a:latin typeface="Tahoma"/>
                <a:cs typeface="Tahoma"/>
              </a:rPr>
              <a:t>Extrovert	</a:t>
            </a:r>
            <a:r>
              <a:rPr dirty="0" sz="2400" spc="-459" b="1">
                <a:latin typeface="Tahoma"/>
                <a:cs typeface="Tahoma"/>
              </a:rPr>
              <a:t>คนนึง	</a:t>
            </a:r>
            <a:r>
              <a:rPr dirty="0" sz="2400" spc="-550" b="1">
                <a:solidFill>
                  <a:srgbClr val="00AF50"/>
                </a:solidFill>
                <a:latin typeface="Tahoma"/>
                <a:cs typeface="Tahoma"/>
              </a:rPr>
              <a:t>ส˚าหรับเรา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435"/>
              </a:lnSpc>
            </a:pPr>
            <a:r>
              <a:rPr dirty="0" sz="2400" spc="-459" b="1">
                <a:solidFill>
                  <a:srgbClr val="00AF50"/>
                </a:solidFill>
                <a:latin typeface="Tahoma"/>
                <a:cs typeface="Tahoma"/>
              </a:rPr>
              <a:t>ครอบครัวคือทหนึ่งเสมอ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48902" y="365759"/>
            <a:ext cx="1880489" cy="23825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8266556" y="4022293"/>
            <a:ext cx="165608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25" b="1">
                <a:solidFill>
                  <a:srgbClr val="00AF50"/>
                </a:solidFill>
                <a:latin typeface="Tahoma"/>
                <a:cs typeface="Tahoma"/>
              </a:rPr>
              <a:t>เป็</a:t>
            </a:r>
            <a:r>
              <a:rPr dirty="0" sz="2400" spc="-36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525" b="1">
                <a:solidFill>
                  <a:srgbClr val="00AF50"/>
                </a:solidFill>
                <a:latin typeface="Tahoma"/>
                <a:cs typeface="Tahoma"/>
              </a:rPr>
              <a:t>นมนุษย์แม่จัดเตม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78365" y="4019245"/>
            <a:ext cx="18116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2759" algn="l"/>
              </a:tabLst>
            </a:pPr>
            <a:r>
              <a:rPr dirty="0" sz="2400" b="1">
                <a:solidFill>
                  <a:srgbClr val="00AF50"/>
                </a:solidFill>
                <a:latin typeface="Tahoma"/>
                <a:cs typeface="Tahoma"/>
              </a:rPr>
              <a:t>็	</a:t>
            </a:r>
            <a:r>
              <a:rPr dirty="0" sz="2400" spc="-530" b="1">
                <a:latin typeface="Tahoma"/>
                <a:cs typeface="Tahoma"/>
              </a:rPr>
              <a:t>เวลาออกบ้านไป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24335" y="4251452"/>
            <a:ext cx="38900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4355" algn="l"/>
              </a:tabLst>
            </a:pPr>
            <a:r>
              <a:rPr dirty="0" baseline="-30092" sz="3600" b="1">
                <a:latin typeface="Tahoma"/>
                <a:cs typeface="Tahoma"/>
              </a:rPr>
              <a:t>้	</a:t>
            </a:r>
            <a:r>
              <a:rPr dirty="0" sz="2400" spc="-585" b="1">
                <a:latin typeface="Tahoma"/>
                <a:cs typeface="Tahoma"/>
              </a:rPr>
              <a:t>ทางาน</a:t>
            </a:r>
            <a:r>
              <a:rPr dirty="0" sz="2400" spc="-60" b="1">
                <a:latin typeface="Tahoma"/>
                <a:cs typeface="Tahoma"/>
              </a:rPr>
              <a:t> </a:t>
            </a:r>
            <a:r>
              <a:rPr dirty="0" sz="2400" spc="-484" b="1">
                <a:latin typeface="Tahoma"/>
                <a:cs typeface="Tahoma"/>
              </a:rPr>
              <a:t>หรือซื้อของกใ็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525" b="1">
                <a:latin typeface="Tahoma"/>
                <a:cs typeface="Tahoma"/>
              </a:rPr>
              <a:t>ส่อุปกรณ์แทบครบ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10550" y="4477004"/>
            <a:ext cx="40043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68020" algn="l"/>
                <a:tab pos="1938020" algn="l"/>
                <a:tab pos="2992755" algn="l"/>
              </a:tabLst>
            </a:pPr>
            <a:r>
              <a:rPr dirty="0" baseline="-34722" sz="3600" b="1">
                <a:latin typeface="Tahoma"/>
                <a:cs typeface="Tahoma"/>
              </a:rPr>
              <a:t>ิ	</a:t>
            </a:r>
            <a:r>
              <a:rPr dirty="0" sz="2400" spc="-440" b="1">
                <a:latin typeface="Tahoma"/>
                <a:cs typeface="Tahoma"/>
              </a:rPr>
              <a:t>เนื่องจากเป็</a:t>
            </a:r>
            <a:r>
              <a:rPr dirty="0" sz="2400" spc="-405" b="1">
                <a:latin typeface="Tahoma"/>
                <a:cs typeface="Tahoma"/>
              </a:rPr>
              <a:t> </a:t>
            </a:r>
            <a:r>
              <a:rPr dirty="0" sz="2400" spc="-530" b="1">
                <a:latin typeface="Tahoma"/>
                <a:cs typeface="Tahoma"/>
              </a:rPr>
              <a:t>น	</a:t>
            </a:r>
            <a:r>
              <a:rPr dirty="0" sz="2400" spc="-635" b="1">
                <a:latin typeface="Tahoma"/>
                <a:cs typeface="Tahoma"/>
              </a:rPr>
              <a:t>Sandwich	</a:t>
            </a:r>
            <a:r>
              <a:rPr dirty="0" sz="2400" spc="-580" b="1">
                <a:latin typeface="Tahoma"/>
                <a:cs typeface="Tahoma"/>
              </a:rPr>
              <a:t>Generation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66556" y="4708652"/>
            <a:ext cx="33229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5905" algn="l"/>
              </a:tabLst>
            </a:pPr>
            <a:r>
              <a:rPr dirty="0" sz="2400" spc="-560" b="1">
                <a:latin typeface="Tahoma"/>
                <a:cs typeface="Tahoma"/>
              </a:rPr>
              <a:t>ทวไป</a:t>
            </a:r>
            <a:r>
              <a:rPr dirty="0" sz="2400" spc="-95" b="1">
                <a:latin typeface="Tahoma"/>
                <a:cs typeface="Tahoma"/>
              </a:rPr>
              <a:t> </a:t>
            </a:r>
            <a:r>
              <a:rPr dirty="0" sz="2400" spc="-615" b="1">
                <a:latin typeface="Tahoma"/>
                <a:cs typeface="Tahoma"/>
              </a:rPr>
              <a:t>ลูกกต็</a:t>
            </a:r>
            <a:r>
              <a:rPr dirty="0" sz="2400" spc="240" b="1">
                <a:latin typeface="Tahoma"/>
                <a:cs typeface="Tahoma"/>
              </a:rPr>
              <a:t> </a:t>
            </a:r>
            <a:r>
              <a:rPr dirty="0" sz="2400" spc="-365" b="1">
                <a:latin typeface="Tahoma"/>
                <a:cs typeface="Tahoma"/>
              </a:rPr>
              <a:t>้องดู	</a:t>
            </a:r>
            <a:r>
              <a:rPr dirty="0" sz="2400" spc="-610" b="1">
                <a:latin typeface="Tahoma"/>
                <a:cs typeface="Tahoma"/>
              </a:rPr>
              <a:t>สามเรากต็</a:t>
            </a:r>
            <a:r>
              <a:rPr dirty="0" sz="2400" spc="290" b="1">
                <a:latin typeface="Tahoma"/>
                <a:cs typeface="Tahoma"/>
              </a:rPr>
              <a:t> </a:t>
            </a:r>
            <a:r>
              <a:rPr dirty="0" sz="2400" spc="-495" b="1">
                <a:latin typeface="Tahoma"/>
                <a:cs typeface="Tahoma"/>
              </a:rPr>
              <a:t>้องคอยอ้อน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66556" y="4934203"/>
            <a:ext cx="12661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84" b="1">
                <a:latin typeface="Tahoma"/>
                <a:cs typeface="Tahoma"/>
              </a:rPr>
              <a:t>น้องสาว,พ่อแม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96471" y="4934203"/>
            <a:ext cx="209168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615" algn="l"/>
              </a:tabLst>
            </a:pPr>
            <a:r>
              <a:rPr dirty="0" sz="2400" b="1">
                <a:latin typeface="Tahoma"/>
                <a:cs typeface="Tahoma"/>
              </a:rPr>
              <a:t>่	</a:t>
            </a:r>
            <a:r>
              <a:rPr dirty="0" sz="2400" spc="-635" b="1">
                <a:latin typeface="Tahoma"/>
                <a:cs typeface="Tahoma"/>
              </a:rPr>
              <a:t>เรากต็</a:t>
            </a:r>
            <a:r>
              <a:rPr dirty="0" sz="2400" spc="315" b="1">
                <a:latin typeface="Tahoma"/>
                <a:cs typeface="Tahoma"/>
              </a:rPr>
              <a:t> </a:t>
            </a:r>
            <a:r>
              <a:rPr dirty="0" sz="2400" spc="-405" b="1">
                <a:latin typeface="Tahoma"/>
                <a:cs typeface="Tahoma"/>
              </a:rPr>
              <a:t>้องเป็</a:t>
            </a:r>
            <a:r>
              <a:rPr dirty="0" sz="2400" spc="-370" b="1">
                <a:latin typeface="Tahoma"/>
                <a:cs typeface="Tahoma"/>
              </a:rPr>
              <a:t> </a:t>
            </a:r>
            <a:r>
              <a:rPr dirty="0" sz="2400" spc="-434" b="1">
                <a:latin typeface="Tahoma"/>
                <a:cs typeface="Tahoma"/>
              </a:rPr>
              <a:t>นเพื่อนท่าน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66556" y="5162803"/>
            <a:ext cx="32613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25" b="1">
                <a:latin typeface="Tahoma"/>
                <a:cs typeface="Tahoma"/>
              </a:rPr>
              <a:t>และสารพดล้านแปดทเราต้องรับผิดชอบ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66556" y="5394452"/>
            <a:ext cx="2006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35" b="1">
                <a:latin typeface="Tahoma"/>
                <a:cs typeface="Tahoma"/>
              </a:rPr>
              <a:t>จึงพยายามระวงั</a:t>
            </a:r>
            <a:r>
              <a:rPr dirty="0" sz="2400" spc="80" b="1">
                <a:latin typeface="Tahoma"/>
                <a:cs typeface="Tahoma"/>
              </a:rPr>
              <a:t> </a:t>
            </a:r>
            <a:r>
              <a:rPr dirty="0" sz="2400" spc="-440" b="1">
                <a:latin typeface="Tahoma"/>
                <a:cs typeface="Tahoma"/>
              </a:rPr>
              <a:t>อยู่เสมอ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3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60575" y="798322"/>
            <a:ext cx="2357120" cy="2705100"/>
            <a:chOff x="8160575" y="798322"/>
            <a:chExt cx="2357120" cy="2705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0575" y="1469009"/>
              <a:ext cx="2034349" cy="20344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95132" y="804672"/>
              <a:ext cx="2216150" cy="861060"/>
            </a:xfrm>
            <a:custGeom>
              <a:avLst/>
              <a:gdLst/>
              <a:ahLst/>
              <a:cxnLst/>
              <a:rect l="l" t="t" r="r" b="b"/>
              <a:pathLst>
                <a:path w="2216150" h="861060">
                  <a:moveTo>
                    <a:pt x="1107948" y="0"/>
                  </a:moveTo>
                  <a:lnTo>
                    <a:pt x="1040456" y="785"/>
                  </a:lnTo>
                  <a:lnTo>
                    <a:pt x="974034" y="3113"/>
                  </a:lnTo>
                  <a:lnTo>
                    <a:pt x="908797" y="6937"/>
                  </a:lnTo>
                  <a:lnTo>
                    <a:pt x="844861" y="12213"/>
                  </a:lnTo>
                  <a:lnTo>
                    <a:pt x="782342" y="18895"/>
                  </a:lnTo>
                  <a:lnTo>
                    <a:pt x="721355" y="26938"/>
                  </a:lnTo>
                  <a:lnTo>
                    <a:pt x="662018" y="36298"/>
                  </a:lnTo>
                  <a:lnTo>
                    <a:pt x="604445" y="46929"/>
                  </a:lnTo>
                  <a:lnTo>
                    <a:pt x="548752" y="58786"/>
                  </a:lnTo>
                  <a:lnTo>
                    <a:pt x="495056" y="71825"/>
                  </a:lnTo>
                  <a:lnTo>
                    <a:pt x="443473" y="85999"/>
                  </a:lnTo>
                  <a:lnTo>
                    <a:pt x="394118" y="101265"/>
                  </a:lnTo>
                  <a:lnTo>
                    <a:pt x="347107" y="117577"/>
                  </a:lnTo>
                  <a:lnTo>
                    <a:pt x="302556" y="134889"/>
                  </a:lnTo>
                  <a:lnTo>
                    <a:pt x="260581" y="153157"/>
                  </a:lnTo>
                  <a:lnTo>
                    <a:pt x="221297" y="172336"/>
                  </a:lnTo>
                  <a:lnTo>
                    <a:pt x="184822" y="192381"/>
                  </a:lnTo>
                  <a:lnTo>
                    <a:pt x="151271" y="213247"/>
                  </a:lnTo>
                  <a:lnTo>
                    <a:pt x="93402" y="257259"/>
                  </a:lnTo>
                  <a:lnTo>
                    <a:pt x="48620" y="304014"/>
                  </a:lnTo>
                  <a:lnTo>
                    <a:pt x="17851" y="353149"/>
                  </a:lnTo>
                  <a:lnTo>
                    <a:pt x="2022" y="404306"/>
                  </a:lnTo>
                  <a:lnTo>
                    <a:pt x="0" y="430529"/>
                  </a:lnTo>
                  <a:lnTo>
                    <a:pt x="2022" y="456753"/>
                  </a:lnTo>
                  <a:lnTo>
                    <a:pt x="17851" y="507910"/>
                  </a:lnTo>
                  <a:lnTo>
                    <a:pt x="48620" y="557045"/>
                  </a:lnTo>
                  <a:lnTo>
                    <a:pt x="93402" y="603800"/>
                  </a:lnTo>
                  <a:lnTo>
                    <a:pt x="151271" y="647812"/>
                  </a:lnTo>
                  <a:lnTo>
                    <a:pt x="184822" y="668678"/>
                  </a:lnTo>
                  <a:lnTo>
                    <a:pt x="221297" y="688723"/>
                  </a:lnTo>
                  <a:lnTo>
                    <a:pt x="260581" y="707902"/>
                  </a:lnTo>
                  <a:lnTo>
                    <a:pt x="302556" y="726170"/>
                  </a:lnTo>
                  <a:lnTo>
                    <a:pt x="347107" y="743482"/>
                  </a:lnTo>
                  <a:lnTo>
                    <a:pt x="394118" y="759794"/>
                  </a:lnTo>
                  <a:lnTo>
                    <a:pt x="443473" y="775060"/>
                  </a:lnTo>
                  <a:lnTo>
                    <a:pt x="495056" y="789234"/>
                  </a:lnTo>
                  <a:lnTo>
                    <a:pt x="548752" y="802273"/>
                  </a:lnTo>
                  <a:lnTo>
                    <a:pt x="604445" y="814130"/>
                  </a:lnTo>
                  <a:lnTo>
                    <a:pt x="662018" y="824761"/>
                  </a:lnTo>
                  <a:lnTo>
                    <a:pt x="721355" y="834121"/>
                  </a:lnTo>
                  <a:lnTo>
                    <a:pt x="782342" y="842164"/>
                  </a:lnTo>
                  <a:lnTo>
                    <a:pt x="844861" y="848846"/>
                  </a:lnTo>
                  <a:lnTo>
                    <a:pt x="908797" y="854122"/>
                  </a:lnTo>
                  <a:lnTo>
                    <a:pt x="974034" y="857946"/>
                  </a:lnTo>
                  <a:lnTo>
                    <a:pt x="1040456" y="860274"/>
                  </a:lnTo>
                  <a:lnTo>
                    <a:pt x="1107948" y="861060"/>
                  </a:lnTo>
                  <a:lnTo>
                    <a:pt x="2215896" y="861060"/>
                  </a:lnTo>
                  <a:lnTo>
                    <a:pt x="2215896" y="734949"/>
                  </a:lnTo>
                  <a:lnTo>
                    <a:pt x="1891411" y="734949"/>
                  </a:lnTo>
                  <a:lnTo>
                    <a:pt x="1950985" y="709880"/>
                  </a:lnTo>
                  <a:lnTo>
                    <a:pt x="2004941" y="683233"/>
                  </a:lnTo>
                  <a:lnTo>
                    <a:pt x="2053127" y="655152"/>
                  </a:lnTo>
                  <a:lnTo>
                    <a:pt x="2095387" y="625781"/>
                  </a:lnTo>
                  <a:lnTo>
                    <a:pt x="2131568" y="595264"/>
                  </a:lnTo>
                  <a:lnTo>
                    <a:pt x="2161515" y="563745"/>
                  </a:lnTo>
                  <a:lnTo>
                    <a:pt x="2185076" y="531368"/>
                  </a:lnTo>
                  <a:lnTo>
                    <a:pt x="2212420" y="464616"/>
                  </a:lnTo>
                  <a:lnTo>
                    <a:pt x="2215896" y="430529"/>
                  </a:lnTo>
                  <a:lnTo>
                    <a:pt x="2213873" y="404306"/>
                  </a:lnTo>
                  <a:lnTo>
                    <a:pt x="2198044" y="353149"/>
                  </a:lnTo>
                  <a:lnTo>
                    <a:pt x="2167275" y="304014"/>
                  </a:lnTo>
                  <a:lnTo>
                    <a:pt x="2122493" y="257259"/>
                  </a:lnTo>
                  <a:lnTo>
                    <a:pt x="2064624" y="213247"/>
                  </a:lnTo>
                  <a:lnTo>
                    <a:pt x="2031073" y="192381"/>
                  </a:lnTo>
                  <a:lnTo>
                    <a:pt x="1994598" y="172336"/>
                  </a:lnTo>
                  <a:lnTo>
                    <a:pt x="1955314" y="153157"/>
                  </a:lnTo>
                  <a:lnTo>
                    <a:pt x="1913339" y="134889"/>
                  </a:lnTo>
                  <a:lnTo>
                    <a:pt x="1868788" y="117577"/>
                  </a:lnTo>
                  <a:lnTo>
                    <a:pt x="1821777" y="101265"/>
                  </a:lnTo>
                  <a:lnTo>
                    <a:pt x="1772422" y="85999"/>
                  </a:lnTo>
                  <a:lnTo>
                    <a:pt x="1720839" y="71825"/>
                  </a:lnTo>
                  <a:lnTo>
                    <a:pt x="1667143" y="58786"/>
                  </a:lnTo>
                  <a:lnTo>
                    <a:pt x="1611450" y="46929"/>
                  </a:lnTo>
                  <a:lnTo>
                    <a:pt x="1553877" y="36298"/>
                  </a:lnTo>
                  <a:lnTo>
                    <a:pt x="1494540" y="26938"/>
                  </a:lnTo>
                  <a:lnTo>
                    <a:pt x="1433553" y="18895"/>
                  </a:lnTo>
                  <a:lnTo>
                    <a:pt x="1371034" y="12213"/>
                  </a:lnTo>
                  <a:lnTo>
                    <a:pt x="1307098" y="6937"/>
                  </a:lnTo>
                  <a:lnTo>
                    <a:pt x="1241861" y="3113"/>
                  </a:lnTo>
                  <a:lnTo>
                    <a:pt x="1175439" y="785"/>
                  </a:lnTo>
                  <a:lnTo>
                    <a:pt x="110794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295132" y="804672"/>
              <a:ext cx="2216150" cy="861060"/>
            </a:xfrm>
            <a:custGeom>
              <a:avLst/>
              <a:gdLst/>
              <a:ahLst/>
              <a:cxnLst/>
              <a:rect l="l" t="t" r="r" b="b"/>
              <a:pathLst>
                <a:path w="2216150" h="861060">
                  <a:moveTo>
                    <a:pt x="1107948" y="861060"/>
                  </a:moveTo>
                  <a:lnTo>
                    <a:pt x="1040456" y="860274"/>
                  </a:lnTo>
                  <a:lnTo>
                    <a:pt x="974034" y="857946"/>
                  </a:lnTo>
                  <a:lnTo>
                    <a:pt x="908797" y="854122"/>
                  </a:lnTo>
                  <a:lnTo>
                    <a:pt x="844861" y="848846"/>
                  </a:lnTo>
                  <a:lnTo>
                    <a:pt x="782342" y="842164"/>
                  </a:lnTo>
                  <a:lnTo>
                    <a:pt x="721355" y="834121"/>
                  </a:lnTo>
                  <a:lnTo>
                    <a:pt x="662018" y="824761"/>
                  </a:lnTo>
                  <a:lnTo>
                    <a:pt x="604445" y="814130"/>
                  </a:lnTo>
                  <a:lnTo>
                    <a:pt x="548752" y="802273"/>
                  </a:lnTo>
                  <a:lnTo>
                    <a:pt x="495056" y="789234"/>
                  </a:lnTo>
                  <a:lnTo>
                    <a:pt x="443473" y="775060"/>
                  </a:lnTo>
                  <a:lnTo>
                    <a:pt x="394118" y="759794"/>
                  </a:lnTo>
                  <a:lnTo>
                    <a:pt x="347107" y="743482"/>
                  </a:lnTo>
                  <a:lnTo>
                    <a:pt x="302556" y="726170"/>
                  </a:lnTo>
                  <a:lnTo>
                    <a:pt x="260581" y="707902"/>
                  </a:lnTo>
                  <a:lnTo>
                    <a:pt x="221297" y="688723"/>
                  </a:lnTo>
                  <a:lnTo>
                    <a:pt x="184822" y="668678"/>
                  </a:lnTo>
                  <a:lnTo>
                    <a:pt x="151271" y="647812"/>
                  </a:lnTo>
                  <a:lnTo>
                    <a:pt x="93402" y="603800"/>
                  </a:lnTo>
                  <a:lnTo>
                    <a:pt x="48620" y="557045"/>
                  </a:lnTo>
                  <a:lnTo>
                    <a:pt x="17851" y="507910"/>
                  </a:lnTo>
                  <a:lnTo>
                    <a:pt x="2022" y="456753"/>
                  </a:lnTo>
                  <a:lnTo>
                    <a:pt x="0" y="430529"/>
                  </a:lnTo>
                  <a:lnTo>
                    <a:pt x="2022" y="404306"/>
                  </a:lnTo>
                  <a:lnTo>
                    <a:pt x="17851" y="353149"/>
                  </a:lnTo>
                  <a:lnTo>
                    <a:pt x="48620" y="304014"/>
                  </a:lnTo>
                  <a:lnTo>
                    <a:pt x="93402" y="257259"/>
                  </a:lnTo>
                  <a:lnTo>
                    <a:pt x="151271" y="213247"/>
                  </a:lnTo>
                  <a:lnTo>
                    <a:pt x="184822" y="192381"/>
                  </a:lnTo>
                  <a:lnTo>
                    <a:pt x="221297" y="172336"/>
                  </a:lnTo>
                  <a:lnTo>
                    <a:pt x="260581" y="153157"/>
                  </a:lnTo>
                  <a:lnTo>
                    <a:pt x="302556" y="134889"/>
                  </a:lnTo>
                  <a:lnTo>
                    <a:pt x="347107" y="117577"/>
                  </a:lnTo>
                  <a:lnTo>
                    <a:pt x="394118" y="101265"/>
                  </a:lnTo>
                  <a:lnTo>
                    <a:pt x="443473" y="85999"/>
                  </a:lnTo>
                  <a:lnTo>
                    <a:pt x="495056" y="71825"/>
                  </a:lnTo>
                  <a:lnTo>
                    <a:pt x="548752" y="58786"/>
                  </a:lnTo>
                  <a:lnTo>
                    <a:pt x="604445" y="46929"/>
                  </a:lnTo>
                  <a:lnTo>
                    <a:pt x="662018" y="36298"/>
                  </a:lnTo>
                  <a:lnTo>
                    <a:pt x="721355" y="26938"/>
                  </a:lnTo>
                  <a:lnTo>
                    <a:pt x="782342" y="18895"/>
                  </a:lnTo>
                  <a:lnTo>
                    <a:pt x="844861" y="12213"/>
                  </a:lnTo>
                  <a:lnTo>
                    <a:pt x="908797" y="6937"/>
                  </a:lnTo>
                  <a:lnTo>
                    <a:pt x="974034" y="3113"/>
                  </a:lnTo>
                  <a:lnTo>
                    <a:pt x="1040456" y="785"/>
                  </a:lnTo>
                  <a:lnTo>
                    <a:pt x="1107948" y="0"/>
                  </a:lnTo>
                  <a:lnTo>
                    <a:pt x="1175439" y="785"/>
                  </a:lnTo>
                  <a:lnTo>
                    <a:pt x="1241861" y="3113"/>
                  </a:lnTo>
                  <a:lnTo>
                    <a:pt x="1307098" y="6937"/>
                  </a:lnTo>
                  <a:lnTo>
                    <a:pt x="1371034" y="12213"/>
                  </a:lnTo>
                  <a:lnTo>
                    <a:pt x="1433553" y="18895"/>
                  </a:lnTo>
                  <a:lnTo>
                    <a:pt x="1494540" y="26938"/>
                  </a:lnTo>
                  <a:lnTo>
                    <a:pt x="1553877" y="36298"/>
                  </a:lnTo>
                  <a:lnTo>
                    <a:pt x="1611450" y="46929"/>
                  </a:lnTo>
                  <a:lnTo>
                    <a:pt x="1667143" y="58786"/>
                  </a:lnTo>
                  <a:lnTo>
                    <a:pt x="1720839" y="71825"/>
                  </a:lnTo>
                  <a:lnTo>
                    <a:pt x="1772422" y="85999"/>
                  </a:lnTo>
                  <a:lnTo>
                    <a:pt x="1821777" y="101265"/>
                  </a:lnTo>
                  <a:lnTo>
                    <a:pt x="1868788" y="117577"/>
                  </a:lnTo>
                  <a:lnTo>
                    <a:pt x="1913339" y="134889"/>
                  </a:lnTo>
                  <a:lnTo>
                    <a:pt x="1955314" y="153157"/>
                  </a:lnTo>
                  <a:lnTo>
                    <a:pt x="1994598" y="172336"/>
                  </a:lnTo>
                  <a:lnTo>
                    <a:pt x="2031073" y="192381"/>
                  </a:lnTo>
                  <a:lnTo>
                    <a:pt x="2064624" y="213247"/>
                  </a:lnTo>
                  <a:lnTo>
                    <a:pt x="2122493" y="257259"/>
                  </a:lnTo>
                  <a:lnTo>
                    <a:pt x="2167275" y="304014"/>
                  </a:lnTo>
                  <a:lnTo>
                    <a:pt x="2198044" y="353149"/>
                  </a:lnTo>
                  <a:lnTo>
                    <a:pt x="2213873" y="404306"/>
                  </a:lnTo>
                  <a:lnTo>
                    <a:pt x="2215896" y="430529"/>
                  </a:lnTo>
                  <a:lnTo>
                    <a:pt x="2212420" y="464616"/>
                  </a:lnTo>
                  <a:lnTo>
                    <a:pt x="2185076" y="531368"/>
                  </a:lnTo>
                  <a:lnTo>
                    <a:pt x="2161515" y="563745"/>
                  </a:lnTo>
                  <a:lnTo>
                    <a:pt x="2131568" y="595264"/>
                  </a:lnTo>
                  <a:lnTo>
                    <a:pt x="2095387" y="625781"/>
                  </a:lnTo>
                  <a:lnTo>
                    <a:pt x="2053127" y="655152"/>
                  </a:lnTo>
                  <a:lnTo>
                    <a:pt x="2004941" y="683233"/>
                  </a:lnTo>
                  <a:lnTo>
                    <a:pt x="1950985" y="709880"/>
                  </a:lnTo>
                  <a:lnTo>
                    <a:pt x="1891411" y="734949"/>
                  </a:lnTo>
                  <a:lnTo>
                    <a:pt x="2215896" y="734949"/>
                  </a:lnTo>
                  <a:lnTo>
                    <a:pt x="2215896" y="861060"/>
                  </a:lnTo>
                  <a:lnTo>
                    <a:pt x="1107948" y="861060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3079" y="1937004"/>
            <a:ext cx="790955" cy="11475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31208" y="2100072"/>
            <a:ext cx="1046988" cy="11201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8912" y="579119"/>
            <a:ext cx="1243584" cy="118414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027804" y="3316096"/>
            <a:ext cx="8063865" cy="473075"/>
            <a:chOff x="4027804" y="3316096"/>
            <a:chExt cx="8063865" cy="47307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0979" y="3319271"/>
              <a:ext cx="8057388" cy="4663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30979" y="3319271"/>
              <a:ext cx="8057515" cy="466725"/>
            </a:xfrm>
            <a:custGeom>
              <a:avLst/>
              <a:gdLst/>
              <a:ahLst/>
              <a:cxnLst/>
              <a:rect l="l" t="t" r="r" b="b"/>
              <a:pathLst>
                <a:path w="8057515" h="466725">
                  <a:moveTo>
                    <a:pt x="0" y="77724"/>
                  </a:moveTo>
                  <a:lnTo>
                    <a:pt x="6107" y="47470"/>
                  </a:lnTo>
                  <a:lnTo>
                    <a:pt x="22764" y="22764"/>
                  </a:lnTo>
                  <a:lnTo>
                    <a:pt x="47470" y="6107"/>
                  </a:lnTo>
                  <a:lnTo>
                    <a:pt x="77724" y="0"/>
                  </a:lnTo>
                  <a:lnTo>
                    <a:pt x="7979664" y="0"/>
                  </a:lnTo>
                  <a:lnTo>
                    <a:pt x="8009917" y="6107"/>
                  </a:lnTo>
                  <a:lnTo>
                    <a:pt x="8034623" y="22764"/>
                  </a:lnTo>
                  <a:lnTo>
                    <a:pt x="8051280" y="47470"/>
                  </a:lnTo>
                  <a:lnTo>
                    <a:pt x="8057388" y="77724"/>
                  </a:lnTo>
                  <a:lnTo>
                    <a:pt x="8057388" y="388619"/>
                  </a:lnTo>
                  <a:lnTo>
                    <a:pt x="8051280" y="418873"/>
                  </a:lnTo>
                  <a:lnTo>
                    <a:pt x="8034623" y="443579"/>
                  </a:lnTo>
                  <a:lnTo>
                    <a:pt x="8009917" y="460236"/>
                  </a:lnTo>
                  <a:lnTo>
                    <a:pt x="7979664" y="466344"/>
                  </a:lnTo>
                  <a:lnTo>
                    <a:pt x="77724" y="466344"/>
                  </a:lnTo>
                  <a:lnTo>
                    <a:pt x="47470" y="460236"/>
                  </a:lnTo>
                  <a:lnTo>
                    <a:pt x="22764" y="443579"/>
                  </a:lnTo>
                  <a:lnTo>
                    <a:pt x="6107" y="418873"/>
                  </a:lnTo>
                  <a:lnTo>
                    <a:pt x="0" y="388619"/>
                  </a:lnTo>
                  <a:lnTo>
                    <a:pt x="0" y="77724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680584" y="3248914"/>
            <a:ext cx="400304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975" b="1">
                <a:latin typeface="Tahoma"/>
                <a:cs typeface="Tahoma"/>
              </a:rPr>
              <a:t>ต</a:t>
            </a:r>
            <a:r>
              <a:rPr dirty="0" sz="3200" spc="-965" b="1">
                <a:latin typeface="Tahoma"/>
                <a:cs typeface="Tahoma"/>
              </a:rPr>
              <a:t>ด</a:t>
            </a:r>
            <a:r>
              <a:rPr dirty="0" sz="3200" spc="-875" b="1">
                <a:latin typeface="Tahoma"/>
                <a:cs typeface="Tahoma"/>
              </a:rPr>
              <a:t>มา</a:t>
            </a:r>
            <a:r>
              <a:rPr dirty="0" sz="3200" spc="-975" b="1">
                <a:latin typeface="Tahoma"/>
                <a:cs typeface="Tahoma"/>
              </a:rPr>
              <a:t>ย</a:t>
            </a:r>
            <a:r>
              <a:rPr dirty="0" sz="3200" spc="-840" b="1">
                <a:latin typeface="Tahoma"/>
                <a:cs typeface="Tahoma"/>
              </a:rPr>
              <a:t>ง</a:t>
            </a:r>
            <a:r>
              <a:rPr dirty="0" sz="3200" spc="-800" b="1">
                <a:latin typeface="Tahoma"/>
                <a:cs typeface="Tahoma"/>
              </a:rPr>
              <a:t>ไ</a:t>
            </a:r>
            <a:r>
              <a:rPr dirty="0" sz="3200" spc="-830" b="1">
                <a:latin typeface="Tahoma"/>
                <a:cs typeface="Tahoma"/>
              </a:rPr>
              <a:t>ง</a:t>
            </a:r>
            <a:r>
              <a:rPr dirty="0" sz="3200" spc="-20" b="1">
                <a:latin typeface="Tahoma"/>
                <a:cs typeface="Tahoma"/>
              </a:rPr>
              <a:t>?</a:t>
            </a:r>
            <a:r>
              <a:rPr dirty="0" sz="3200" spc="-240" b="1">
                <a:latin typeface="Tahoma"/>
                <a:cs typeface="Tahoma"/>
              </a:rPr>
              <a:t> </a:t>
            </a:r>
            <a:r>
              <a:rPr dirty="0" sz="3200" spc="-850" b="1">
                <a:latin typeface="Tahoma"/>
                <a:cs typeface="Tahoma"/>
              </a:rPr>
              <a:t>แ</a:t>
            </a:r>
            <a:r>
              <a:rPr dirty="0" sz="3200" spc="-875" b="1">
                <a:latin typeface="Tahoma"/>
                <a:cs typeface="Tahoma"/>
              </a:rPr>
              <a:t>ล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940" b="1">
                <a:latin typeface="Tahoma"/>
                <a:cs typeface="Tahoma"/>
              </a:rPr>
              <a:t>แยก</a:t>
            </a:r>
            <a:r>
              <a:rPr dirty="0" sz="3200" spc="-965" b="1">
                <a:latin typeface="Tahoma"/>
                <a:cs typeface="Tahoma"/>
              </a:rPr>
              <a:t>ก</a:t>
            </a:r>
            <a:r>
              <a:rPr dirty="0" sz="3200" spc="-1025" b="1">
                <a:latin typeface="Tahoma"/>
                <a:cs typeface="Tahoma"/>
              </a:rPr>
              <a:t>ก</a:t>
            </a:r>
            <a:r>
              <a:rPr dirty="0" sz="3200" spc="-969" b="1">
                <a:latin typeface="Tahoma"/>
                <a:cs typeface="Tahoma"/>
              </a:rPr>
              <a:t>ต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930" b="1">
                <a:latin typeface="Tahoma"/>
                <a:cs typeface="Tahoma"/>
              </a:rPr>
              <a:t>ตอน</a:t>
            </a:r>
            <a:r>
              <a:rPr dirty="0" sz="3200" spc="-725" b="1">
                <a:latin typeface="Tahoma"/>
                <a:cs typeface="Tahoma"/>
              </a:rPr>
              <a:t>ไ</a:t>
            </a:r>
            <a:r>
              <a:rPr dirty="0" sz="3200" spc="-955" b="1">
                <a:latin typeface="Tahoma"/>
                <a:cs typeface="Tahoma"/>
              </a:rPr>
              <a:t>ห</a:t>
            </a:r>
            <a:r>
              <a:rPr dirty="0" sz="3200" spc="-894" b="1">
                <a:latin typeface="Tahoma"/>
                <a:cs typeface="Tahoma"/>
              </a:rPr>
              <a:t>น</a:t>
            </a:r>
            <a:r>
              <a:rPr dirty="0" sz="3200" spc="-20" b="1">
                <a:latin typeface="Tahoma"/>
                <a:cs typeface="Tahoma"/>
              </a:rPr>
              <a:t>?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0252" y="397509"/>
            <a:ext cx="877697" cy="432181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509267" y="253238"/>
            <a:ext cx="213995" cy="360045"/>
            <a:chOff x="1509267" y="253238"/>
            <a:chExt cx="213995" cy="360045"/>
          </a:xfrm>
        </p:grpSpPr>
        <p:sp>
          <p:nvSpPr>
            <p:cNvPr id="15" name="object 15"/>
            <p:cNvSpPr/>
            <p:nvPr/>
          </p:nvSpPr>
          <p:spPr>
            <a:xfrm>
              <a:off x="1528699" y="265302"/>
              <a:ext cx="194310" cy="347980"/>
            </a:xfrm>
            <a:custGeom>
              <a:avLst/>
              <a:gdLst/>
              <a:ahLst/>
              <a:cxnLst/>
              <a:rect l="l" t="t" r="r" b="b"/>
              <a:pathLst>
                <a:path w="194310" h="347980">
                  <a:moveTo>
                    <a:pt x="194056" y="330454"/>
                  </a:moveTo>
                  <a:lnTo>
                    <a:pt x="193421" y="327152"/>
                  </a:lnTo>
                  <a:lnTo>
                    <a:pt x="129463" y="13843"/>
                  </a:lnTo>
                  <a:lnTo>
                    <a:pt x="127762" y="5473"/>
                  </a:lnTo>
                  <a:lnTo>
                    <a:pt x="127127" y="2159"/>
                  </a:lnTo>
                  <a:lnTo>
                    <a:pt x="123952" y="0"/>
                  </a:lnTo>
                  <a:lnTo>
                    <a:pt x="120650" y="647"/>
                  </a:lnTo>
                  <a:lnTo>
                    <a:pt x="28956" y="19431"/>
                  </a:lnTo>
                  <a:lnTo>
                    <a:pt x="26924" y="19824"/>
                  </a:lnTo>
                  <a:lnTo>
                    <a:pt x="25146" y="21209"/>
                  </a:lnTo>
                  <a:lnTo>
                    <a:pt x="24384" y="23241"/>
                  </a:lnTo>
                  <a:lnTo>
                    <a:pt x="762" y="88023"/>
                  </a:lnTo>
                  <a:lnTo>
                    <a:pt x="0" y="90043"/>
                  </a:lnTo>
                  <a:lnTo>
                    <a:pt x="381" y="92456"/>
                  </a:lnTo>
                  <a:lnTo>
                    <a:pt x="1778" y="94107"/>
                  </a:lnTo>
                  <a:lnTo>
                    <a:pt x="3302" y="95758"/>
                  </a:lnTo>
                  <a:lnTo>
                    <a:pt x="5461" y="96520"/>
                  </a:lnTo>
                  <a:lnTo>
                    <a:pt x="7620" y="96139"/>
                  </a:lnTo>
                  <a:lnTo>
                    <a:pt x="67945" y="83820"/>
                  </a:lnTo>
                  <a:lnTo>
                    <a:pt x="120650" y="342011"/>
                  </a:lnTo>
                  <a:lnTo>
                    <a:pt x="121272" y="345313"/>
                  </a:lnTo>
                  <a:lnTo>
                    <a:pt x="124587" y="347472"/>
                  </a:lnTo>
                  <a:lnTo>
                    <a:pt x="127889" y="346837"/>
                  </a:lnTo>
                  <a:lnTo>
                    <a:pt x="188595" y="334391"/>
                  </a:lnTo>
                  <a:lnTo>
                    <a:pt x="191897" y="333756"/>
                  </a:lnTo>
                  <a:lnTo>
                    <a:pt x="191973" y="333629"/>
                  </a:lnTo>
                  <a:lnTo>
                    <a:pt x="194056" y="330454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15363" y="259334"/>
              <a:ext cx="180975" cy="334645"/>
            </a:xfrm>
            <a:custGeom>
              <a:avLst/>
              <a:gdLst/>
              <a:ahLst/>
              <a:cxnLst/>
              <a:rect l="l" t="t" r="r" b="b"/>
              <a:pathLst>
                <a:path w="180975" h="334645">
                  <a:moveTo>
                    <a:pt x="115443" y="0"/>
                  </a:moveTo>
                  <a:lnTo>
                    <a:pt x="23749" y="18796"/>
                  </a:lnTo>
                  <a:lnTo>
                    <a:pt x="0" y="83439"/>
                  </a:lnTo>
                  <a:lnTo>
                    <a:pt x="66294" y="69976"/>
                  </a:lnTo>
                  <a:lnTo>
                    <a:pt x="120142" y="334264"/>
                  </a:lnTo>
                  <a:lnTo>
                    <a:pt x="180975" y="321818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15363" y="259334"/>
              <a:ext cx="180975" cy="334645"/>
            </a:xfrm>
            <a:custGeom>
              <a:avLst/>
              <a:gdLst/>
              <a:ahLst/>
              <a:cxnLst/>
              <a:rect l="l" t="t" r="r" b="b"/>
              <a:pathLst>
                <a:path w="180975" h="334645">
                  <a:moveTo>
                    <a:pt x="23749" y="18796"/>
                  </a:moveTo>
                  <a:lnTo>
                    <a:pt x="115443" y="0"/>
                  </a:lnTo>
                  <a:lnTo>
                    <a:pt x="180975" y="321818"/>
                  </a:lnTo>
                  <a:lnTo>
                    <a:pt x="120142" y="334264"/>
                  </a:lnTo>
                  <a:lnTo>
                    <a:pt x="66294" y="69976"/>
                  </a:lnTo>
                  <a:lnTo>
                    <a:pt x="0" y="83439"/>
                  </a:lnTo>
                  <a:lnTo>
                    <a:pt x="23749" y="18796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7250" y="400050"/>
            <a:ext cx="683387" cy="35001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36489" y="393700"/>
            <a:ext cx="682878" cy="2872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53734" y="393700"/>
            <a:ext cx="1235075" cy="29222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19643" y="394208"/>
            <a:ext cx="683386" cy="35001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89643" y="394208"/>
            <a:ext cx="334645" cy="28740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44304" y="387731"/>
            <a:ext cx="2160397" cy="29387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12716" y="3914394"/>
            <a:ext cx="681736" cy="34836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82717" y="3914394"/>
            <a:ext cx="198628" cy="28575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286247" y="3950715"/>
            <a:ext cx="523239" cy="27152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926454" y="3978655"/>
            <a:ext cx="2085975" cy="22948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776020" y="3907409"/>
            <a:ext cx="1323975" cy="356870"/>
            <a:chOff x="776020" y="3907409"/>
            <a:chExt cx="1323975" cy="356870"/>
          </a:xfrm>
        </p:grpSpPr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6020" y="3913886"/>
              <a:ext cx="683463" cy="35001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55241" y="3907409"/>
              <a:ext cx="544322" cy="293877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73211" y="3936491"/>
            <a:ext cx="1379220" cy="137922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844420" y="649351"/>
            <a:ext cx="16846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75" b="1">
                <a:latin typeface="Tahoma"/>
                <a:cs typeface="Tahoma"/>
              </a:rPr>
              <a:t>เราไปงานอบรมมางานหนึ่ง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44420" y="853566"/>
            <a:ext cx="16998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800" spc="-390" b="1">
                <a:latin typeface="Tahoma"/>
                <a:cs typeface="Tahoma"/>
              </a:rPr>
              <a:t>ซึ่งกม็</a:t>
            </a:r>
            <a:r>
              <a:rPr dirty="0" sz="1800" spc="42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ี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การสวมใส่หน้ากาก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44420" y="1338198"/>
            <a:ext cx="175641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dirty="0" sz="1800" spc="-390" b="1">
                <a:latin typeface="Tahoma"/>
                <a:cs typeface="Tahoma"/>
              </a:rPr>
              <a:t>อบรมไปหลายชั่วโมง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1980"/>
              </a:lnSpc>
            </a:pPr>
            <a:r>
              <a:rPr dirty="0" sz="1800" spc="-390" b="1">
                <a:latin typeface="Tahoma"/>
                <a:cs typeface="Tahoma"/>
              </a:rPr>
              <a:t>หลงจากเสร็จงาน</a:t>
            </a:r>
            <a:r>
              <a:rPr dirty="0" sz="1800" spc="215" b="1">
                <a:latin typeface="Tahoma"/>
                <a:cs typeface="Tahoma"/>
              </a:rPr>
              <a:t> </a:t>
            </a:r>
            <a:r>
              <a:rPr dirty="0" sz="1800" spc="-470" b="1">
                <a:latin typeface="Tahoma"/>
                <a:cs typeface="Tahoma"/>
              </a:rPr>
              <a:t>เรากม็</a:t>
            </a:r>
            <a:r>
              <a:rPr dirty="0" sz="1800" spc="44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ีการ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2541" y="1795094"/>
            <a:ext cx="31267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8725" algn="l"/>
              </a:tabLst>
            </a:pPr>
            <a:r>
              <a:rPr dirty="0" sz="1800" spc="-425" b="1">
                <a:latin typeface="Tahoma"/>
                <a:cs typeface="Tahoma"/>
              </a:rPr>
              <a:t>กนอาหารร่วมกนั	</a:t>
            </a:r>
            <a:r>
              <a:rPr dirty="0" sz="1800" spc="-430" b="1">
                <a:latin typeface="Tahoma"/>
                <a:cs typeface="Tahoma"/>
              </a:rPr>
              <a:t>โดยจัดจากโรงแรมและแยกจาน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2541" y="2024253"/>
            <a:ext cx="3128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5660" algn="l"/>
                <a:tab pos="2212975" algn="l"/>
                <a:tab pos="2870200" algn="l"/>
              </a:tabLst>
            </a:pPr>
            <a:r>
              <a:rPr dirty="0" sz="1800" spc="-395" b="1">
                <a:latin typeface="Tahoma"/>
                <a:cs typeface="Tahoma"/>
              </a:rPr>
              <a:t>ใ</a:t>
            </a:r>
            <a:r>
              <a:rPr dirty="0" sz="1800" spc="-560" b="1">
                <a:latin typeface="Tahoma"/>
                <a:cs typeface="Tahoma"/>
              </a:rPr>
              <a:t>ค</a:t>
            </a:r>
            <a:r>
              <a:rPr dirty="0" sz="1800" spc="-385" b="1">
                <a:latin typeface="Tahoma"/>
                <a:cs typeface="Tahoma"/>
              </a:rPr>
              <a:t>รจา</a:t>
            </a:r>
            <a:r>
              <a:rPr dirty="0" sz="1800" spc="-455" b="1">
                <a:latin typeface="Tahoma"/>
                <a:cs typeface="Tahoma"/>
              </a:rPr>
              <a:t>น</a:t>
            </a:r>
            <a:r>
              <a:rPr dirty="0" sz="1800" spc="-430" b="1">
                <a:latin typeface="Tahoma"/>
                <a:cs typeface="Tahoma"/>
              </a:rPr>
              <a:t>ม</a:t>
            </a:r>
            <a:r>
              <a:rPr dirty="0" sz="1800" spc="-1215" b="1">
                <a:latin typeface="Tahoma"/>
                <a:cs typeface="Tahoma"/>
              </a:rPr>
              <a:t>น</a:t>
            </a:r>
            <a:r>
              <a:rPr dirty="0" sz="1800" b="1">
                <a:latin typeface="Tahoma"/>
                <a:cs typeface="Tahoma"/>
              </a:rPr>
              <a:t>ั	</a:t>
            </a:r>
            <a:r>
              <a:rPr dirty="0" sz="1800" spc="-480" b="1">
                <a:latin typeface="Tahoma"/>
                <a:cs typeface="Tahoma"/>
              </a:rPr>
              <a:t>แ</a:t>
            </a:r>
            <a:r>
              <a:rPr dirty="0" sz="1800" spc="-515" b="1">
                <a:latin typeface="Tahoma"/>
                <a:cs typeface="Tahoma"/>
              </a:rPr>
              <a:t>ล</a:t>
            </a:r>
            <a:r>
              <a:rPr dirty="0" sz="1800" spc="-229" b="1">
                <a:latin typeface="Tahoma"/>
                <a:cs typeface="Tahoma"/>
              </a:rPr>
              <a:t>ะ</a:t>
            </a:r>
            <a:r>
              <a:rPr dirty="0" sz="1800" spc="-250" b="1">
                <a:latin typeface="Tahoma"/>
                <a:cs typeface="Tahoma"/>
              </a:rPr>
              <a:t>เ</a:t>
            </a:r>
            <a:r>
              <a:rPr dirty="0" sz="1800" spc="-390" b="1">
                <a:latin typeface="Tahoma"/>
                <a:cs typeface="Tahoma"/>
              </a:rPr>
              <a:t>ร</a:t>
            </a:r>
            <a:r>
              <a:rPr dirty="0" sz="1800" spc="-455" b="1">
                <a:latin typeface="Tahoma"/>
                <a:cs typeface="Tahoma"/>
              </a:rPr>
              <a:t>า</a:t>
            </a:r>
            <a:r>
              <a:rPr dirty="0" sz="1800" spc="-305" b="1">
                <a:latin typeface="Tahoma"/>
                <a:cs typeface="Tahoma"/>
              </a:rPr>
              <a:t>เ</a:t>
            </a:r>
            <a:r>
              <a:rPr dirty="0" sz="1800" spc="-225" b="1">
                <a:latin typeface="Tahoma"/>
                <a:cs typeface="Tahoma"/>
              </a:rPr>
              <a:t>ดิ</a:t>
            </a:r>
            <a:r>
              <a:rPr dirty="0" sz="1800" spc="-455" b="1">
                <a:latin typeface="Tahoma"/>
                <a:cs typeface="Tahoma"/>
              </a:rPr>
              <a:t>น</a:t>
            </a:r>
            <a:r>
              <a:rPr dirty="0" sz="1800" spc="-525" b="1">
                <a:latin typeface="Tahoma"/>
                <a:cs typeface="Tahoma"/>
              </a:rPr>
              <a:t>ข</a:t>
            </a:r>
            <a:r>
              <a:rPr dirty="0" sz="1800" spc="-1190" b="1">
                <a:latin typeface="Tahoma"/>
                <a:cs typeface="Tahoma"/>
              </a:rPr>
              <a:t>น</a:t>
            </a:r>
            <a:r>
              <a:rPr dirty="0" sz="1800" b="1">
                <a:latin typeface="Tahoma"/>
                <a:cs typeface="Tahoma"/>
              </a:rPr>
              <a:t>้ 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ไ</a:t>
            </a:r>
            <a:r>
              <a:rPr dirty="0" sz="1800" spc="-475" b="1">
                <a:latin typeface="Tahoma"/>
                <a:cs typeface="Tahoma"/>
              </a:rPr>
              <a:t>ป</a:t>
            </a:r>
            <a:r>
              <a:rPr dirty="0" sz="1800" spc="-415" b="1">
                <a:latin typeface="Tahoma"/>
                <a:cs typeface="Tahoma"/>
              </a:rPr>
              <a:t>บน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459" b="1">
                <a:latin typeface="Tahoma"/>
                <a:cs typeface="Tahoma"/>
              </a:rPr>
              <a:t>R</a:t>
            </a:r>
            <a:r>
              <a:rPr dirty="0" sz="1800" spc="-520" b="1">
                <a:latin typeface="Tahoma"/>
                <a:cs typeface="Tahoma"/>
              </a:rPr>
              <a:t>oo</a:t>
            </a:r>
            <a:r>
              <a:rPr dirty="0" sz="1800" spc="-390" b="1">
                <a:latin typeface="Tahoma"/>
                <a:cs typeface="Tahoma"/>
              </a:rPr>
              <a:t>fto</a:t>
            </a:r>
            <a:r>
              <a:rPr dirty="0" sz="1800" spc="-475" b="1">
                <a:latin typeface="Tahoma"/>
                <a:cs typeface="Tahoma"/>
              </a:rPr>
              <a:t>p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500" b="1">
                <a:latin typeface="Tahoma"/>
                <a:cs typeface="Tahoma"/>
              </a:rPr>
              <a:t>B</a:t>
            </a:r>
            <a:r>
              <a:rPr dirty="0" sz="1800" spc="-420" b="1">
                <a:latin typeface="Tahoma"/>
                <a:cs typeface="Tahoma"/>
              </a:rPr>
              <a:t>a</a:t>
            </a:r>
            <a:r>
              <a:rPr dirty="0" sz="1800" spc="-254" b="1">
                <a:latin typeface="Tahoma"/>
                <a:cs typeface="Tahoma"/>
              </a:rPr>
              <a:t>r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2541" y="2252853"/>
            <a:ext cx="3127375" cy="53022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 marR="5080">
              <a:lnSpc>
                <a:spcPts val="1810"/>
              </a:lnSpc>
              <a:spcBef>
                <a:spcPts val="450"/>
              </a:spcBef>
            </a:pPr>
            <a:r>
              <a:rPr dirty="0" sz="1800" spc="-455" b="1">
                <a:latin typeface="Tahoma"/>
                <a:cs typeface="Tahoma"/>
              </a:rPr>
              <a:t>ประมาณ</a:t>
            </a:r>
            <a:r>
              <a:rPr dirty="0" sz="1800" spc="-450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20นาที</a:t>
            </a:r>
            <a:r>
              <a:rPr dirty="0" sz="1800" spc="-400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แต่ไม่ได้ดื่มกบใครในน้ัน</a:t>
            </a:r>
            <a:r>
              <a:rPr dirty="0" sz="1800" spc="-13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มแก้ว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ตัวเอง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เราเข้าไปคุยกบั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คนทมี่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1800" spc="-480" b="1">
                <a:latin typeface="Tahoma"/>
                <a:cs typeface="Tahoma"/>
              </a:rPr>
              <a:t>าอบรมกนั</a:t>
            </a:r>
            <a:r>
              <a:rPr dirty="0" sz="1800" spc="-445" b="1">
                <a:latin typeface="Tahoma"/>
                <a:cs typeface="Tahoma"/>
              </a:rPr>
              <a:t> </a:t>
            </a:r>
            <a:r>
              <a:rPr dirty="0" sz="1800" spc="-430" b="1">
                <a:latin typeface="Tahoma"/>
                <a:cs typeface="Tahoma"/>
              </a:rPr>
              <a:t>แป๊</a:t>
            </a:r>
            <a:r>
              <a:rPr dirty="0" sz="1800" spc="-400" b="1">
                <a:latin typeface="Tahoma"/>
                <a:cs typeface="Tahoma"/>
              </a:rPr>
              <a:t> </a:t>
            </a:r>
            <a:r>
              <a:rPr dirty="0" sz="1800" spc="-320" b="1">
                <a:latin typeface="Tahoma"/>
                <a:cs typeface="Tahoma"/>
              </a:rPr>
              <a:t>ปนึงแล้ว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2541" y="2708528"/>
            <a:ext cx="11353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30" b="1">
                <a:latin typeface="Tahoma"/>
                <a:cs typeface="Tahoma"/>
              </a:rPr>
              <a:t>กออกกลบั</a:t>
            </a:r>
            <a:r>
              <a:rPr dirty="0" sz="1800" spc="250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บ้านเลย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50517" y="2685669"/>
            <a:ext cx="174878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2000" spc="-56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วนั</a:t>
            </a:r>
            <a:r>
              <a:rPr dirty="0" u="sng" sz="2000" spc="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33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น้ันไม่ได้รู้เลยว่ามีผู้ตดิ</a:t>
            </a:r>
            <a:r>
              <a:rPr dirty="0" u="sng" sz="2000" spc="2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221102" y="3189985"/>
            <a:ext cx="35560" cy="6350"/>
          </a:xfrm>
          <a:custGeom>
            <a:avLst/>
            <a:gdLst/>
            <a:ahLst/>
            <a:cxnLst/>
            <a:rect l="l" t="t" r="r" b="b"/>
            <a:pathLst>
              <a:path w="35560" h="6350">
                <a:moveTo>
                  <a:pt x="35051" y="0"/>
                </a:moveTo>
                <a:lnTo>
                  <a:pt x="0" y="0"/>
                </a:lnTo>
                <a:lnTo>
                  <a:pt x="0" y="6096"/>
                </a:lnTo>
                <a:lnTo>
                  <a:pt x="35051" y="6096"/>
                </a:lnTo>
                <a:lnTo>
                  <a:pt x="35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72541" y="2914269"/>
            <a:ext cx="31299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sng" sz="2000" spc="-3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เชื้อแล้วเข้าร่วมอบรมด้วย</a:t>
            </a:r>
            <a:r>
              <a:rPr dirty="0" sz="2000" spc="-2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59" b="1">
                <a:latin typeface="Tahoma"/>
                <a:cs typeface="Tahoma"/>
              </a:rPr>
              <a:t>เราเองปรกติทา˚</a:t>
            </a:r>
            <a:r>
              <a:rPr dirty="0" sz="1800" spc="190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งานอยู่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2541" y="3169996"/>
            <a:ext cx="31286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604770" algn="l"/>
              </a:tabLst>
            </a:pPr>
            <a:r>
              <a:rPr dirty="0" sz="1800" spc="-505" b="1">
                <a:latin typeface="Tahoma"/>
                <a:cs typeface="Tahoma"/>
              </a:rPr>
              <a:t>บ</a:t>
            </a:r>
            <a:r>
              <a:rPr dirty="0" sz="1800" spc="70" b="1">
                <a:latin typeface="Tahoma"/>
                <a:cs typeface="Tahoma"/>
              </a:rPr>
              <a:t>้</a:t>
            </a:r>
            <a:r>
              <a:rPr dirty="0" sz="1800" spc="-420" b="1">
                <a:latin typeface="Tahoma"/>
                <a:cs typeface="Tahoma"/>
              </a:rPr>
              <a:t>าน</a:t>
            </a:r>
            <a:r>
              <a:rPr dirty="0" sz="1800" spc="-375" b="1">
                <a:latin typeface="Tahoma"/>
                <a:cs typeface="Tahoma"/>
              </a:rPr>
              <a:t>มาร</a:t>
            </a:r>
            <a:r>
              <a:rPr dirty="0" sz="1800" spc="-300" b="1">
                <a:latin typeface="Tahoma"/>
                <a:cs typeface="Tahoma"/>
              </a:rPr>
              <a:t>ะ</a:t>
            </a:r>
            <a:r>
              <a:rPr dirty="0" sz="1800" spc="-370" b="1">
                <a:latin typeface="Tahoma"/>
                <a:cs typeface="Tahoma"/>
              </a:rPr>
              <a:t>ยะ</a:t>
            </a:r>
            <a:r>
              <a:rPr dirty="0" sz="1800" spc="-440" b="1">
                <a:latin typeface="Tahoma"/>
                <a:cs typeface="Tahoma"/>
              </a:rPr>
              <a:t>น</a:t>
            </a:r>
            <a:r>
              <a:rPr dirty="0" sz="1800" spc="10" b="1">
                <a:latin typeface="Tahoma"/>
                <a:cs typeface="Tahoma"/>
              </a:rPr>
              <a:t>ึ</a:t>
            </a:r>
            <a:r>
              <a:rPr dirty="0" sz="1800" spc="-395" b="1">
                <a:latin typeface="Tahoma"/>
                <a:cs typeface="Tahoma"/>
              </a:rPr>
              <a:t>ง</a:t>
            </a:r>
            <a:r>
              <a:rPr dirty="0" sz="1800" spc="-480" b="1">
                <a:latin typeface="Tahoma"/>
                <a:cs typeface="Tahoma"/>
              </a:rPr>
              <a:t>แ</a:t>
            </a:r>
            <a:r>
              <a:rPr dirty="0" sz="1800" spc="-550" b="1">
                <a:latin typeface="Tahoma"/>
                <a:cs typeface="Tahoma"/>
              </a:rPr>
              <a:t>ล</a:t>
            </a:r>
            <a:r>
              <a:rPr dirty="0" sz="1800" spc="45" b="1">
                <a:latin typeface="Tahoma"/>
                <a:cs typeface="Tahoma"/>
              </a:rPr>
              <a:t>้</a:t>
            </a:r>
            <a:r>
              <a:rPr dirty="0" sz="1800" spc="-310" b="1">
                <a:latin typeface="Tahoma"/>
                <a:cs typeface="Tahoma"/>
              </a:rPr>
              <a:t>ว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310" b="1">
                <a:latin typeface="Tahoma"/>
                <a:cs typeface="Tahoma"/>
              </a:rPr>
              <a:t>เ</a:t>
            </a:r>
            <a:r>
              <a:rPr dirty="0" sz="1800" spc="-570" b="1">
                <a:latin typeface="Tahoma"/>
                <a:cs typeface="Tahoma"/>
              </a:rPr>
              <a:t>พ</a:t>
            </a:r>
            <a:r>
              <a:rPr dirty="0" sz="1800" spc="-330" b="1">
                <a:latin typeface="Tahoma"/>
                <a:cs typeface="Tahoma"/>
              </a:rPr>
              <a:t>ร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225" b="1">
                <a:latin typeface="Tahoma"/>
                <a:cs typeface="Tahoma"/>
              </a:rPr>
              <a:t>ะ</a:t>
            </a:r>
            <a:r>
              <a:rPr dirty="0" sz="1800" spc="-310" b="1">
                <a:latin typeface="Tahoma"/>
                <a:cs typeface="Tahoma"/>
              </a:rPr>
              <a:t>เ</a:t>
            </a:r>
            <a:r>
              <a:rPr dirty="0" sz="1800" spc="-655" b="1">
                <a:latin typeface="Tahoma"/>
                <a:cs typeface="Tahoma"/>
              </a:rPr>
              <a:t>ป</a:t>
            </a:r>
            <a:r>
              <a:rPr dirty="0" sz="1800" b="1">
                <a:latin typeface="Tahoma"/>
                <a:cs typeface="Tahoma"/>
              </a:rPr>
              <a:t>็</a:t>
            </a:r>
            <a:r>
              <a:rPr dirty="0" sz="1800" spc="-315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น</a:t>
            </a:r>
            <a:r>
              <a:rPr dirty="0" sz="1800" spc="-500" b="1">
                <a:latin typeface="Tahoma"/>
                <a:cs typeface="Tahoma"/>
              </a:rPr>
              <a:t>ภ</a:t>
            </a:r>
            <a:r>
              <a:rPr dirty="0" sz="1800" spc="20" b="1">
                <a:latin typeface="Tahoma"/>
                <a:cs typeface="Tahoma"/>
              </a:rPr>
              <a:t>ู</a:t>
            </a:r>
            <a:r>
              <a:rPr dirty="0" sz="1800" spc="-430" b="1">
                <a:latin typeface="Tahoma"/>
                <a:cs typeface="Tahoma"/>
              </a:rPr>
              <a:t>ม</a:t>
            </a:r>
            <a:r>
              <a:rPr dirty="0" sz="1800" spc="-1125" b="1">
                <a:latin typeface="Tahoma"/>
                <a:cs typeface="Tahoma"/>
              </a:rPr>
              <a:t>แ</a:t>
            </a:r>
            <a:r>
              <a:rPr dirty="0" sz="1800" b="1">
                <a:latin typeface="Tahoma"/>
                <a:cs typeface="Tahoma"/>
              </a:rPr>
              <a:t>ิ</a:t>
            </a:r>
            <a:r>
              <a:rPr dirty="0" sz="1800" spc="95" b="1">
                <a:latin typeface="Tahoma"/>
                <a:cs typeface="Tahoma"/>
              </a:rPr>
              <a:t> </a:t>
            </a:r>
            <a:r>
              <a:rPr dirty="0" sz="1800" spc="-560" b="1">
                <a:latin typeface="Tahoma"/>
                <a:cs typeface="Tahoma"/>
              </a:rPr>
              <a:t>พ</a:t>
            </a:r>
            <a:r>
              <a:rPr dirty="0" sz="1800" spc="-310" b="1">
                <a:latin typeface="Tahoma"/>
                <a:cs typeface="Tahoma"/>
              </a:rPr>
              <a:t>เ</a:t>
            </a:r>
            <a:r>
              <a:rPr dirty="0" sz="1800" spc="-480" b="1">
                <a:latin typeface="Tahoma"/>
                <a:cs typeface="Tahoma"/>
              </a:rPr>
              <a:t>ล</a:t>
            </a:r>
            <a:r>
              <a:rPr dirty="0" sz="1800" spc="-2245" b="1">
                <a:latin typeface="Tahoma"/>
                <a:cs typeface="Tahoma"/>
              </a:rPr>
              <a:t>ย</a:t>
            </a:r>
            <a:r>
              <a:rPr dirty="0" sz="1800" b="1">
                <a:latin typeface="Tahoma"/>
                <a:cs typeface="Tahoma"/>
              </a:rPr>
              <a:t>้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570" b="1">
                <a:latin typeface="Tahoma"/>
                <a:cs typeface="Tahoma"/>
              </a:rPr>
              <a:t>พ</a:t>
            </a:r>
            <a:r>
              <a:rPr dirty="0" sz="1800" spc="-530" b="1">
                <a:latin typeface="Tahoma"/>
                <a:cs typeface="Tahoma"/>
              </a:rPr>
              <a:t>ย</a:t>
            </a:r>
            <a:r>
              <a:rPr dirty="0" sz="1800" spc="-450" b="1">
                <a:latin typeface="Tahoma"/>
                <a:cs typeface="Tahoma"/>
              </a:rPr>
              <a:t>า</a:t>
            </a:r>
            <a:r>
              <a:rPr dirty="0" sz="1800" spc="-475" b="1">
                <a:latin typeface="Tahoma"/>
                <a:cs typeface="Tahoma"/>
              </a:rPr>
              <a:t>ยาม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2541" y="3396233"/>
            <a:ext cx="3128010" cy="5283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459"/>
              </a:spcBef>
            </a:pPr>
            <a:r>
              <a:rPr dirty="0" sz="1800" spc="-395" b="1">
                <a:latin typeface="Tahoma"/>
                <a:cs typeface="Tahoma"/>
              </a:rPr>
              <a:t>ไม่ออกจากบ้านมากนัก</a:t>
            </a:r>
            <a:r>
              <a:rPr dirty="0" sz="1800" spc="130" b="1">
                <a:latin typeface="Tahoma"/>
                <a:cs typeface="Tahoma"/>
              </a:rPr>
              <a:t> </a:t>
            </a:r>
            <a:r>
              <a:rPr dirty="0" sz="1800" spc="130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วนน้ันกลบถึงบ้านกอาบน˚้า </a:t>
            </a:r>
            <a:r>
              <a:rPr dirty="0" sz="1800" spc="-509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ทงิ้</a:t>
            </a:r>
            <a:r>
              <a:rPr dirty="0" sz="1800" spc="-28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หน้ากาก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และเข้านอนปรกติ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15180" y="658190"/>
            <a:ext cx="34099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25" b="1">
                <a:latin typeface="Tahoma"/>
                <a:cs typeface="Tahoma"/>
              </a:rPr>
              <a:t>ใช้ชีวติ</a:t>
            </a:r>
            <a:r>
              <a:rPr dirty="0" sz="1800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แบบมนุษย์แม่แบบปรกติมาก</a:t>
            </a:r>
            <a:r>
              <a:rPr dirty="0" sz="1800" spc="290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ทาสวน</a:t>
            </a:r>
            <a:r>
              <a:rPr dirty="0" sz="1800" spc="250" b="1">
                <a:latin typeface="Tahoma"/>
                <a:cs typeface="Tahoma"/>
              </a:rPr>
              <a:t> </a:t>
            </a:r>
            <a:r>
              <a:rPr dirty="0" sz="1800" spc="-555" b="1">
                <a:latin typeface="Tahoma"/>
                <a:cs typeface="Tahoma"/>
              </a:rPr>
              <a:t>ออกกาลง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15180" y="888872"/>
            <a:ext cx="3423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9" b="1">
                <a:latin typeface="Tahoma"/>
                <a:cs typeface="Tahoma"/>
              </a:rPr>
              <a:t>กาย</a:t>
            </a:r>
            <a:r>
              <a:rPr dirty="0" sz="1800" spc="33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เล่นเกมส์กบั</a:t>
            </a:r>
            <a:r>
              <a:rPr dirty="0" sz="1800" spc="350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ลูก</a:t>
            </a:r>
            <a:r>
              <a:rPr dirty="0" sz="1800" spc="409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และพาครอบครัวเดินเล่นแถวบ้าน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44420" y="1033653"/>
            <a:ext cx="5692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2825" algn="l"/>
                <a:tab pos="3051810" algn="l"/>
                <a:tab pos="5226685" algn="l"/>
              </a:tabLst>
            </a:pP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และเว้นระยะห่างอย่างดี	</a:t>
            </a:r>
            <a:r>
              <a:rPr dirty="0" sz="1800" spc="-325" b="1">
                <a:latin typeface="Tahoma"/>
                <a:cs typeface="Tahoma"/>
              </a:rPr>
              <a:t>เป็</a:t>
            </a:r>
            <a:r>
              <a:rPr dirty="0" sz="1800" spc="-30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นปรกติ	</a:t>
            </a:r>
            <a:r>
              <a:rPr dirty="0" sz="1800" spc="-580" b="1">
                <a:latin typeface="Tahoma"/>
                <a:cs typeface="Tahoma"/>
              </a:rPr>
              <a:t>มที</a:t>
            </a:r>
            <a:r>
              <a:rPr dirty="0" sz="1800" spc="335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กทายเพื่อนบ้านซึ่งตอนน้ันเรา	</a:t>
            </a:r>
            <a:r>
              <a:rPr dirty="0" sz="2400" spc="-440" b="1">
                <a:solidFill>
                  <a:srgbClr val="FF0000"/>
                </a:solidFill>
                <a:latin typeface="Tahoma"/>
                <a:cs typeface="Tahoma"/>
              </a:rPr>
              <a:t>“ไม่ม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15180" y="1262253"/>
            <a:ext cx="3425190" cy="84455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algn="just" marL="12700" marR="5080">
              <a:lnSpc>
                <a:spcPct val="74800"/>
              </a:lnSpc>
              <a:spcBef>
                <a:spcPts val="825"/>
              </a:spcBef>
            </a:pPr>
            <a:r>
              <a:rPr dirty="0" sz="2400" spc="-535" b="1">
                <a:solidFill>
                  <a:srgbClr val="FF0000"/>
                </a:solidFill>
                <a:latin typeface="Tahoma"/>
                <a:cs typeface="Tahoma"/>
              </a:rPr>
              <a:t>อาการอะไรเลย”</a:t>
            </a:r>
            <a:r>
              <a:rPr dirty="0" sz="2400" spc="-5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ซึ่งจริงๆ</a:t>
            </a:r>
            <a:r>
              <a:rPr dirty="0" sz="1800" spc="-280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อนตรายมากเพราะเรา </a:t>
            </a:r>
            <a:r>
              <a:rPr dirty="0" sz="1800" spc="-409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รับเชื้อมาแบบไม่รู้ตวั</a:t>
            </a:r>
            <a:r>
              <a:rPr dirty="0" sz="1800" spc="-325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แล้ว</a:t>
            </a:r>
            <a:r>
              <a:rPr dirty="0" sz="1800" spc="-330" b="1">
                <a:latin typeface="Tahoma"/>
                <a:cs typeface="Tahoma"/>
              </a:rPr>
              <a:t> </a:t>
            </a:r>
            <a:r>
              <a:rPr dirty="0" u="sng" sz="2000" spc="-4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หากเชื้อมากพออาจจะแพร 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2000" spc="-3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ต่อได้โดยท่ีเราไม่รู้ตว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-3175" y="4164965"/>
            <a:ext cx="2554605" cy="1301750"/>
            <a:chOff x="-3175" y="4164965"/>
            <a:chExt cx="2554605" cy="1301750"/>
          </a:xfrm>
        </p:grpSpPr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0" y="4168140"/>
              <a:ext cx="2548128" cy="12954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4168140"/>
              <a:ext cx="2548255" cy="1295400"/>
            </a:xfrm>
            <a:custGeom>
              <a:avLst/>
              <a:gdLst/>
              <a:ahLst/>
              <a:cxnLst/>
              <a:rect l="l" t="t" r="r" b="b"/>
              <a:pathLst>
                <a:path w="2548255" h="1295400">
                  <a:moveTo>
                    <a:pt x="1183347" y="260350"/>
                  </a:moveTo>
                  <a:lnTo>
                    <a:pt x="1631314" y="0"/>
                  </a:lnTo>
                  <a:lnTo>
                    <a:pt x="1595628" y="346456"/>
                  </a:lnTo>
                  <a:lnTo>
                    <a:pt x="2064385" y="190246"/>
                  </a:lnTo>
                  <a:lnTo>
                    <a:pt x="1845437" y="391795"/>
                  </a:lnTo>
                  <a:lnTo>
                    <a:pt x="2548128" y="398526"/>
                  </a:lnTo>
                  <a:lnTo>
                    <a:pt x="1926844" y="563880"/>
                  </a:lnTo>
                  <a:lnTo>
                    <a:pt x="2099818" y="677037"/>
                  </a:lnTo>
                  <a:lnTo>
                    <a:pt x="1845437" y="738251"/>
                  </a:lnTo>
                  <a:lnTo>
                    <a:pt x="2181606" y="937514"/>
                  </a:lnTo>
                  <a:lnTo>
                    <a:pt x="1611122" y="860552"/>
                  </a:lnTo>
                  <a:lnTo>
                    <a:pt x="1651889" y="1041654"/>
                  </a:lnTo>
                  <a:lnTo>
                    <a:pt x="1280033" y="955675"/>
                  </a:lnTo>
                  <a:lnTo>
                    <a:pt x="1203540" y="1130046"/>
                  </a:lnTo>
                  <a:lnTo>
                    <a:pt x="969302" y="1041654"/>
                  </a:lnTo>
                  <a:lnTo>
                    <a:pt x="811530" y="1182116"/>
                  </a:lnTo>
                  <a:lnTo>
                    <a:pt x="653618" y="1086993"/>
                  </a:lnTo>
                  <a:lnTo>
                    <a:pt x="302260" y="1295400"/>
                  </a:lnTo>
                  <a:lnTo>
                    <a:pt x="287185" y="1093851"/>
                  </a:lnTo>
                  <a:lnTo>
                    <a:pt x="0" y="1078765"/>
                  </a:lnTo>
                </a:path>
                <a:path w="2548255" h="1295400">
                  <a:moveTo>
                    <a:pt x="0" y="969148"/>
                  </a:moveTo>
                  <a:lnTo>
                    <a:pt x="88620" y="921766"/>
                  </a:lnTo>
                  <a:lnTo>
                    <a:pt x="0" y="892215"/>
                  </a:lnTo>
                </a:path>
                <a:path w="2548255" h="1295400">
                  <a:moveTo>
                    <a:pt x="0" y="719946"/>
                  </a:moveTo>
                  <a:lnTo>
                    <a:pt x="170065" y="695198"/>
                  </a:lnTo>
                  <a:lnTo>
                    <a:pt x="0" y="604091"/>
                  </a:lnTo>
                </a:path>
                <a:path w="2548255" h="1295400">
                  <a:moveTo>
                    <a:pt x="0" y="486230"/>
                  </a:moveTo>
                  <a:lnTo>
                    <a:pt x="363512" y="468757"/>
                  </a:lnTo>
                  <a:lnTo>
                    <a:pt x="246392" y="217424"/>
                  </a:lnTo>
                  <a:lnTo>
                    <a:pt x="791337" y="382778"/>
                  </a:lnTo>
                  <a:lnTo>
                    <a:pt x="949109" y="113157"/>
                  </a:lnTo>
                  <a:lnTo>
                    <a:pt x="1183347" y="260350"/>
                  </a:lnTo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461873" y="4396867"/>
            <a:ext cx="10496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80" b="1">
                <a:latin typeface="Tahoma"/>
                <a:cs typeface="Tahoma"/>
              </a:rPr>
              <a:t>ตรวจร</a:t>
            </a:r>
            <a:r>
              <a:rPr dirty="0" sz="1800" spc="-430" b="1">
                <a:latin typeface="Tahoma"/>
                <a:cs typeface="Tahoma"/>
              </a:rPr>
              <a:t>อ</a:t>
            </a:r>
            <a:r>
              <a:rPr dirty="0" sz="1800" spc="-484" b="1">
                <a:latin typeface="Tahoma"/>
                <a:cs typeface="Tahoma"/>
              </a:rPr>
              <a:t>บ</a:t>
            </a:r>
            <a:r>
              <a:rPr dirty="0" sz="1800" spc="-455" b="1">
                <a:latin typeface="Tahoma"/>
                <a:cs typeface="Tahoma"/>
              </a:rPr>
              <a:t>แ</a:t>
            </a:r>
            <a:r>
              <a:rPr dirty="0" sz="1800" spc="-380" b="1">
                <a:latin typeface="Tahoma"/>
                <a:cs typeface="Tahoma"/>
              </a:rPr>
              <a:t>ร</a:t>
            </a:r>
            <a:r>
              <a:rPr dirty="0" sz="1800" spc="-495" b="1">
                <a:latin typeface="Tahoma"/>
                <a:cs typeface="Tahoma"/>
              </a:rPr>
              <a:t>ก</a:t>
            </a:r>
            <a:r>
              <a:rPr dirty="0" sz="1800" spc="-425" b="1">
                <a:latin typeface="Tahoma"/>
                <a:cs typeface="Tahoma"/>
              </a:rPr>
              <a:t>ไม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1309" y="4637658"/>
            <a:ext cx="93154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60" b="1">
                <a:latin typeface="Tahoma"/>
                <a:cs typeface="Tahoma"/>
              </a:rPr>
              <a:t>เจอจ้า</a:t>
            </a:r>
            <a:r>
              <a:rPr dirty="0" sz="1800" spc="13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หลงดีใจ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3417" y="4882718"/>
            <a:ext cx="7156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0" b="1">
                <a:latin typeface="Tahoma"/>
                <a:cs typeface="Tahoma"/>
              </a:rPr>
              <a:t>อยู่หลายวน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54" name="object 5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685788" y="1937004"/>
            <a:ext cx="1066800" cy="112013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386059" y="726948"/>
            <a:ext cx="1367027" cy="1373124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7415448" y="782827"/>
            <a:ext cx="25469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478280" algn="l"/>
              </a:tabLst>
            </a:pPr>
            <a:r>
              <a:rPr dirty="0" baseline="37037" sz="2700" b="1">
                <a:latin typeface="Tahoma"/>
                <a:cs typeface="Tahoma"/>
              </a:rPr>
              <a:t>ั</a:t>
            </a:r>
            <a:r>
              <a:rPr dirty="0" baseline="37037" sz="2700" b="1">
                <a:latin typeface="Tahoma"/>
                <a:cs typeface="Tahoma"/>
              </a:rPr>
              <a:t>	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2000" spc="-475" b="1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VID</a:t>
            </a:r>
            <a:r>
              <a:rPr dirty="0" sz="2000" spc="-2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55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000" spc="-195" b="1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2000" spc="-380" b="1">
                <a:solidFill>
                  <a:srgbClr val="FF0000"/>
                </a:solidFill>
                <a:latin typeface="Tahoma"/>
                <a:cs typeface="Tahoma"/>
              </a:rPr>
              <a:t>ert!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668257" y="1026668"/>
            <a:ext cx="1434465" cy="57975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295910" marR="93345" indent="-283845">
              <a:lnSpc>
                <a:spcPts val="1960"/>
              </a:lnSpc>
              <a:spcBef>
                <a:spcPts val="535"/>
              </a:spcBef>
            </a:pPr>
            <a:r>
              <a:rPr dirty="0" sz="2000" spc="-400" b="1">
                <a:latin typeface="Tahoma"/>
                <a:cs typeface="Tahoma"/>
              </a:rPr>
              <a:t>มีผู้เข้าอบรมตดิ</a:t>
            </a:r>
            <a:r>
              <a:rPr dirty="0" sz="2000" spc="-395" b="1">
                <a:latin typeface="Tahoma"/>
                <a:cs typeface="Tahoma"/>
              </a:rPr>
              <a:t> </a:t>
            </a:r>
            <a:r>
              <a:rPr dirty="0" sz="2000" spc="-685" b="1">
                <a:latin typeface="Tahoma"/>
                <a:cs typeface="Tahoma"/>
              </a:rPr>
              <a:t>โควด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ต้องไปตรวจ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0785093" y="3155950"/>
            <a:ext cx="589280" cy="1018540"/>
            <a:chOff x="10785093" y="3155950"/>
            <a:chExt cx="589280" cy="1018540"/>
          </a:xfrm>
        </p:grpSpPr>
        <p:sp>
          <p:nvSpPr>
            <p:cNvPr id="59" name="object 59"/>
            <p:cNvSpPr/>
            <p:nvPr/>
          </p:nvSpPr>
          <p:spPr>
            <a:xfrm>
              <a:off x="10791443" y="3162300"/>
              <a:ext cx="576580" cy="1005840"/>
            </a:xfrm>
            <a:custGeom>
              <a:avLst/>
              <a:gdLst/>
              <a:ahLst/>
              <a:cxnLst/>
              <a:rect l="l" t="t" r="r" b="b"/>
              <a:pathLst>
                <a:path w="576579" h="1005839">
                  <a:moveTo>
                    <a:pt x="432053" y="0"/>
                  </a:moveTo>
                  <a:lnTo>
                    <a:pt x="144017" y="0"/>
                  </a:lnTo>
                  <a:lnTo>
                    <a:pt x="144017" y="717804"/>
                  </a:lnTo>
                  <a:lnTo>
                    <a:pt x="0" y="717804"/>
                  </a:lnTo>
                  <a:lnTo>
                    <a:pt x="288035" y="1005839"/>
                  </a:lnTo>
                  <a:lnTo>
                    <a:pt x="576072" y="717804"/>
                  </a:lnTo>
                  <a:lnTo>
                    <a:pt x="432053" y="717804"/>
                  </a:lnTo>
                  <a:lnTo>
                    <a:pt x="432053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0791443" y="3162300"/>
              <a:ext cx="576580" cy="1005840"/>
            </a:xfrm>
            <a:custGeom>
              <a:avLst/>
              <a:gdLst/>
              <a:ahLst/>
              <a:cxnLst/>
              <a:rect l="l" t="t" r="r" b="b"/>
              <a:pathLst>
                <a:path w="576579" h="1005839">
                  <a:moveTo>
                    <a:pt x="0" y="717804"/>
                  </a:moveTo>
                  <a:lnTo>
                    <a:pt x="144017" y="717804"/>
                  </a:lnTo>
                  <a:lnTo>
                    <a:pt x="144017" y="0"/>
                  </a:lnTo>
                  <a:lnTo>
                    <a:pt x="432053" y="0"/>
                  </a:lnTo>
                  <a:lnTo>
                    <a:pt x="432053" y="717804"/>
                  </a:lnTo>
                  <a:lnTo>
                    <a:pt x="576072" y="717804"/>
                  </a:lnTo>
                  <a:lnTo>
                    <a:pt x="288035" y="1005839"/>
                  </a:lnTo>
                  <a:lnTo>
                    <a:pt x="0" y="717804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9624186" y="2169032"/>
            <a:ext cx="2322830" cy="2233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8175">
              <a:lnSpc>
                <a:spcPts val="2065"/>
              </a:lnSpc>
              <a:spcBef>
                <a:spcPts val="105"/>
              </a:spcBef>
            </a:pPr>
            <a:r>
              <a:rPr dirty="0" sz="2000" spc="-450" b="1">
                <a:solidFill>
                  <a:srgbClr val="FF0000"/>
                </a:solidFill>
                <a:latin typeface="Tahoma"/>
                <a:cs typeface="Tahoma"/>
              </a:rPr>
              <a:t>กรี๊ดดดดดดดด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25" b="1">
                <a:solidFill>
                  <a:srgbClr val="FF0000"/>
                </a:solidFill>
                <a:latin typeface="Tahoma"/>
                <a:cs typeface="Tahoma"/>
              </a:rPr>
              <a:t>ช้ันจะ</a:t>
            </a:r>
            <a:endParaRPr sz="2000">
              <a:latin typeface="Tahoma"/>
              <a:cs typeface="Tahoma"/>
            </a:endParaRPr>
          </a:p>
          <a:p>
            <a:pPr marL="638175" marR="5080">
              <a:lnSpc>
                <a:spcPct val="70000"/>
              </a:lnSpc>
              <a:spcBef>
                <a:spcPts val="380"/>
              </a:spcBef>
              <a:tabLst>
                <a:tab pos="1206500" algn="l"/>
              </a:tabLst>
            </a:pPr>
            <a:r>
              <a:rPr dirty="0" sz="2000" spc="-635" b="1">
                <a:solidFill>
                  <a:srgbClr val="FF0000"/>
                </a:solidFill>
                <a:latin typeface="Tahoma"/>
                <a:cs typeface="Tahoma"/>
              </a:rPr>
              <a:t>ตดิ</a:t>
            </a:r>
            <a:r>
              <a:rPr dirty="0" sz="2000" spc="3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ม้ยั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50" b="1">
                <a:solidFill>
                  <a:srgbClr val="FF0000"/>
                </a:solidFill>
                <a:latin typeface="Tahoma"/>
                <a:cs typeface="Tahoma"/>
              </a:rPr>
              <a:t>น่ี</a:t>
            </a:r>
            <a:r>
              <a:rPr dirty="0" sz="2000" spc="-2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แล้วลูกหล่ะ</a:t>
            </a:r>
            <a:r>
              <a:rPr dirty="0" sz="2000" spc="-2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แล้ว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 แฟนอกี	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เพื่อนบ้านด้วย</a:t>
            </a:r>
            <a:endParaRPr sz="2000">
              <a:latin typeface="Tahoma"/>
              <a:cs typeface="Tahoma"/>
            </a:endParaRPr>
          </a:p>
          <a:p>
            <a:pPr marL="638175">
              <a:lnSpc>
                <a:spcPts val="1689"/>
              </a:lnSpc>
            </a:pP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!!!!!!@@!@!!!!</a:t>
            </a:r>
            <a:endParaRPr sz="2000">
              <a:latin typeface="Tahoma"/>
              <a:cs typeface="Tahoma"/>
            </a:endParaRPr>
          </a:p>
          <a:p>
            <a:pPr marL="72390">
              <a:lnSpc>
                <a:spcPct val="100000"/>
              </a:lnSpc>
              <a:spcBef>
                <a:spcPts val="1005"/>
              </a:spcBef>
            </a:pPr>
            <a:r>
              <a:rPr dirty="0" sz="3200" spc="-229" b="1">
                <a:latin typeface="Tahoma"/>
                <a:cs typeface="Tahoma"/>
              </a:rPr>
              <a:t>Par</a:t>
            </a:r>
            <a:r>
              <a:rPr dirty="0" sz="3200" spc="-170" b="1">
                <a:latin typeface="Tahoma"/>
                <a:cs typeface="Tahoma"/>
              </a:rPr>
              <a:t>t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655" b="1">
                <a:latin typeface="Tahoma"/>
                <a:cs typeface="Tahoma"/>
              </a:rPr>
              <a:t>I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75"/>
              </a:spcBef>
            </a:pPr>
            <a:r>
              <a:rPr dirty="0" sz="1800" spc="-575" b="1">
                <a:latin typeface="Tahoma"/>
                <a:cs typeface="Tahoma"/>
              </a:rPr>
              <a:t>ทนั</a:t>
            </a:r>
            <a:r>
              <a:rPr dirty="0" sz="1800" spc="395" b="1">
                <a:latin typeface="Tahoma"/>
                <a:cs typeface="Tahoma"/>
              </a:rPr>
              <a:t> </a:t>
            </a:r>
            <a:r>
              <a:rPr dirty="0" sz="1800" spc="-605" b="1">
                <a:latin typeface="Tahoma"/>
                <a:cs typeface="Tahoma"/>
              </a:rPr>
              <a:t>ทที</a:t>
            </a:r>
            <a:r>
              <a:rPr dirty="0" sz="1800" spc="365" b="1">
                <a:latin typeface="Tahoma"/>
                <a:cs typeface="Tahoma"/>
              </a:rPr>
              <a:t> </a:t>
            </a:r>
            <a:r>
              <a:rPr dirty="0" sz="1800" spc="-315" b="1">
                <a:latin typeface="Tahoma"/>
                <a:cs typeface="Tahoma"/>
              </a:rPr>
              <a:t>ไ่ี</a:t>
            </a:r>
            <a:r>
              <a:rPr dirty="0" sz="1800" spc="-155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ด้รับข้อมูลจากผู้จัดว่ามคนติด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624186" y="4331334"/>
            <a:ext cx="2228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45" b="1">
                <a:latin typeface="Tahoma"/>
                <a:cs typeface="Tahoma"/>
              </a:rPr>
              <a:t>เชื้อเข้ามาร่วมอบรม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459" b="1">
                <a:latin typeface="Tahoma"/>
                <a:cs typeface="Tahoma"/>
              </a:rPr>
              <a:t>เรากตกใจกนท้ง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52586" y="4788534"/>
            <a:ext cx="3716020" cy="144462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1384300" marR="5715">
              <a:lnSpc>
                <a:spcPts val="1800"/>
              </a:lnSpc>
              <a:spcBef>
                <a:spcPts val="459"/>
              </a:spcBef>
            </a:pPr>
            <a:r>
              <a:rPr dirty="0" sz="1800" spc="-355" b="1">
                <a:latin typeface="Tahoma"/>
                <a:cs typeface="Tahoma"/>
              </a:rPr>
              <a:t>กลางดึกกนวนน้ันเลยเพราะเห็นว่า 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ล่วงเลยมาหลายวนแล้ว</a:t>
            </a:r>
            <a:r>
              <a:rPr dirty="0" sz="1800" spc="445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อาจจะติดเชื้อ</a:t>
            </a:r>
            <a:endParaRPr sz="1800">
              <a:latin typeface="Tahoma"/>
              <a:cs typeface="Tahoma"/>
            </a:endParaRPr>
          </a:p>
          <a:p>
            <a:pPr algn="just" marL="12700">
              <a:lnSpc>
                <a:spcPts val="1530"/>
              </a:lnSpc>
            </a:pPr>
            <a:r>
              <a:rPr dirty="0" sz="1800" spc="-360" b="1">
                <a:latin typeface="Tahoma"/>
                <a:cs typeface="Tahoma"/>
              </a:rPr>
              <a:t>ได้ยงไงต้องระวงตัวกนไว้ก่อน</a:t>
            </a:r>
            <a:r>
              <a:rPr dirty="0" sz="1800" spc="360" b="1">
                <a:latin typeface="Tahoma"/>
                <a:cs typeface="Tahoma"/>
              </a:rPr>
              <a:t> </a:t>
            </a:r>
            <a:r>
              <a:rPr dirty="0" sz="1800" spc="360" b="1">
                <a:latin typeface="Tahoma"/>
                <a:cs typeface="Tahoma"/>
              </a:rPr>
              <a:t> </a:t>
            </a:r>
            <a:r>
              <a:rPr dirty="0" u="sng" sz="2000" spc="-3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เนื่องจากเราไม่ต้องการรอ</a:t>
            </a:r>
            <a:endParaRPr sz="2000">
              <a:latin typeface="Tahoma"/>
              <a:cs typeface="Tahoma"/>
            </a:endParaRPr>
          </a:p>
          <a:p>
            <a:pPr algn="just" marL="12700" marR="5715">
              <a:lnSpc>
                <a:spcPct val="83200"/>
              </a:lnSpc>
              <a:spcBef>
                <a:spcPts val="100"/>
              </a:spcBef>
            </a:pPr>
            <a:r>
              <a:rPr dirty="0" u="sng" sz="2000" spc="-3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นานจึงเลือกไปตรวจที่</a:t>
            </a:r>
            <a:r>
              <a:rPr dirty="0" u="sng" sz="2000" spc="-3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484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รพ</a:t>
            </a:r>
            <a:r>
              <a:rPr dirty="0" u="sng" sz="2000" spc="-4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3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เอกชนที่รับตรวจ24ชั่วโมง 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ไปพร้อมกนท้งครอบครัว</a:t>
            </a:r>
            <a:r>
              <a:rPr dirty="0" sz="1800" spc="-370" b="1">
                <a:latin typeface="Tahoma"/>
                <a:cs typeface="Tahoma"/>
              </a:rPr>
              <a:t> </a:t>
            </a:r>
            <a:r>
              <a:rPr dirty="0" sz="1800" spc="-310" b="1">
                <a:latin typeface="Tahoma"/>
                <a:cs typeface="Tahoma"/>
              </a:rPr>
              <a:t>ไปตั้งแต่</a:t>
            </a:r>
            <a:r>
              <a:rPr dirty="0" sz="1800" spc="-305" b="1">
                <a:latin typeface="Tahoma"/>
                <a:cs typeface="Tahoma"/>
              </a:rPr>
              <a:t> </a:t>
            </a:r>
            <a:r>
              <a:rPr dirty="0" sz="1800" spc="-555" b="1">
                <a:latin typeface="Tahoma"/>
                <a:cs typeface="Tahoma"/>
              </a:rPr>
              <a:t>5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ทุ่ม </a:t>
            </a:r>
            <a:r>
              <a:rPr dirty="0" sz="1800" spc="-365" b="1">
                <a:latin typeface="Tahoma"/>
                <a:cs typeface="Tahoma"/>
              </a:rPr>
              <a:t>รอตรวจจนตี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555" b="1">
                <a:latin typeface="Tahoma"/>
                <a:cs typeface="Tahoma"/>
              </a:rPr>
              <a:t>1</a:t>
            </a:r>
            <a:r>
              <a:rPr dirty="0" sz="1800" spc="-16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เรา </a:t>
            </a:r>
            <a:r>
              <a:rPr dirty="0" sz="1800" spc="-355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สังเกตุเห็นเลยว่า</a:t>
            </a:r>
            <a:r>
              <a:rPr dirty="0" sz="1800" spc="-105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คนทม่ี</a:t>
            </a:r>
            <a:r>
              <a:rPr dirty="0" sz="1800" spc="37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ารอตรวจอายุน้อยๆ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ต˚่ากว่า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spc="-550" b="1">
                <a:latin typeface="Tahoma"/>
                <a:cs typeface="Tahoma"/>
              </a:rPr>
              <a:t>35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260" b="1">
                <a:latin typeface="Tahoma"/>
                <a:cs typeface="Tahoma"/>
              </a:rPr>
              <a:t>ท้งน้ัน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252586" y="6160414"/>
            <a:ext cx="3691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60" b="1">
                <a:latin typeface="Tahoma"/>
                <a:cs typeface="Tahoma"/>
              </a:rPr>
              <a:t>ตอนน้ันคือต้นเดือนเมษาเราเชื่อเลยว่าการแพร่กระจายอาจจะ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252586" y="6392062"/>
            <a:ext cx="3349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20" b="1">
                <a:latin typeface="Tahoma"/>
                <a:cs typeface="Tahoma"/>
              </a:rPr>
              <a:t>เกดิ</a:t>
            </a:r>
            <a:r>
              <a:rPr dirty="0" sz="1800" spc="260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ขนึ้</a:t>
            </a:r>
            <a:r>
              <a:rPr dirty="0" sz="1800" spc="434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อย่างรวดเร็วเพราะคนอาจจะแพร่เชื้อโดยไม่รู้ตัว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357240" y="4245355"/>
            <a:ext cx="25831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95" b="1">
                <a:latin typeface="Tahoma"/>
                <a:cs typeface="Tahoma"/>
              </a:rPr>
              <a:t>เน่ืองจากท้ังเราและสามีอายุรวมกันก็จะ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452940" y="4475479"/>
            <a:ext cx="6515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916679" algn="l"/>
                <a:tab pos="4287520" algn="l"/>
              </a:tabLst>
            </a:pPr>
            <a:r>
              <a:rPr dirty="0" baseline="18518" sz="2700" b="1">
                <a:latin typeface="Tahoma"/>
                <a:cs typeface="Tahoma"/>
              </a:rPr>
              <a:t>่	</a:t>
            </a:r>
            <a:r>
              <a:rPr dirty="0" sz="1800" spc="-550" b="1">
                <a:latin typeface="Tahoma"/>
                <a:cs typeface="Tahoma"/>
              </a:rPr>
              <a:t>100	</a:t>
            </a:r>
            <a:r>
              <a:rPr dirty="0" sz="1800" spc="-325" b="1">
                <a:latin typeface="Tahoma"/>
                <a:cs typeface="Tahoma"/>
              </a:rPr>
              <a:t>แล้ว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อายุกลางคนกนั</a:t>
            </a:r>
            <a:r>
              <a:rPr dirty="0" sz="1800" spc="375" b="1">
                <a:latin typeface="Tahoma"/>
                <a:cs typeface="Tahoma"/>
              </a:rPr>
              <a:t> </a:t>
            </a:r>
            <a:r>
              <a:rPr dirty="0" sz="1800" spc="-215" b="1">
                <a:latin typeface="Tahoma"/>
                <a:cs typeface="Tahoma"/>
              </a:rPr>
              <a:t>ท้ังคู่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320" b="1">
                <a:latin typeface="Tahoma"/>
                <a:cs typeface="Tahoma"/>
              </a:rPr>
              <a:t>แม้เจ้าลูก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57240" y="4702555"/>
            <a:ext cx="25850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15" b="1">
                <a:latin typeface="Tahoma"/>
                <a:cs typeface="Tahoma"/>
              </a:rPr>
              <a:t>ชายวัยรุ่นอาจจะไม่ค่อยน่าห่วงและไม่ม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891932" y="4559934"/>
            <a:ext cx="401192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744345" algn="l"/>
              </a:tabLst>
            </a:pPr>
            <a:r>
              <a:rPr dirty="0" baseline="-33950" sz="2700" b="1">
                <a:latin typeface="Tahoma"/>
                <a:cs typeface="Tahoma"/>
              </a:rPr>
              <a:t>ี	</a:t>
            </a:r>
            <a:r>
              <a:rPr dirty="0" sz="1800" spc="-340" b="1">
                <a:latin typeface="Tahoma"/>
                <a:cs typeface="Tahoma"/>
              </a:rPr>
              <a:t>บ้าน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เมื่อตั้งสติได้</a:t>
            </a:r>
            <a:r>
              <a:rPr dirty="0" sz="1800" spc="2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กตัดสินใจไปตรวจ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96949" y="4929327"/>
            <a:ext cx="676973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172585" algn="l"/>
              </a:tabLst>
            </a:pPr>
            <a:r>
              <a:rPr dirty="0" baseline="12345" sz="2700" b="1">
                <a:latin typeface="Tahoma"/>
                <a:cs typeface="Tahoma"/>
              </a:rPr>
              <a:t>ั	</a:t>
            </a:r>
            <a:r>
              <a:rPr dirty="0" sz="1800" spc="-360" b="1">
                <a:latin typeface="Tahoma"/>
                <a:cs typeface="Tahoma"/>
              </a:rPr>
              <a:t>ใครมีโรคประจ˚าตัวแต่เพื่อความปลอดภัย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357240" y="5157927"/>
            <a:ext cx="25844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75" b="1">
                <a:latin typeface="Tahoma"/>
                <a:cs typeface="Tahoma"/>
              </a:rPr>
              <a:t>ของครอบครัว</a:t>
            </a:r>
            <a:r>
              <a:rPr dirty="0" sz="1800" spc="50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เราจึงตัดสินใจแยกห้องมา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57240" y="5390184"/>
            <a:ext cx="25825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70" b="1">
                <a:latin typeface="Tahoma"/>
                <a:cs typeface="Tahoma"/>
              </a:rPr>
              <a:t>กักตัวต้ังแต่วันที่รู้ข่าวเลย</a:t>
            </a:r>
            <a:r>
              <a:rPr dirty="0" sz="1800" spc="165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ซ่ึงเป็</a:t>
            </a:r>
            <a:r>
              <a:rPr dirty="0" sz="1800" spc="-20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นผลดีใน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357240" y="5708700"/>
            <a:ext cx="25819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00" spc="-430" b="1">
                <a:latin typeface="Tahoma"/>
                <a:cs typeface="Tahoma"/>
              </a:rPr>
              <a:t>จ</a:t>
            </a:r>
            <a:r>
              <a:rPr dirty="0" sz="1800" spc="-300" b="1">
                <a:latin typeface="Tahoma"/>
                <a:cs typeface="Tahoma"/>
              </a:rPr>
              <a:t> 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285" b="1">
                <a:latin typeface="Tahoma"/>
                <a:cs typeface="Tahoma"/>
              </a:rPr>
              <a:t> </a:t>
            </a:r>
            <a:r>
              <a:rPr dirty="0" sz="1800" spc="-535" b="1">
                <a:latin typeface="Tahoma"/>
                <a:cs typeface="Tahoma"/>
              </a:rPr>
              <a:t>ก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เ </a:t>
            </a:r>
            <a:r>
              <a:rPr dirty="0" sz="1800" spc="-320" b="1">
                <a:latin typeface="Tahoma"/>
                <a:cs typeface="Tahoma"/>
              </a:rPr>
              <a:t>ร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285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เ</a:t>
            </a:r>
            <a:r>
              <a:rPr dirty="0" sz="1800" spc="-29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ลย</a:t>
            </a:r>
            <a:r>
              <a:rPr dirty="0" sz="1800" spc="310" b="1">
                <a:latin typeface="Tahoma"/>
                <a:cs typeface="Tahoma"/>
              </a:rPr>
              <a:t> </a:t>
            </a:r>
            <a:r>
              <a:rPr dirty="0" u="sng" sz="2800" spc="-5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แนะน˚าแยกกัก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57240" y="5940348"/>
            <a:ext cx="2585085" cy="668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010"/>
              </a:lnSpc>
              <a:spcBef>
                <a:spcPts val="95"/>
              </a:spcBef>
            </a:pPr>
            <a:r>
              <a:rPr dirty="0" u="sng" sz="2800" spc="-3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ตัวเองทันที่</a:t>
            </a:r>
            <a:r>
              <a:rPr dirty="0" u="sng" sz="2000" spc="-3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ท่ีรู้ว่าอยู่ในกลุ่มเส่ียง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050"/>
              </a:lnSpc>
            </a:pPr>
            <a:r>
              <a:rPr dirty="0" u="sng" sz="2000" spc="-3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สูงเพ่ือลดความเสี่ยงต่อครอบครัว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75" name="object 7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561588" y="4276344"/>
            <a:ext cx="1633727" cy="2314956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309168" y="5230114"/>
            <a:ext cx="29705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1315" algn="l"/>
              </a:tabLst>
            </a:pPr>
            <a:r>
              <a:rPr dirty="0" sz="2400" spc="-695" b="1">
                <a:solidFill>
                  <a:srgbClr val="FF0000"/>
                </a:solidFill>
                <a:latin typeface="Tahoma"/>
                <a:cs typeface="Tahoma"/>
              </a:rPr>
              <a:t>2วนั	</a:t>
            </a:r>
            <a:r>
              <a:rPr dirty="0" sz="2400" spc="-525" b="1">
                <a:solidFill>
                  <a:srgbClr val="FF0000"/>
                </a:solidFill>
                <a:latin typeface="Tahoma"/>
                <a:cs typeface="Tahoma"/>
              </a:rPr>
              <a:t>ต่อมา</a:t>
            </a:r>
            <a:r>
              <a:rPr dirty="0" sz="1800" spc="-525" b="1">
                <a:latin typeface="Tahoma"/>
                <a:cs typeface="Tahoma"/>
              </a:rPr>
              <a:t>มขี</a:t>
            </a:r>
            <a:r>
              <a:rPr dirty="0" sz="1800" spc="120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้อความและอเมลมาจาก</a:t>
            </a:r>
            <a:r>
              <a:rPr dirty="0" sz="1800" spc="-185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รพ</a:t>
            </a:r>
            <a:r>
              <a:rPr dirty="0" sz="1800" spc="-190" b="1">
                <a:latin typeface="Tahoma"/>
                <a:cs typeface="Tahoma"/>
              </a:rPr>
              <a:t> </a:t>
            </a:r>
            <a:r>
              <a:rPr dirty="0" sz="1800" spc="-455" b="1">
                <a:latin typeface="Tahoma"/>
                <a:cs typeface="Tahoma"/>
              </a:rPr>
              <a:t>ทไป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156610" y="5615736"/>
            <a:ext cx="48107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212975" algn="l"/>
              </a:tabLst>
            </a:pPr>
            <a:r>
              <a:rPr dirty="0" baseline="24691" sz="2700" b="1">
                <a:latin typeface="Tahoma"/>
                <a:cs typeface="Tahoma"/>
              </a:rPr>
              <a:t>ั	</a:t>
            </a:r>
            <a:r>
              <a:rPr dirty="0" sz="1800" spc="-475" b="1">
                <a:latin typeface="Tahoma"/>
                <a:cs typeface="Tahoma"/>
              </a:rPr>
              <a:t>ภายหลงั</a:t>
            </a:r>
            <a:r>
              <a:rPr dirty="0" sz="1800" spc="35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เพราะครอบครัวไม่มีใครติดไวรัส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09168" y="5515152"/>
            <a:ext cx="29584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1750" algn="l"/>
                <a:tab pos="2623185" algn="l"/>
              </a:tabLst>
            </a:pPr>
            <a:r>
              <a:rPr dirty="0" u="sng" sz="1800" spc="-3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ตรวจว่าไม่พบเชื้อ</a:t>
            </a:r>
            <a:r>
              <a:rPr dirty="0" sz="1800" spc="-34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1800" spc="-565" b="1">
                <a:latin typeface="Tahoma"/>
                <a:cs typeface="Tahoma"/>
              </a:rPr>
              <a:t>กส็</a:t>
            </a:r>
            <a:r>
              <a:rPr dirty="0" sz="1800" spc="240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บายใจไปนิดนึง	</a:t>
            </a:r>
            <a:r>
              <a:rPr dirty="0" sz="1800" spc="-515" b="1">
                <a:latin typeface="Tahoma"/>
                <a:cs typeface="Tahoma"/>
              </a:rPr>
              <a:t>แต่ยง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09168" y="5720892"/>
            <a:ext cx="2967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5" b="1">
                <a:latin typeface="Tahoma"/>
                <a:cs typeface="Tahoma"/>
              </a:rPr>
              <a:t>กงั</a:t>
            </a:r>
            <a:r>
              <a:rPr dirty="0" sz="1800" spc="105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วลอยู่เลย</a:t>
            </a:r>
            <a:r>
              <a:rPr dirty="0" sz="1800" spc="560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กกตัวต่อ</a:t>
            </a:r>
            <a:r>
              <a:rPr dirty="0" sz="1800" spc="535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รอตรวจเฉพาะตัวเองซ˚้า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09168" y="5923584"/>
            <a:ext cx="2970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5755" algn="l"/>
              </a:tabLst>
            </a:pPr>
            <a:r>
              <a:rPr dirty="0" sz="1800" spc="-380" b="1">
                <a:latin typeface="Tahoma"/>
                <a:cs typeface="Tahoma"/>
              </a:rPr>
              <a:t>รอบสองให้แน่ใจอกที	</a:t>
            </a:r>
            <a:r>
              <a:rPr dirty="0" sz="1800" spc="-350" b="1">
                <a:latin typeface="Tahoma"/>
                <a:cs typeface="Tahoma"/>
              </a:rPr>
              <a:t>ระหว่างนีก้</a:t>
            </a:r>
            <a:r>
              <a:rPr dirty="0" sz="1800" spc="160" b="1">
                <a:latin typeface="Tahoma"/>
                <a:cs typeface="Tahoma"/>
              </a:rPr>
              <a:t> </a:t>
            </a:r>
            <a:r>
              <a:rPr dirty="0" sz="1800" spc="-605" b="1">
                <a:latin typeface="Tahoma"/>
                <a:cs typeface="Tahoma"/>
              </a:rPr>
              <a:t>ก็</a:t>
            </a:r>
            <a:r>
              <a:rPr dirty="0" sz="1800" spc="155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กตัวอยู่ใน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09168" y="6042152"/>
            <a:ext cx="2970530" cy="585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565"/>
              </a:lnSpc>
              <a:spcBef>
                <a:spcPts val="100"/>
              </a:spcBef>
            </a:pPr>
            <a:r>
              <a:rPr dirty="0" sz="1800" spc="-345" b="1">
                <a:latin typeface="Tahoma"/>
                <a:cs typeface="Tahoma"/>
              </a:rPr>
              <a:t>ห้อง</a:t>
            </a:r>
            <a:r>
              <a:rPr dirty="0" sz="1800" spc="-140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ใช้ชีวตทางาน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2400" spc="-645" b="1">
                <a:latin typeface="Tahoma"/>
                <a:cs typeface="Tahoma"/>
              </a:rPr>
              <a:t>work</a:t>
            </a:r>
            <a:r>
              <a:rPr dirty="0" sz="2400" spc="-10" b="1">
                <a:latin typeface="Tahoma"/>
                <a:cs typeface="Tahoma"/>
              </a:rPr>
              <a:t> </a:t>
            </a:r>
            <a:r>
              <a:rPr dirty="0" sz="2400" spc="-600" b="1">
                <a:latin typeface="Tahoma"/>
                <a:cs typeface="Tahoma"/>
              </a:rPr>
              <a:t>from</a:t>
            </a:r>
            <a:r>
              <a:rPr dirty="0" sz="2400" spc="-15" b="1">
                <a:latin typeface="Tahoma"/>
                <a:cs typeface="Tahoma"/>
              </a:rPr>
              <a:t> </a:t>
            </a:r>
            <a:r>
              <a:rPr dirty="0" sz="2400" spc="-765" b="1">
                <a:latin typeface="Tahoma"/>
                <a:cs typeface="Tahoma"/>
              </a:rPr>
              <a:t>home</a:t>
            </a:r>
            <a:r>
              <a:rPr dirty="0" sz="2400" spc="5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ไป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1845"/>
              </a:lnSpc>
            </a:pPr>
            <a:r>
              <a:rPr dirty="0" sz="1800" spc="-395" b="1">
                <a:latin typeface="Tahoma"/>
                <a:cs typeface="Tahoma"/>
              </a:rPr>
              <a:t>ตามปรกติ</a:t>
            </a:r>
            <a:r>
              <a:rPr dirty="0" sz="1800" spc="-34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แยกของใช้เด็ดขาดจากครอบครัว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82" name="object 8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083307" y="4171188"/>
            <a:ext cx="1120140" cy="1120140"/>
          </a:xfrm>
          <a:prstGeom prst="rect">
            <a:avLst/>
          </a:prstGeom>
        </p:spPr>
      </p:pic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2001139" y="133603"/>
            <a:ext cx="99568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44"/>
              <a:t>งาน</a:t>
            </a:r>
            <a:r>
              <a:rPr dirty="0" spc="-910"/>
              <a:t>อ</a:t>
            </a:r>
            <a:r>
              <a:rPr dirty="0" spc="-860"/>
              <a:t>บรม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4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1688" y="402336"/>
            <a:ext cx="3801745" cy="1272540"/>
            <a:chOff x="4361688" y="402336"/>
            <a:chExt cx="3801745" cy="1272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3564" y="402336"/>
              <a:ext cx="1522476" cy="12679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6039" y="1290827"/>
              <a:ext cx="1501139" cy="3840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1688" y="1325880"/>
              <a:ext cx="750404" cy="3093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0302" y="989837"/>
              <a:ext cx="1682750" cy="17729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969892" y="3262757"/>
            <a:ext cx="8063865" cy="448309"/>
            <a:chOff x="3969892" y="3262757"/>
            <a:chExt cx="8063865" cy="448309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3067" y="3265932"/>
              <a:ext cx="8057388" cy="44195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73067" y="3265932"/>
              <a:ext cx="8057515" cy="441959"/>
            </a:xfrm>
            <a:custGeom>
              <a:avLst/>
              <a:gdLst/>
              <a:ahLst/>
              <a:cxnLst/>
              <a:rect l="l" t="t" r="r" b="b"/>
              <a:pathLst>
                <a:path w="8057515" h="441960">
                  <a:moveTo>
                    <a:pt x="0" y="73659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7983728" y="0"/>
                  </a:lnTo>
                  <a:lnTo>
                    <a:pt x="8012382" y="5794"/>
                  </a:lnTo>
                  <a:lnTo>
                    <a:pt x="8035798" y="21589"/>
                  </a:lnTo>
                  <a:lnTo>
                    <a:pt x="8051593" y="45005"/>
                  </a:lnTo>
                  <a:lnTo>
                    <a:pt x="8057388" y="73659"/>
                  </a:lnTo>
                  <a:lnTo>
                    <a:pt x="8057388" y="368299"/>
                  </a:lnTo>
                  <a:lnTo>
                    <a:pt x="8051593" y="396954"/>
                  </a:lnTo>
                  <a:lnTo>
                    <a:pt x="8035798" y="420369"/>
                  </a:lnTo>
                  <a:lnTo>
                    <a:pt x="8012382" y="436165"/>
                  </a:lnTo>
                  <a:lnTo>
                    <a:pt x="7983728" y="441959"/>
                  </a:lnTo>
                  <a:lnTo>
                    <a:pt x="73660" y="441959"/>
                  </a:lnTo>
                  <a:lnTo>
                    <a:pt x="45005" y="436165"/>
                  </a:lnTo>
                  <a:lnTo>
                    <a:pt x="21589" y="420369"/>
                  </a:lnTo>
                  <a:lnTo>
                    <a:pt x="5794" y="396954"/>
                  </a:lnTo>
                  <a:lnTo>
                    <a:pt x="0" y="368299"/>
                  </a:lnTo>
                  <a:lnTo>
                    <a:pt x="0" y="73659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479541" y="3192221"/>
            <a:ext cx="518160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969" b="1">
                <a:latin typeface="Tahoma"/>
                <a:cs typeface="Tahoma"/>
              </a:rPr>
              <a:t>ต</a:t>
            </a:r>
            <a:r>
              <a:rPr dirty="0" sz="3200" spc="-960" b="1">
                <a:latin typeface="Tahoma"/>
                <a:cs typeface="Tahoma"/>
              </a:rPr>
              <a:t>ด</a:t>
            </a:r>
            <a:r>
              <a:rPr dirty="0" sz="3200" spc="-919" b="1">
                <a:latin typeface="Tahoma"/>
                <a:cs typeface="Tahoma"/>
              </a:rPr>
              <a:t>ม</a:t>
            </a:r>
            <a:r>
              <a:rPr dirty="0" sz="3200" spc="-810" b="1">
                <a:latin typeface="Tahoma"/>
                <a:cs typeface="Tahoma"/>
              </a:rPr>
              <a:t>า</a:t>
            </a:r>
            <a:r>
              <a:rPr dirty="0" sz="3200" spc="-1005" b="1">
                <a:latin typeface="Tahoma"/>
                <a:cs typeface="Tahoma"/>
              </a:rPr>
              <a:t>ย</a:t>
            </a:r>
            <a:r>
              <a:rPr dirty="0" sz="3200" spc="-840" b="1">
                <a:latin typeface="Tahoma"/>
                <a:cs typeface="Tahoma"/>
              </a:rPr>
              <a:t>ง</a:t>
            </a:r>
            <a:r>
              <a:rPr dirty="0" sz="3200" spc="-815" b="1">
                <a:latin typeface="Tahoma"/>
                <a:cs typeface="Tahoma"/>
              </a:rPr>
              <a:t>ไง</a:t>
            </a:r>
            <a:r>
              <a:rPr dirty="0" sz="3200" spc="-20" b="1">
                <a:latin typeface="Tahoma"/>
                <a:cs typeface="Tahoma"/>
              </a:rPr>
              <a:t>?</a:t>
            </a:r>
            <a:r>
              <a:rPr dirty="0" sz="3200" spc="-240" b="1">
                <a:latin typeface="Tahoma"/>
                <a:cs typeface="Tahoma"/>
              </a:rPr>
              <a:t> </a:t>
            </a:r>
            <a:r>
              <a:rPr dirty="0" sz="3200" spc="-850" b="1">
                <a:latin typeface="Tahoma"/>
                <a:cs typeface="Tahoma"/>
              </a:rPr>
              <a:t>แ</a:t>
            </a:r>
            <a:r>
              <a:rPr dirty="0" sz="3200" spc="-875" b="1">
                <a:latin typeface="Tahoma"/>
                <a:cs typeface="Tahoma"/>
              </a:rPr>
              <a:t>ล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944" b="1">
                <a:latin typeface="Tahoma"/>
                <a:cs typeface="Tahoma"/>
              </a:rPr>
              <a:t>แยกก</a:t>
            </a:r>
            <a:r>
              <a:rPr dirty="0" sz="3200" spc="-1025" b="1">
                <a:latin typeface="Tahoma"/>
                <a:cs typeface="Tahoma"/>
              </a:rPr>
              <a:t>ก</a:t>
            </a:r>
            <a:r>
              <a:rPr dirty="0" sz="3200" spc="-965" b="1">
                <a:latin typeface="Tahoma"/>
                <a:cs typeface="Tahoma"/>
              </a:rPr>
              <a:t>ต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890" b="1">
                <a:latin typeface="Tahoma"/>
                <a:cs typeface="Tahoma"/>
              </a:rPr>
              <a:t>ตอนไห</a:t>
            </a:r>
            <a:r>
              <a:rPr dirty="0" sz="3200" spc="-925" b="1">
                <a:latin typeface="Tahoma"/>
                <a:cs typeface="Tahoma"/>
              </a:rPr>
              <a:t>น</a:t>
            </a:r>
            <a:r>
              <a:rPr dirty="0" sz="3200" spc="-20" b="1">
                <a:latin typeface="Tahoma"/>
                <a:cs typeface="Tahoma"/>
              </a:rPr>
              <a:t>?</a:t>
            </a:r>
            <a:r>
              <a:rPr dirty="0" sz="3200" spc="-240" b="1">
                <a:latin typeface="Tahoma"/>
                <a:cs typeface="Tahoma"/>
              </a:rPr>
              <a:t> </a:t>
            </a:r>
            <a:r>
              <a:rPr dirty="0" sz="3200" spc="-229" b="1">
                <a:latin typeface="Tahoma"/>
                <a:cs typeface="Tahoma"/>
              </a:rPr>
              <a:t>Par</a:t>
            </a:r>
            <a:r>
              <a:rPr dirty="0" sz="3200" spc="-170" b="1">
                <a:latin typeface="Tahoma"/>
                <a:cs typeface="Tahoma"/>
              </a:rPr>
              <a:t>t</a:t>
            </a:r>
            <a:r>
              <a:rPr dirty="0" sz="3200" spc="-60" b="1">
                <a:latin typeface="Tahoma"/>
                <a:cs typeface="Tahoma"/>
              </a:rPr>
              <a:t> </a:t>
            </a:r>
            <a:r>
              <a:rPr dirty="0" sz="3200" spc="-650" b="1">
                <a:latin typeface="Tahoma"/>
                <a:cs typeface="Tahoma"/>
              </a:rPr>
              <a:t>II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5946" y="393700"/>
            <a:ext cx="186436" cy="2946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34434" y="400050"/>
            <a:ext cx="683387" cy="3500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26405" y="393700"/>
            <a:ext cx="383032" cy="2937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49943" y="428751"/>
            <a:ext cx="683513" cy="34988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741916" y="428751"/>
            <a:ext cx="325755" cy="281305"/>
            <a:chOff x="9741916" y="428751"/>
            <a:chExt cx="325755" cy="281305"/>
          </a:xfrm>
        </p:grpSpPr>
        <p:sp>
          <p:nvSpPr>
            <p:cNvPr id="16" name="object 16"/>
            <p:cNvSpPr/>
            <p:nvPr/>
          </p:nvSpPr>
          <p:spPr>
            <a:xfrm>
              <a:off x="9755886" y="442340"/>
              <a:ext cx="311785" cy="267335"/>
            </a:xfrm>
            <a:custGeom>
              <a:avLst/>
              <a:gdLst/>
              <a:ahLst/>
              <a:cxnLst/>
              <a:rect l="l" t="t" r="r" b="b"/>
              <a:pathLst>
                <a:path w="311784" h="267334">
                  <a:moveTo>
                    <a:pt x="113157" y="2794"/>
                  </a:moveTo>
                  <a:lnTo>
                    <a:pt x="110490" y="0"/>
                  </a:lnTo>
                  <a:lnTo>
                    <a:pt x="32385" y="0"/>
                  </a:lnTo>
                  <a:lnTo>
                    <a:pt x="30353" y="1143"/>
                  </a:lnTo>
                  <a:lnTo>
                    <a:pt x="29210" y="2921"/>
                  </a:lnTo>
                  <a:lnTo>
                    <a:pt x="1143" y="48514"/>
                  </a:lnTo>
                  <a:lnTo>
                    <a:pt x="0" y="50419"/>
                  </a:lnTo>
                  <a:lnTo>
                    <a:pt x="0" y="52832"/>
                  </a:lnTo>
                  <a:lnTo>
                    <a:pt x="1016" y="54737"/>
                  </a:lnTo>
                  <a:lnTo>
                    <a:pt x="2159" y="56642"/>
                  </a:lnTo>
                  <a:lnTo>
                    <a:pt x="4191" y="57912"/>
                  </a:lnTo>
                  <a:lnTo>
                    <a:pt x="52832" y="57912"/>
                  </a:lnTo>
                  <a:lnTo>
                    <a:pt x="52832" y="264541"/>
                  </a:lnTo>
                  <a:lnTo>
                    <a:pt x="55499" y="267335"/>
                  </a:lnTo>
                  <a:lnTo>
                    <a:pt x="110490" y="267335"/>
                  </a:lnTo>
                  <a:lnTo>
                    <a:pt x="113157" y="264541"/>
                  </a:lnTo>
                  <a:lnTo>
                    <a:pt x="113157" y="255143"/>
                  </a:lnTo>
                  <a:lnTo>
                    <a:pt x="113157" y="12192"/>
                  </a:lnTo>
                  <a:lnTo>
                    <a:pt x="113157" y="2794"/>
                  </a:lnTo>
                  <a:close/>
                </a:path>
                <a:path w="311784" h="267334">
                  <a:moveTo>
                    <a:pt x="311277" y="2794"/>
                  </a:moveTo>
                  <a:lnTo>
                    <a:pt x="308610" y="0"/>
                  </a:lnTo>
                  <a:lnTo>
                    <a:pt x="230505" y="0"/>
                  </a:lnTo>
                  <a:lnTo>
                    <a:pt x="228473" y="1143"/>
                  </a:lnTo>
                  <a:lnTo>
                    <a:pt x="227330" y="2921"/>
                  </a:lnTo>
                  <a:lnTo>
                    <a:pt x="199263" y="48514"/>
                  </a:lnTo>
                  <a:lnTo>
                    <a:pt x="198120" y="50419"/>
                  </a:lnTo>
                  <a:lnTo>
                    <a:pt x="198120" y="52832"/>
                  </a:lnTo>
                  <a:lnTo>
                    <a:pt x="199136" y="54737"/>
                  </a:lnTo>
                  <a:lnTo>
                    <a:pt x="200279" y="56642"/>
                  </a:lnTo>
                  <a:lnTo>
                    <a:pt x="202311" y="57912"/>
                  </a:lnTo>
                  <a:lnTo>
                    <a:pt x="250952" y="57912"/>
                  </a:lnTo>
                  <a:lnTo>
                    <a:pt x="250952" y="264541"/>
                  </a:lnTo>
                  <a:lnTo>
                    <a:pt x="253619" y="267335"/>
                  </a:lnTo>
                  <a:lnTo>
                    <a:pt x="308610" y="267335"/>
                  </a:lnTo>
                  <a:lnTo>
                    <a:pt x="311277" y="264541"/>
                  </a:lnTo>
                  <a:lnTo>
                    <a:pt x="311277" y="255143"/>
                  </a:lnTo>
                  <a:lnTo>
                    <a:pt x="311277" y="12192"/>
                  </a:lnTo>
                  <a:lnTo>
                    <a:pt x="311277" y="2794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748012" y="434847"/>
              <a:ext cx="299085" cy="255270"/>
            </a:xfrm>
            <a:custGeom>
              <a:avLst/>
              <a:gdLst/>
              <a:ahLst/>
              <a:cxnLst/>
              <a:rect l="l" t="t" r="r" b="b"/>
              <a:pathLst>
                <a:path w="299084" h="255270">
                  <a:moveTo>
                    <a:pt x="298958" y="0"/>
                  </a:moveTo>
                  <a:lnTo>
                    <a:pt x="226314" y="0"/>
                  </a:lnTo>
                  <a:lnTo>
                    <a:pt x="198120" y="45592"/>
                  </a:lnTo>
                  <a:lnTo>
                    <a:pt x="250698" y="45592"/>
                  </a:lnTo>
                  <a:lnTo>
                    <a:pt x="250698" y="255015"/>
                  </a:lnTo>
                  <a:lnTo>
                    <a:pt x="298958" y="255015"/>
                  </a:lnTo>
                  <a:lnTo>
                    <a:pt x="298958" y="0"/>
                  </a:lnTo>
                  <a:close/>
                </a:path>
                <a:path w="299084" h="255270">
                  <a:moveTo>
                    <a:pt x="100838" y="0"/>
                  </a:moveTo>
                  <a:lnTo>
                    <a:pt x="28194" y="0"/>
                  </a:lnTo>
                  <a:lnTo>
                    <a:pt x="0" y="45592"/>
                  </a:lnTo>
                  <a:lnTo>
                    <a:pt x="52578" y="45592"/>
                  </a:lnTo>
                  <a:lnTo>
                    <a:pt x="52578" y="255015"/>
                  </a:lnTo>
                  <a:lnTo>
                    <a:pt x="100838" y="255015"/>
                  </a:lnTo>
                  <a:lnTo>
                    <a:pt x="100838" y="0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748012" y="434847"/>
              <a:ext cx="299085" cy="255270"/>
            </a:xfrm>
            <a:custGeom>
              <a:avLst/>
              <a:gdLst/>
              <a:ahLst/>
              <a:cxnLst/>
              <a:rect l="l" t="t" r="r" b="b"/>
              <a:pathLst>
                <a:path w="299084" h="255270">
                  <a:moveTo>
                    <a:pt x="226314" y="0"/>
                  </a:moveTo>
                  <a:lnTo>
                    <a:pt x="298958" y="0"/>
                  </a:lnTo>
                  <a:lnTo>
                    <a:pt x="298958" y="255015"/>
                  </a:lnTo>
                  <a:lnTo>
                    <a:pt x="250698" y="255015"/>
                  </a:lnTo>
                  <a:lnTo>
                    <a:pt x="250698" y="45592"/>
                  </a:lnTo>
                  <a:lnTo>
                    <a:pt x="198120" y="45592"/>
                  </a:lnTo>
                  <a:lnTo>
                    <a:pt x="226314" y="0"/>
                  </a:lnTo>
                  <a:close/>
                </a:path>
                <a:path w="299084" h="255270">
                  <a:moveTo>
                    <a:pt x="28194" y="0"/>
                  </a:moveTo>
                  <a:lnTo>
                    <a:pt x="100838" y="0"/>
                  </a:lnTo>
                  <a:lnTo>
                    <a:pt x="100838" y="255015"/>
                  </a:lnTo>
                  <a:lnTo>
                    <a:pt x="52578" y="255015"/>
                  </a:lnTo>
                  <a:lnTo>
                    <a:pt x="52578" y="45592"/>
                  </a:lnTo>
                  <a:lnTo>
                    <a:pt x="0" y="45592"/>
                  </a:lnTo>
                  <a:lnTo>
                    <a:pt x="28194" y="0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38409" y="422275"/>
            <a:ext cx="1300193" cy="29387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87053" y="844169"/>
            <a:ext cx="2000377" cy="29870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576580" y="4094734"/>
            <a:ext cx="1316990" cy="921385"/>
            <a:chOff x="576580" y="4094734"/>
            <a:chExt cx="1316990" cy="921385"/>
          </a:xfrm>
        </p:grpSpPr>
        <p:sp>
          <p:nvSpPr>
            <p:cNvPr id="22" name="object 22"/>
            <p:cNvSpPr/>
            <p:nvPr/>
          </p:nvSpPr>
          <p:spPr>
            <a:xfrm>
              <a:off x="1473708" y="4114800"/>
              <a:ext cx="352425" cy="261620"/>
            </a:xfrm>
            <a:custGeom>
              <a:avLst/>
              <a:gdLst/>
              <a:ahLst/>
              <a:cxnLst/>
              <a:rect l="l" t="t" r="r" b="b"/>
              <a:pathLst>
                <a:path w="352425" h="261620">
                  <a:moveTo>
                    <a:pt x="100710" y="6476"/>
                  </a:moveTo>
                  <a:lnTo>
                    <a:pt x="28066" y="6476"/>
                  </a:lnTo>
                  <a:lnTo>
                    <a:pt x="0" y="52069"/>
                  </a:lnTo>
                  <a:lnTo>
                    <a:pt x="52578" y="52069"/>
                  </a:lnTo>
                  <a:lnTo>
                    <a:pt x="52578" y="261493"/>
                  </a:lnTo>
                  <a:lnTo>
                    <a:pt x="100710" y="261493"/>
                  </a:lnTo>
                  <a:lnTo>
                    <a:pt x="100710" y="6476"/>
                  </a:lnTo>
                  <a:close/>
                </a:path>
                <a:path w="352425" h="261620">
                  <a:moveTo>
                    <a:pt x="343054" y="45466"/>
                  </a:moveTo>
                  <a:lnTo>
                    <a:pt x="266827" y="45466"/>
                  </a:lnTo>
                  <a:lnTo>
                    <a:pt x="274185" y="46061"/>
                  </a:lnTo>
                  <a:lnTo>
                    <a:pt x="280828" y="47847"/>
                  </a:lnTo>
                  <a:lnTo>
                    <a:pt x="301878" y="79375"/>
                  </a:lnTo>
                  <a:lnTo>
                    <a:pt x="301283" y="86713"/>
                  </a:lnTo>
                  <a:lnTo>
                    <a:pt x="278177" y="131635"/>
                  </a:lnTo>
                  <a:lnTo>
                    <a:pt x="175386" y="238251"/>
                  </a:lnTo>
                  <a:lnTo>
                    <a:pt x="175386" y="261493"/>
                  </a:lnTo>
                  <a:lnTo>
                    <a:pt x="352171" y="261493"/>
                  </a:lnTo>
                  <a:lnTo>
                    <a:pt x="352171" y="216535"/>
                  </a:lnTo>
                  <a:lnTo>
                    <a:pt x="261239" y="216535"/>
                  </a:lnTo>
                  <a:lnTo>
                    <a:pt x="289814" y="186436"/>
                  </a:lnTo>
                  <a:lnTo>
                    <a:pt x="318817" y="153066"/>
                  </a:lnTo>
                  <a:lnTo>
                    <a:pt x="342725" y="111605"/>
                  </a:lnTo>
                  <a:lnTo>
                    <a:pt x="350011" y="75564"/>
                  </a:lnTo>
                  <a:lnTo>
                    <a:pt x="349345" y="66085"/>
                  </a:lnTo>
                  <a:lnTo>
                    <a:pt x="347344" y="56689"/>
                  </a:lnTo>
                  <a:lnTo>
                    <a:pt x="344011" y="47365"/>
                  </a:lnTo>
                  <a:lnTo>
                    <a:pt x="343054" y="45466"/>
                  </a:lnTo>
                  <a:close/>
                </a:path>
                <a:path w="352425" h="261620">
                  <a:moveTo>
                    <a:pt x="269874" y="0"/>
                  </a:moveTo>
                  <a:lnTo>
                    <a:pt x="221136" y="13287"/>
                  </a:lnTo>
                  <a:lnTo>
                    <a:pt x="189801" y="51752"/>
                  </a:lnTo>
                  <a:lnTo>
                    <a:pt x="182372" y="88645"/>
                  </a:lnTo>
                  <a:lnTo>
                    <a:pt x="229742" y="88645"/>
                  </a:lnTo>
                  <a:lnTo>
                    <a:pt x="230647" y="79168"/>
                  </a:lnTo>
                  <a:lnTo>
                    <a:pt x="232790" y="70739"/>
                  </a:lnTo>
                  <a:lnTo>
                    <a:pt x="266827" y="45466"/>
                  </a:lnTo>
                  <a:lnTo>
                    <a:pt x="343054" y="45466"/>
                  </a:lnTo>
                  <a:lnTo>
                    <a:pt x="339343" y="38100"/>
                  </a:lnTo>
                  <a:lnTo>
                    <a:pt x="310896" y="9779"/>
                  </a:lnTo>
                  <a:lnTo>
                    <a:pt x="281160" y="617"/>
                  </a:lnTo>
                  <a:lnTo>
                    <a:pt x="269874" y="0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1454" y="4101465"/>
              <a:ext cx="1013802" cy="65874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67358" y="4108704"/>
              <a:ext cx="365125" cy="273685"/>
            </a:xfrm>
            <a:custGeom>
              <a:avLst/>
              <a:gdLst/>
              <a:ahLst/>
              <a:cxnLst/>
              <a:rect l="l" t="t" r="r" b="b"/>
              <a:pathLst>
                <a:path w="365125" h="273685">
                  <a:moveTo>
                    <a:pt x="110616" y="6477"/>
                  </a:moveTo>
                  <a:lnTo>
                    <a:pt x="32384" y="6477"/>
                  </a:lnTo>
                  <a:lnTo>
                    <a:pt x="30479" y="7620"/>
                  </a:lnTo>
                  <a:lnTo>
                    <a:pt x="29336" y="9398"/>
                  </a:lnTo>
                  <a:lnTo>
                    <a:pt x="1269" y="54991"/>
                  </a:lnTo>
                  <a:lnTo>
                    <a:pt x="126" y="56896"/>
                  </a:lnTo>
                  <a:lnTo>
                    <a:pt x="0" y="59182"/>
                  </a:lnTo>
                  <a:lnTo>
                    <a:pt x="1142" y="61214"/>
                  </a:lnTo>
                  <a:lnTo>
                    <a:pt x="2158" y="63119"/>
                  </a:lnTo>
                  <a:lnTo>
                    <a:pt x="4190" y="64262"/>
                  </a:lnTo>
                  <a:lnTo>
                    <a:pt x="52958" y="64262"/>
                  </a:lnTo>
                  <a:lnTo>
                    <a:pt x="52958" y="270891"/>
                  </a:lnTo>
                  <a:lnTo>
                    <a:pt x="55625" y="273685"/>
                  </a:lnTo>
                  <a:lnTo>
                    <a:pt x="110616" y="273685"/>
                  </a:lnTo>
                  <a:lnTo>
                    <a:pt x="113283" y="270891"/>
                  </a:lnTo>
                  <a:lnTo>
                    <a:pt x="113283" y="261493"/>
                  </a:lnTo>
                  <a:lnTo>
                    <a:pt x="65150" y="261493"/>
                  </a:lnTo>
                  <a:lnTo>
                    <a:pt x="65150" y="54864"/>
                  </a:lnTo>
                  <a:lnTo>
                    <a:pt x="62356" y="52070"/>
                  </a:lnTo>
                  <a:lnTo>
                    <a:pt x="17271" y="52070"/>
                  </a:lnTo>
                  <a:lnTo>
                    <a:pt x="37972" y="18669"/>
                  </a:lnTo>
                  <a:lnTo>
                    <a:pt x="113283" y="18669"/>
                  </a:lnTo>
                  <a:lnTo>
                    <a:pt x="113283" y="9271"/>
                  </a:lnTo>
                  <a:lnTo>
                    <a:pt x="110616" y="6477"/>
                  </a:lnTo>
                  <a:close/>
                </a:path>
                <a:path w="365125" h="273685">
                  <a:moveTo>
                    <a:pt x="113283" y="18669"/>
                  </a:moveTo>
                  <a:lnTo>
                    <a:pt x="101091" y="18669"/>
                  </a:lnTo>
                  <a:lnTo>
                    <a:pt x="101091" y="261493"/>
                  </a:lnTo>
                  <a:lnTo>
                    <a:pt x="113283" y="261493"/>
                  </a:lnTo>
                  <a:lnTo>
                    <a:pt x="113283" y="18669"/>
                  </a:lnTo>
                  <a:close/>
                </a:path>
                <a:path w="365125" h="273685">
                  <a:moveTo>
                    <a:pt x="303472" y="57658"/>
                  </a:moveTo>
                  <a:lnTo>
                    <a:pt x="273303" y="57658"/>
                  </a:lnTo>
                  <a:lnTo>
                    <a:pt x="279527" y="58166"/>
                  </a:lnTo>
                  <a:lnTo>
                    <a:pt x="284987" y="59690"/>
                  </a:lnTo>
                  <a:lnTo>
                    <a:pt x="302072" y="86360"/>
                  </a:lnTo>
                  <a:lnTo>
                    <a:pt x="301624" y="91948"/>
                  </a:lnTo>
                  <a:lnTo>
                    <a:pt x="284098" y="128397"/>
                  </a:lnTo>
                  <a:lnTo>
                    <a:pt x="177546" y="240157"/>
                  </a:lnTo>
                  <a:lnTo>
                    <a:pt x="176403" y="241300"/>
                  </a:lnTo>
                  <a:lnTo>
                    <a:pt x="175767" y="242824"/>
                  </a:lnTo>
                  <a:lnTo>
                    <a:pt x="175767" y="270891"/>
                  </a:lnTo>
                  <a:lnTo>
                    <a:pt x="178561" y="273685"/>
                  </a:lnTo>
                  <a:lnTo>
                    <a:pt x="361822" y="273685"/>
                  </a:lnTo>
                  <a:lnTo>
                    <a:pt x="364616" y="270891"/>
                  </a:lnTo>
                  <a:lnTo>
                    <a:pt x="364616" y="261493"/>
                  </a:lnTo>
                  <a:lnTo>
                    <a:pt x="187959" y="261493"/>
                  </a:lnTo>
                  <a:lnTo>
                    <a:pt x="187959" y="246888"/>
                  </a:lnTo>
                  <a:lnTo>
                    <a:pt x="271906" y="161163"/>
                  </a:lnTo>
                  <a:lnTo>
                    <a:pt x="278256" y="154178"/>
                  </a:lnTo>
                  <a:lnTo>
                    <a:pt x="283972" y="147955"/>
                  </a:lnTo>
                  <a:lnTo>
                    <a:pt x="308355" y="111506"/>
                  </a:lnTo>
                  <a:lnTo>
                    <a:pt x="314298" y="86360"/>
                  </a:lnTo>
                  <a:lnTo>
                    <a:pt x="314222" y="83820"/>
                  </a:lnTo>
                  <a:lnTo>
                    <a:pt x="313792" y="78994"/>
                  </a:lnTo>
                  <a:lnTo>
                    <a:pt x="313690" y="77597"/>
                  </a:lnTo>
                  <a:lnTo>
                    <a:pt x="313435" y="76835"/>
                  </a:lnTo>
                  <a:lnTo>
                    <a:pt x="311658" y="70485"/>
                  </a:lnTo>
                  <a:lnTo>
                    <a:pt x="311530" y="69977"/>
                  </a:lnTo>
                  <a:lnTo>
                    <a:pt x="311403" y="69596"/>
                  </a:lnTo>
                  <a:lnTo>
                    <a:pt x="311149" y="69215"/>
                  </a:lnTo>
                  <a:lnTo>
                    <a:pt x="308102" y="63500"/>
                  </a:lnTo>
                  <a:lnTo>
                    <a:pt x="307974" y="63119"/>
                  </a:lnTo>
                  <a:lnTo>
                    <a:pt x="307466" y="62357"/>
                  </a:lnTo>
                  <a:lnTo>
                    <a:pt x="303472" y="57658"/>
                  </a:lnTo>
                  <a:close/>
                </a:path>
                <a:path w="365125" h="273685">
                  <a:moveTo>
                    <a:pt x="322695" y="12192"/>
                  </a:moveTo>
                  <a:lnTo>
                    <a:pt x="276605" y="12192"/>
                  </a:lnTo>
                  <a:lnTo>
                    <a:pt x="287273" y="12827"/>
                  </a:lnTo>
                  <a:lnTo>
                    <a:pt x="297179" y="14605"/>
                  </a:lnTo>
                  <a:lnTo>
                    <a:pt x="335406" y="39497"/>
                  </a:lnTo>
                  <a:lnTo>
                    <a:pt x="350226" y="78994"/>
                  </a:lnTo>
                  <a:lnTo>
                    <a:pt x="350352" y="82169"/>
                  </a:lnTo>
                  <a:lnTo>
                    <a:pt x="349503" y="92837"/>
                  </a:lnTo>
                  <a:lnTo>
                    <a:pt x="334517" y="134493"/>
                  </a:lnTo>
                  <a:lnTo>
                    <a:pt x="307340" y="171323"/>
                  </a:lnTo>
                  <a:lnTo>
                    <a:pt x="263143" y="218440"/>
                  </a:lnTo>
                  <a:lnTo>
                    <a:pt x="261492" y="220218"/>
                  </a:lnTo>
                  <a:lnTo>
                    <a:pt x="260984" y="222885"/>
                  </a:lnTo>
                  <a:lnTo>
                    <a:pt x="262000" y="225044"/>
                  </a:lnTo>
                  <a:lnTo>
                    <a:pt x="262890" y="227330"/>
                  </a:lnTo>
                  <a:lnTo>
                    <a:pt x="265175" y="228854"/>
                  </a:lnTo>
                  <a:lnTo>
                    <a:pt x="352424" y="228854"/>
                  </a:lnTo>
                  <a:lnTo>
                    <a:pt x="352424" y="261493"/>
                  </a:lnTo>
                  <a:lnTo>
                    <a:pt x="364616" y="261493"/>
                  </a:lnTo>
                  <a:lnTo>
                    <a:pt x="364616" y="219329"/>
                  </a:lnTo>
                  <a:lnTo>
                    <a:pt x="361822" y="216662"/>
                  </a:lnTo>
                  <a:lnTo>
                    <a:pt x="281812" y="216662"/>
                  </a:lnTo>
                  <a:lnTo>
                    <a:pt x="300735" y="196723"/>
                  </a:lnTo>
                  <a:lnTo>
                    <a:pt x="330072" y="162814"/>
                  </a:lnTo>
                  <a:lnTo>
                    <a:pt x="354965" y="119634"/>
                  </a:lnTo>
                  <a:lnTo>
                    <a:pt x="362584" y="81280"/>
                  </a:lnTo>
                  <a:lnTo>
                    <a:pt x="361696" y="70866"/>
                  </a:lnTo>
                  <a:lnTo>
                    <a:pt x="344550" y="31496"/>
                  </a:lnTo>
                  <a:lnTo>
                    <a:pt x="329818" y="16764"/>
                  </a:lnTo>
                  <a:lnTo>
                    <a:pt x="329565" y="16510"/>
                  </a:lnTo>
                  <a:lnTo>
                    <a:pt x="329056" y="16256"/>
                  </a:lnTo>
                  <a:lnTo>
                    <a:pt x="322695" y="12192"/>
                  </a:lnTo>
                  <a:close/>
                </a:path>
                <a:path w="365125" h="273685">
                  <a:moveTo>
                    <a:pt x="276097" y="0"/>
                  </a:moveTo>
                  <a:lnTo>
                    <a:pt x="231521" y="10033"/>
                  </a:lnTo>
                  <a:lnTo>
                    <a:pt x="198754" y="39751"/>
                  </a:lnTo>
                  <a:lnTo>
                    <a:pt x="183573" y="83820"/>
                  </a:lnTo>
                  <a:lnTo>
                    <a:pt x="182498" y="96012"/>
                  </a:lnTo>
                  <a:lnTo>
                    <a:pt x="183134" y="97663"/>
                  </a:lnTo>
                  <a:lnTo>
                    <a:pt x="185419" y="100203"/>
                  </a:lnTo>
                  <a:lnTo>
                    <a:pt x="187071" y="100838"/>
                  </a:lnTo>
                  <a:lnTo>
                    <a:pt x="239140" y="100838"/>
                  </a:lnTo>
                  <a:lnTo>
                    <a:pt x="241808" y="98552"/>
                  </a:lnTo>
                  <a:lnTo>
                    <a:pt x="242189" y="95377"/>
                  </a:lnTo>
                  <a:lnTo>
                    <a:pt x="242852" y="88646"/>
                  </a:lnTo>
                  <a:lnTo>
                    <a:pt x="195325" y="88646"/>
                  </a:lnTo>
                  <a:lnTo>
                    <a:pt x="195706" y="85344"/>
                  </a:lnTo>
                  <a:lnTo>
                    <a:pt x="209296" y="45847"/>
                  </a:lnTo>
                  <a:lnTo>
                    <a:pt x="244602" y="17526"/>
                  </a:lnTo>
                  <a:lnTo>
                    <a:pt x="276605" y="12192"/>
                  </a:lnTo>
                  <a:lnTo>
                    <a:pt x="322695" y="12192"/>
                  </a:lnTo>
                  <a:lnTo>
                    <a:pt x="319912" y="10414"/>
                  </a:lnTo>
                  <a:lnTo>
                    <a:pt x="309879" y="5842"/>
                  </a:lnTo>
                  <a:lnTo>
                    <a:pt x="299211" y="2540"/>
                  </a:lnTo>
                  <a:lnTo>
                    <a:pt x="287909" y="635"/>
                  </a:lnTo>
                  <a:lnTo>
                    <a:pt x="276097" y="0"/>
                  </a:lnTo>
                  <a:close/>
                </a:path>
                <a:path w="365125" h="273685">
                  <a:moveTo>
                    <a:pt x="273684" y="45466"/>
                  </a:moveTo>
                  <a:lnTo>
                    <a:pt x="272541" y="45466"/>
                  </a:lnTo>
                  <a:lnTo>
                    <a:pt x="265175" y="46228"/>
                  </a:lnTo>
                  <a:lnTo>
                    <a:pt x="264794" y="46228"/>
                  </a:lnTo>
                  <a:lnTo>
                    <a:pt x="264286" y="46355"/>
                  </a:lnTo>
                  <a:lnTo>
                    <a:pt x="256666" y="48768"/>
                  </a:lnTo>
                  <a:lnTo>
                    <a:pt x="255904" y="49276"/>
                  </a:lnTo>
                  <a:lnTo>
                    <a:pt x="249681" y="52832"/>
                  </a:lnTo>
                  <a:lnTo>
                    <a:pt x="248919" y="53340"/>
                  </a:lnTo>
                  <a:lnTo>
                    <a:pt x="248665" y="53594"/>
                  </a:lnTo>
                  <a:lnTo>
                    <a:pt x="243078" y="58674"/>
                  </a:lnTo>
                  <a:lnTo>
                    <a:pt x="242442" y="59309"/>
                  </a:lnTo>
                  <a:lnTo>
                    <a:pt x="242315" y="59563"/>
                  </a:lnTo>
                  <a:lnTo>
                    <a:pt x="237743" y="66040"/>
                  </a:lnTo>
                  <a:lnTo>
                    <a:pt x="237490" y="66294"/>
                  </a:lnTo>
                  <a:lnTo>
                    <a:pt x="237235" y="66675"/>
                  </a:lnTo>
                  <a:lnTo>
                    <a:pt x="233679" y="74295"/>
                  </a:lnTo>
                  <a:lnTo>
                    <a:pt x="233553" y="74676"/>
                  </a:lnTo>
                  <a:lnTo>
                    <a:pt x="233425" y="74930"/>
                  </a:lnTo>
                  <a:lnTo>
                    <a:pt x="233298" y="75311"/>
                  </a:lnTo>
                  <a:lnTo>
                    <a:pt x="231140" y="83820"/>
                  </a:lnTo>
                  <a:lnTo>
                    <a:pt x="231012" y="84074"/>
                  </a:lnTo>
                  <a:lnTo>
                    <a:pt x="230898" y="85598"/>
                  </a:lnTo>
                  <a:lnTo>
                    <a:pt x="230504" y="88646"/>
                  </a:lnTo>
                  <a:lnTo>
                    <a:pt x="242852" y="88646"/>
                  </a:lnTo>
                  <a:lnTo>
                    <a:pt x="267080" y="58293"/>
                  </a:lnTo>
                  <a:lnTo>
                    <a:pt x="273303" y="57658"/>
                  </a:lnTo>
                  <a:lnTo>
                    <a:pt x="303472" y="57658"/>
                  </a:lnTo>
                  <a:lnTo>
                    <a:pt x="303148" y="57277"/>
                  </a:lnTo>
                  <a:lnTo>
                    <a:pt x="302894" y="56896"/>
                  </a:lnTo>
                  <a:lnTo>
                    <a:pt x="302641" y="56642"/>
                  </a:lnTo>
                  <a:lnTo>
                    <a:pt x="302259" y="56388"/>
                  </a:lnTo>
                  <a:lnTo>
                    <a:pt x="297053" y="52197"/>
                  </a:lnTo>
                  <a:lnTo>
                    <a:pt x="296291" y="51689"/>
                  </a:lnTo>
                  <a:lnTo>
                    <a:pt x="289941" y="48514"/>
                  </a:lnTo>
                  <a:lnTo>
                    <a:pt x="289559" y="48260"/>
                  </a:lnTo>
                  <a:lnTo>
                    <a:pt x="288797" y="48006"/>
                  </a:lnTo>
                  <a:lnTo>
                    <a:pt x="282193" y="46228"/>
                  </a:lnTo>
                  <a:lnTo>
                    <a:pt x="281812" y="46101"/>
                  </a:lnTo>
                  <a:lnTo>
                    <a:pt x="281431" y="46101"/>
                  </a:lnTo>
                  <a:lnTo>
                    <a:pt x="281050" y="45974"/>
                  </a:lnTo>
                  <a:lnTo>
                    <a:pt x="273684" y="45466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59611" y="4101084"/>
              <a:ext cx="352425" cy="261620"/>
            </a:xfrm>
            <a:custGeom>
              <a:avLst/>
              <a:gdLst/>
              <a:ahLst/>
              <a:cxnLst/>
              <a:rect l="l" t="t" r="r" b="b"/>
              <a:pathLst>
                <a:path w="352425" h="261620">
                  <a:moveTo>
                    <a:pt x="100710" y="6477"/>
                  </a:moveTo>
                  <a:lnTo>
                    <a:pt x="28066" y="6477"/>
                  </a:lnTo>
                  <a:lnTo>
                    <a:pt x="0" y="52070"/>
                  </a:lnTo>
                  <a:lnTo>
                    <a:pt x="52450" y="52070"/>
                  </a:lnTo>
                  <a:lnTo>
                    <a:pt x="52450" y="261493"/>
                  </a:lnTo>
                  <a:lnTo>
                    <a:pt x="100710" y="261493"/>
                  </a:lnTo>
                  <a:lnTo>
                    <a:pt x="100710" y="6477"/>
                  </a:lnTo>
                  <a:close/>
                </a:path>
                <a:path w="352425" h="261620">
                  <a:moveTo>
                    <a:pt x="342996" y="45466"/>
                  </a:moveTo>
                  <a:lnTo>
                    <a:pt x="266700" y="45466"/>
                  </a:lnTo>
                  <a:lnTo>
                    <a:pt x="274060" y="46063"/>
                  </a:lnTo>
                  <a:lnTo>
                    <a:pt x="280717" y="47863"/>
                  </a:lnTo>
                  <a:lnTo>
                    <a:pt x="301751" y="79375"/>
                  </a:lnTo>
                  <a:lnTo>
                    <a:pt x="301158" y="86731"/>
                  </a:lnTo>
                  <a:lnTo>
                    <a:pt x="278066" y="131699"/>
                  </a:lnTo>
                  <a:lnTo>
                    <a:pt x="175387" y="238252"/>
                  </a:lnTo>
                  <a:lnTo>
                    <a:pt x="175387" y="261493"/>
                  </a:lnTo>
                  <a:lnTo>
                    <a:pt x="352044" y="261493"/>
                  </a:lnTo>
                  <a:lnTo>
                    <a:pt x="352044" y="216535"/>
                  </a:lnTo>
                  <a:lnTo>
                    <a:pt x="261112" y="216535"/>
                  </a:lnTo>
                  <a:lnTo>
                    <a:pt x="289813" y="186436"/>
                  </a:lnTo>
                  <a:lnTo>
                    <a:pt x="318769" y="153066"/>
                  </a:lnTo>
                  <a:lnTo>
                    <a:pt x="342705" y="111623"/>
                  </a:lnTo>
                  <a:lnTo>
                    <a:pt x="349884" y="75565"/>
                  </a:lnTo>
                  <a:lnTo>
                    <a:pt x="349220" y="66085"/>
                  </a:lnTo>
                  <a:lnTo>
                    <a:pt x="347233" y="56689"/>
                  </a:lnTo>
                  <a:lnTo>
                    <a:pt x="343937" y="47365"/>
                  </a:lnTo>
                  <a:lnTo>
                    <a:pt x="342996" y="45466"/>
                  </a:lnTo>
                  <a:close/>
                </a:path>
                <a:path w="352425" h="261620">
                  <a:moveTo>
                    <a:pt x="269875" y="0"/>
                  </a:moveTo>
                  <a:lnTo>
                    <a:pt x="221011" y="13340"/>
                  </a:lnTo>
                  <a:lnTo>
                    <a:pt x="189674" y="51768"/>
                  </a:lnTo>
                  <a:lnTo>
                    <a:pt x="182244" y="88646"/>
                  </a:lnTo>
                  <a:lnTo>
                    <a:pt x="229615" y="88646"/>
                  </a:lnTo>
                  <a:lnTo>
                    <a:pt x="230592" y="79168"/>
                  </a:lnTo>
                  <a:lnTo>
                    <a:pt x="232759" y="70739"/>
                  </a:lnTo>
                  <a:lnTo>
                    <a:pt x="266700" y="45466"/>
                  </a:lnTo>
                  <a:lnTo>
                    <a:pt x="342996" y="45466"/>
                  </a:lnTo>
                  <a:lnTo>
                    <a:pt x="339344" y="38100"/>
                  </a:lnTo>
                  <a:lnTo>
                    <a:pt x="310895" y="9779"/>
                  </a:lnTo>
                  <a:lnTo>
                    <a:pt x="281142" y="617"/>
                  </a:lnTo>
                  <a:lnTo>
                    <a:pt x="269875" y="0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459611" y="4101084"/>
              <a:ext cx="352425" cy="261620"/>
            </a:xfrm>
            <a:custGeom>
              <a:avLst/>
              <a:gdLst/>
              <a:ahLst/>
              <a:cxnLst/>
              <a:rect l="l" t="t" r="r" b="b"/>
              <a:pathLst>
                <a:path w="352425" h="261620">
                  <a:moveTo>
                    <a:pt x="28066" y="6477"/>
                  </a:moveTo>
                  <a:lnTo>
                    <a:pt x="100710" y="6477"/>
                  </a:lnTo>
                  <a:lnTo>
                    <a:pt x="100710" y="261493"/>
                  </a:lnTo>
                  <a:lnTo>
                    <a:pt x="52450" y="261493"/>
                  </a:lnTo>
                  <a:lnTo>
                    <a:pt x="52450" y="52070"/>
                  </a:lnTo>
                  <a:lnTo>
                    <a:pt x="0" y="52070"/>
                  </a:lnTo>
                  <a:lnTo>
                    <a:pt x="28066" y="6477"/>
                  </a:lnTo>
                  <a:close/>
                </a:path>
                <a:path w="352425" h="261620">
                  <a:moveTo>
                    <a:pt x="269875" y="0"/>
                  </a:moveTo>
                  <a:lnTo>
                    <a:pt x="310895" y="9779"/>
                  </a:lnTo>
                  <a:lnTo>
                    <a:pt x="339344" y="38100"/>
                  </a:lnTo>
                  <a:lnTo>
                    <a:pt x="349884" y="75565"/>
                  </a:lnTo>
                  <a:lnTo>
                    <a:pt x="349095" y="87187"/>
                  </a:lnTo>
                  <a:lnTo>
                    <a:pt x="337057" y="124460"/>
                  </a:lnTo>
                  <a:lnTo>
                    <a:pt x="305625" y="169144"/>
                  </a:lnTo>
                  <a:lnTo>
                    <a:pt x="261112" y="216535"/>
                  </a:lnTo>
                  <a:lnTo>
                    <a:pt x="352044" y="216535"/>
                  </a:lnTo>
                  <a:lnTo>
                    <a:pt x="352044" y="261493"/>
                  </a:lnTo>
                  <a:lnTo>
                    <a:pt x="175387" y="261493"/>
                  </a:lnTo>
                  <a:lnTo>
                    <a:pt x="175387" y="238252"/>
                  </a:lnTo>
                  <a:lnTo>
                    <a:pt x="254253" y="157861"/>
                  </a:lnTo>
                  <a:lnTo>
                    <a:pt x="267350" y="144077"/>
                  </a:lnTo>
                  <a:lnTo>
                    <a:pt x="292353" y="111252"/>
                  </a:lnTo>
                  <a:lnTo>
                    <a:pt x="301751" y="79375"/>
                  </a:lnTo>
                  <a:lnTo>
                    <a:pt x="301134" y="72352"/>
                  </a:lnTo>
                  <a:lnTo>
                    <a:pt x="266700" y="45466"/>
                  </a:lnTo>
                  <a:lnTo>
                    <a:pt x="259220" y="46182"/>
                  </a:lnTo>
                  <a:lnTo>
                    <a:pt x="230592" y="79168"/>
                  </a:lnTo>
                  <a:lnTo>
                    <a:pt x="229615" y="88646"/>
                  </a:lnTo>
                  <a:lnTo>
                    <a:pt x="182244" y="88646"/>
                  </a:lnTo>
                  <a:lnTo>
                    <a:pt x="197532" y="36657"/>
                  </a:lnTo>
                  <a:lnTo>
                    <a:pt x="235585" y="5921"/>
                  </a:lnTo>
                  <a:lnTo>
                    <a:pt x="251872" y="1478"/>
                  </a:lnTo>
                  <a:lnTo>
                    <a:pt x="269875" y="0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6580" y="4803902"/>
              <a:ext cx="1316989" cy="211708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385572" y="400050"/>
            <a:ext cx="1522730" cy="2258060"/>
            <a:chOff x="385572" y="400050"/>
            <a:chExt cx="1522730" cy="225806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2965" y="400050"/>
              <a:ext cx="683463" cy="35001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5572" y="789431"/>
              <a:ext cx="1522476" cy="186842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966722" y="482930"/>
            <a:ext cx="2142490" cy="612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670"/>
              </a:lnSpc>
              <a:spcBef>
                <a:spcPts val="100"/>
              </a:spcBef>
            </a:pPr>
            <a:r>
              <a:rPr dirty="0" u="sng" sz="2400" spc="-5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อาการเราน้อยมากจริงๆ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950"/>
              </a:lnSpc>
            </a:pPr>
            <a:r>
              <a:rPr dirty="0" sz="1800" spc="-770" b="1">
                <a:latin typeface="Tahoma"/>
                <a:cs typeface="Tahoma"/>
              </a:rPr>
              <a:t>อณุ</a:t>
            </a:r>
            <a:r>
              <a:rPr dirty="0" sz="1800" spc="484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หภูมปิ</a:t>
            </a:r>
            <a:r>
              <a:rPr dirty="0" sz="1800" spc="310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รกติเลย</a:t>
            </a:r>
            <a:r>
              <a:rPr dirty="0" sz="1800" spc="455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ใช้ชีวตตามเดิม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66722" y="1024509"/>
            <a:ext cx="2143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40" b="1">
                <a:latin typeface="Tahoma"/>
                <a:cs typeface="Tahoma"/>
              </a:rPr>
              <a:t>แค่อยู่แต่ในห้อง</a:t>
            </a:r>
            <a:r>
              <a:rPr dirty="0" sz="1800" spc="40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เรา</a:t>
            </a:r>
            <a:r>
              <a:rPr dirty="0" sz="1800" spc="405" b="1">
                <a:latin typeface="Tahoma"/>
                <a:cs typeface="Tahoma"/>
              </a:rPr>
              <a:t> </a:t>
            </a:r>
            <a:r>
              <a:rPr dirty="0" sz="1200" b="1">
                <a:latin typeface="Arial"/>
                <a:cs typeface="Arial"/>
              </a:rPr>
              <a:t>work</a:t>
            </a:r>
            <a:r>
              <a:rPr dirty="0" sz="1200" spc="28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from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66722" y="1326260"/>
            <a:ext cx="4324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home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02127" y="1250060"/>
            <a:ext cx="13068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60" b="1">
                <a:latin typeface="Tahoma"/>
                <a:cs typeface="Tahoma"/>
              </a:rPr>
              <a:t>สั่งอาหารมาส่งทบี่</a:t>
            </a:r>
            <a:r>
              <a:rPr dirty="0" sz="1800" spc="315" b="1">
                <a:latin typeface="Tahoma"/>
                <a:cs typeface="Tahoma"/>
              </a:rPr>
              <a:t> </a:t>
            </a:r>
            <a:r>
              <a:rPr dirty="0" sz="1800" spc="-280" b="1">
                <a:latin typeface="Tahoma"/>
                <a:cs typeface="Tahoma"/>
              </a:rPr>
              <a:t>้าน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66722" y="1478660"/>
            <a:ext cx="19951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00" b="1">
                <a:latin typeface="Tahoma"/>
                <a:cs typeface="Tahoma"/>
              </a:rPr>
              <a:t>หรือไม่กข็</a:t>
            </a:r>
            <a:r>
              <a:rPr dirty="0" sz="1800" spc="235" b="1">
                <a:latin typeface="Tahoma"/>
                <a:cs typeface="Tahoma"/>
              </a:rPr>
              <a:t> </a:t>
            </a:r>
            <a:r>
              <a:rPr dirty="0" sz="1800" spc="-509" b="1">
                <a:latin typeface="Tahoma"/>
                <a:cs typeface="Tahoma"/>
              </a:rPr>
              <a:t>อสามที</a:t>
            </a:r>
            <a:r>
              <a:rPr dirty="0" sz="1800" spc="265" b="1">
                <a:latin typeface="Tahoma"/>
                <a:cs typeface="Tahoma"/>
              </a:rPr>
              <a:t> </a:t>
            </a:r>
            <a:r>
              <a:rPr dirty="0" sz="1800" spc="-459" b="1">
                <a:latin typeface="Tahoma"/>
                <a:cs typeface="Tahoma"/>
              </a:rPr>
              <a:t>าแยกจานมาให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66722" y="1707260"/>
            <a:ext cx="1876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40" b="1">
                <a:latin typeface="Tahoma"/>
                <a:cs typeface="Tahoma"/>
              </a:rPr>
              <a:t>เรามอาการแสบตาแบบคันยบๆ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66722" y="1935556"/>
            <a:ext cx="21291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8980" algn="l"/>
                <a:tab pos="1608455" algn="l"/>
              </a:tabLst>
            </a:pPr>
            <a:r>
              <a:rPr dirty="0" sz="1800" spc="-325" b="1">
                <a:latin typeface="Tahoma"/>
                <a:cs typeface="Tahoma"/>
              </a:rPr>
              <a:t>เป็</a:t>
            </a:r>
            <a:r>
              <a:rPr dirty="0" sz="1800" spc="-300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นท้งวนั	</a:t>
            </a:r>
            <a:r>
              <a:rPr dirty="0" sz="1800" spc="-550" b="1">
                <a:latin typeface="Tahoma"/>
                <a:cs typeface="Tahoma"/>
              </a:rPr>
              <a:t>แต่แค่ราคาญ˚	</a:t>
            </a:r>
            <a:r>
              <a:rPr dirty="0" sz="1800" spc="-445" b="1">
                <a:latin typeface="Tahoma"/>
                <a:cs typeface="Tahoma"/>
              </a:rPr>
              <a:t>ไม่ถึงกบ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66722" y="2164841"/>
            <a:ext cx="2141855" cy="5283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459"/>
              </a:spcBef>
            </a:pPr>
            <a:r>
              <a:rPr dirty="0" sz="1800" spc="-350" b="1">
                <a:latin typeface="Tahoma"/>
                <a:cs typeface="Tahoma"/>
              </a:rPr>
              <a:t>ทนไม่ได้</a:t>
            </a:r>
            <a:r>
              <a:rPr dirty="0" sz="1800" spc="-34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เจ็บคอนิดหน่อย</a:t>
            </a:r>
            <a:r>
              <a:rPr dirty="0" sz="1800" spc="-190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ท้องเสีย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แบบอ่อน</a:t>
            </a:r>
            <a:r>
              <a:rPr dirty="0" sz="1800" spc="-330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ไม่มไข้ปรกติเลย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3514" y="2806649"/>
            <a:ext cx="316611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05100" algn="l"/>
              </a:tabLst>
            </a:pPr>
            <a:r>
              <a:rPr dirty="0" u="sng" sz="2000" spc="-409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อาการน้อยแต่ไม่ได้แปลว่าปลอดเชื้อ	</a:t>
            </a:r>
            <a:r>
              <a:rPr dirty="0" sz="2000" spc="-305" b="1">
                <a:solidFill>
                  <a:srgbClr val="FF0000"/>
                </a:solidFill>
                <a:latin typeface="Tahoma"/>
                <a:cs typeface="Tahoma"/>
              </a:rPr>
              <a:t>เราเริ่ม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3514" y="3038982"/>
            <a:ext cx="31559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49550" algn="l"/>
              </a:tabLst>
            </a:pPr>
            <a:r>
              <a:rPr dirty="0" sz="2000" spc="-445" b="1">
                <a:solidFill>
                  <a:srgbClr val="FF0000"/>
                </a:solidFill>
                <a:latin typeface="Tahoma"/>
                <a:cs typeface="Tahoma"/>
              </a:rPr>
              <a:t>ดูแลร่างกายเราจงึ</a:t>
            </a:r>
            <a:r>
              <a:rPr dirty="0" sz="2000" spc="1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95" b="1">
                <a:solidFill>
                  <a:srgbClr val="FF0000"/>
                </a:solidFill>
                <a:latin typeface="Tahoma"/>
                <a:cs typeface="Tahoma"/>
              </a:rPr>
              <a:t>เร่ิมกนิ</a:t>
            </a:r>
            <a:r>
              <a:rPr dirty="0" sz="2000" spc="4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สมุนไพร	</a:t>
            </a:r>
            <a:r>
              <a:rPr dirty="0" sz="2000" spc="-525" b="1">
                <a:solidFill>
                  <a:srgbClr val="FF0000"/>
                </a:solidFill>
                <a:latin typeface="Tahoma"/>
                <a:cs typeface="Tahoma"/>
              </a:rPr>
              <a:t>ดื่มน˚า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3514" y="3264534"/>
            <a:ext cx="3169285" cy="7880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algn="just" marL="12700" marR="5080">
              <a:lnSpc>
                <a:spcPct val="75000"/>
              </a:lnSpc>
              <a:spcBef>
                <a:spcPts val="705"/>
              </a:spcBef>
            </a:pP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มะนาว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ออกไปรับแดดเช้าบ้าง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กนวตามิน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35" b="1">
                <a:solidFill>
                  <a:srgbClr val="FF0000"/>
                </a:solidFill>
                <a:latin typeface="Tahoma"/>
                <a:cs typeface="Tahoma"/>
              </a:rPr>
              <a:t>C, </a:t>
            </a:r>
            <a:r>
              <a:rPr dirty="0" sz="2000" spc="-560" b="1">
                <a:solidFill>
                  <a:srgbClr val="FF0000"/>
                </a:solidFill>
                <a:latin typeface="Tahoma"/>
                <a:cs typeface="Tahoma"/>
              </a:rPr>
              <a:t>D 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และ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Zinc</a:t>
            </a:r>
            <a:r>
              <a:rPr dirty="0" sz="2000" spc="-22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45" b="1">
                <a:solidFill>
                  <a:srgbClr val="FF0000"/>
                </a:solidFill>
                <a:latin typeface="Tahoma"/>
                <a:cs typeface="Tahoma"/>
              </a:rPr>
              <a:t>Tablet</a:t>
            </a:r>
            <a:r>
              <a:rPr dirty="0" sz="2000" spc="-3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70" b="1">
                <a:solidFill>
                  <a:srgbClr val="FF0000"/>
                </a:solidFill>
                <a:latin typeface="Tahoma"/>
                <a:cs typeface="Tahoma"/>
              </a:rPr>
              <a:t>ท˚าไปจนถงึ</a:t>
            </a:r>
            <a:r>
              <a:rPr dirty="0" sz="2000" spc="-5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วนที่เข้ารับการ 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รักษา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01359" y="1629283"/>
            <a:ext cx="2182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1180" algn="l"/>
              </a:tabLst>
            </a:pPr>
            <a:r>
              <a:rPr dirty="0" baseline="37037" sz="2700" b="1">
                <a:latin typeface="Tahoma"/>
                <a:cs typeface="Tahoma"/>
              </a:rPr>
              <a:t>้	</a:t>
            </a:r>
            <a:r>
              <a:rPr dirty="0" sz="1800" spc="-380" b="1">
                <a:latin typeface="Tahoma"/>
                <a:cs typeface="Tahoma"/>
              </a:rPr>
              <a:t>เพราะจะเข้าช่วงสงกรานต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023890" y="1629283"/>
            <a:ext cx="1661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745" algn="l"/>
              </a:tabLst>
            </a:pPr>
            <a:r>
              <a:rPr dirty="0" sz="1800" b="1">
                <a:latin typeface="Tahoma"/>
                <a:cs typeface="Tahoma"/>
              </a:rPr>
              <a:t>์	</a:t>
            </a:r>
            <a:r>
              <a:rPr dirty="0" sz="1800" spc="-385" b="1">
                <a:latin typeface="Tahoma"/>
                <a:cs typeface="Tahoma"/>
              </a:rPr>
              <a:t>เราเลยกลบไปตรวจเชื้อ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40428" y="1847215"/>
            <a:ext cx="3079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45" b="1">
                <a:latin typeface="Tahoma"/>
                <a:cs typeface="Tahoma"/>
              </a:rPr>
              <a:t>แ</a:t>
            </a:r>
            <a:r>
              <a:rPr dirty="0" sz="1800" spc="-495" b="1">
                <a:latin typeface="Tahoma"/>
                <a:cs typeface="Tahoma"/>
              </a:rPr>
              <a:t>บ</a:t>
            </a:r>
            <a:r>
              <a:rPr dirty="0" sz="1800" spc="-434" b="1">
                <a:latin typeface="Tahoma"/>
                <a:cs typeface="Tahoma"/>
              </a:rPr>
              <a:t>บ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57750" y="1854835"/>
            <a:ext cx="850900" cy="3175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30480" rIns="0" bIns="0" rtlCol="0" vert="horz">
            <a:spAutoFit/>
          </a:bodyPr>
          <a:lstStyle/>
          <a:p>
            <a:pPr marL="635">
              <a:lnSpc>
                <a:spcPct val="100000"/>
              </a:lnSpc>
              <a:spcBef>
                <a:spcPts val="240"/>
              </a:spcBef>
            </a:pPr>
            <a:r>
              <a:rPr dirty="0" sz="1600" spc="-20" b="1">
                <a:latin typeface="Arial"/>
                <a:cs typeface="Arial"/>
              </a:rPr>
              <a:t>PT-PCR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96203" y="1847215"/>
            <a:ext cx="1989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9" b="1">
                <a:latin typeface="Tahoma"/>
                <a:cs typeface="Tahoma"/>
              </a:rPr>
              <a:t>อ</a:t>
            </a:r>
            <a:r>
              <a:rPr dirty="0" sz="1800" spc="-540" b="1">
                <a:latin typeface="Tahoma"/>
                <a:cs typeface="Tahoma"/>
              </a:rPr>
              <a:t>ก</a:t>
            </a:r>
            <a:r>
              <a:rPr dirty="0" sz="1800" spc="-385" b="1">
                <a:latin typeface="Tahoma"/>
                <a:cs typeface="Tahoma"/>
              </a:rPr>
              <a:t>รอ</a:t>
            </a:r>
            <a:r>
              <a:rPr dirty="0" sz="1800" spc="-445" b="1">
                <a:latin typeface="Tahoma"/>
                <a:cs typeface="Tahoma"/>
              </a:rPr>
              <a:t>บ</a:t>
            </a:r>
            <a:r>
              <a:rPr dirty="0" sz="1800" b="1">
                <a:latin typeface="Tahoma"/>
                <a:cs typeface="Tahoma"/>
              </a:rPr>
              <a:t> 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คราว</a:t>
            </a:r>
            <a:r>
              <a:rPr dirty="0" sz="1800" spc="-465" b="1">
                <a:latin typeface="Tahoma"/>
                <a:cs typeface="Tahoma"/>
              </a:rPr>
              <a:t>น</a:t>
            </a:r>
            <a:r>
              <a:rPr dirty="0" sz="1800" spc="5" b="1">
                <a:latin typeface="Tahoma"/>
                <a:cs typeface="Tahoma"/>
              </a:rPr>
              <a:t>ี</a:t>
            </a:r>
            <a:r>
              <a:rPr dirty="0" sz="1800" spc="-1250" b="1">
                <a:latin typeface="Tahoma"/>
                <a:cs typeface="Tahoma"/>
              </a:rPr>
              <a:t>ข</a:t>
            </a:r>
            <a:r>
              <a:rPr dirty="0" sz="1800" b="1">
                <a:latin typeface="Tahoma"/>
                <a:cs typeface="Tahoma"/>
              </a:rPr>
              <a:t>้</a:t>
            </a:r>
            <a:r>
              <a:rPr dirty="0" sz="1800" spc="200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บ</a:t>
            </a:r>
            <a:r>
              <a:rPr dirty="0" sz="1800" spc="-330" b="1">
                <a:latin typeface="Tahoma"/>
                <a:cs typeface="Tahoma"/>
              </a:rPr>
              <a:t>ร</a:t>
            </a:r>
            <a:r>
              <a:rPr dirty="0" sz="1800" spc="-525" b="1">
                <a:latin typeface="Tahoma"/>
                <a:cs typeface="Tahoma"/>
              </a:rPr>
              <a:t>ถ</a:t>
            </a:r>
            <a:r>
              <a:rPr dirty="0" sz="1800" spc="-400" b="1">
                <a:latin typeface="Tahoma"/>
                <a:cs typeface="Tahoma"/>
              </a:rPr>
              <a:t>ไ</a:t>
            </a:r>
            <a:r>
              <a:rPr dirty="0" sz="1800" spc="-375" b="1">
                <a:latin typeface="Tahoma"/>
                <a:cs typeface="Tahoma"/>
              </a:rPr>
              <a:t>ปเองเ</a:t>
            </a:r>
            <a:r>
              <a:rPr dirty="0" sz="1800" spc="-600" b="1">
                <a:latin typeface="Tahoma"/>
                <a:cs typeface="Tahoma"/>
              </a:rPr>
              <a:t>พ</a:t>
            </a:r>
            <a:r>
              <a:rPr dirty="0" sz="1800" b="1">
                <a:latin typeface="Tahoma"/>
                <a:cs typeface="Tahoma"/>
              </a:rPr>
              <a:t>ื</a:t>
            </a:r>
            <a:r>
              <a:rPr dirty="0" sz="1800" spc="10" b="1">
                <a:latin typeface="Tahoma"/>
                <a:cs typeface="Tahoma"/>
              </a:rPr>
              <a:t>่</a:t>
            </a:r>
            <a:r>
              <a:rPr dirty="0" sz="1800" spc="-450" b="1">
                <a:latin typeface="Tahoma"/>
                <a:cs typeface="Tahoma"/>
              </a:rPr>
              <a:t>อ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59024" y="2060270"/>
            <a:ext cx="37522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94030" algn="l"/>
              </a:tabLst>
            </a:pPr>
            <a:r>
              <a:rPr dirty="0" baseline="30864" sz="2700" b="1">
                <a:latin typeface="Tahoma"/>
                <a:cs typeface="Tahoma"/>
              </a:rPr>
              <a:t>ั	</a:t>
            </a:r>
            <a:r>
              <a:rPr dirty="0" sz="1800" spc="-415" b="1">
                <a:latin typeface="Tahoma"/>
                <a:cs typeface="Tahoma"/>
              </a:rPr>
              <a:t>ตรวจแบบ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Drive</a:t>
            </a:r>
            <a:r>
              <a:rPr dirty="0" sz="1800" spc="150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Thru</a:t>
            </a:r>
            <a:r>
              <a:rPr dirty="0" sz="1800" spc="135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ซึ่งเราไปแต่เช้าก่อน</a:t>
            </a:r>
            <a:r>
              <a:rPr dirty="0" sz="1800" spc="150" b="1">
                <a:latin typeface="Tahoma"/>
                <a:cs typeface="Tahoma"/>
              </a:rPr>
              <a:t> </a:t>
            </a:r>
            <a:r>
              <a:rPr dirty="0" sz="1800" spc="-555" b="1">
                <a:latin typeface="Tahoma"/>
                <a:cs typeface="Tahoma"/>
              </a:rPr>
              <a:t>8</a:t>
            </a:r>
            <a:r>
              <a:rPr dirty="0" sz="1800" spc="140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โมง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40428" y="2276983"/>
            <a:ext cx="3246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5" b="1">
                <a:latin typeface="Tahoma"/>
                <a:cs typeface="Tahoma"/>
              </a:rPr>
              <a:t>ตอนน้ันยงรอไม่นาน</a:t>
            </a:r>
            <a:r>
              <a:rPr dirty="0" sz="1800" spc="-160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หลงตรวจเสร็จกข็</a:t>
            </a:r>
            <a:r>
              <a:rPr dirty="0" sz="1800" spc="270" b="1">
                <a:latin typeface="Tahoma"/>
                <a:cs typeface="Tahoma"/>
              </a:rPr>
              <a:t> </a:t>
            </a:r>
            <a:r>
              <a:rPr dirty="0" sz="1800" spc="-500" b="1">
                <a:latin typeface="Tahoma"/>
                <a:cs typeface="Tahoma"/>
              </a:rPr>
              <a:t>บรถกลบั</a:t>
            </a:r>
            <a:r>
              <a:rPr dirty="0" sz="1800" spc="295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บ้าน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440428" y="2482723"/>
            <a:ext cx="323532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00" spc="-425" b="1">
                <a:latin typeface="Tahoma"/>
                <a:cs typeface="Tahoma"/>
              </a:rPr>
              <a:t>ไป</a:t>
            </a:r>
            <a:r>
              <a:rPr dirty="0" sz="1800" spc="100" b="1">
                <a:latin typeface="Tahoma"/>
                <a:cs typeface="Tahoma"/>
              </a:rPr>
              <a:t> </a:t>
            </a:r>
            <a:r>
              <a:rPr dirty="0" sz="1400" spc="-5" b="1">
                <a:latin typeface="Arial"/>
                <a:cs typeface="Arial"/>
              </a:rPr>
              <a:t>work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from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home</a:t>
            </a:r>
            <a:r>
              <a:rPr dirty="0" sz="1800" spc="-150" b="1">
                <a:latin typeface="Tahoma"/>
                <a:cs typeface="Tahoma"/>
              </a:rPr>
              <a:t>ต่อ</a:t>
            </a:r>
            <a:r>
              <a:rPr dirty="0" sz="1800" spc="95" b="1">
                <a:latin typeface="Tahoma"/>
                <a:cs typeface="Tahoma"/>
              </a:rPr>
              <a:t> </a:t>
            </a:r>
            <a:r>
              <a:rPr dirty="0" sz="1900" spc="-545" b="1">
                <a:solidFill>
                  <a:srgbClr val="FF0000"/>
                </a:solidFill>
                <a:latin typeface="Tahoma"/>
                <a:cs typeface="Tahoma"/>
              </a:rPr>
              <a:t>เยน็</a:t>
            </a:r>
            <a:r>
              <a:rPr dirty="0" sz="1900" spc="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900" spc="-540" b="1">
                <a:solidFill>
                  <a:srgbClr val="FF0000"/>
                </a:solidFill>
                <a:latin typeface="Tahoma"/>
                <a:cs typeface="Tahoma"/>
              </a:rPr>
              <a:t>วนั</a:t>
            </a:r>
            <a:r>
              <a:rPr dirty="0" sz="1900" spc="2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900" spc="-360" b="1">
                <a:solidFill>
                  <a:srgbClr val="FF0000"/>
                </a:solidFill>
                <a:latin typeface="Tahoma"/>
                <a:cs typeface="Tahoma"/>
              </a:rPr>
              <a:t>น้ันเรารู้สึกกน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40428" y="2694558"/>
            <a:ext cx="32473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9995" algn="l"/>
              </a:tabLst>
            </a:pPr>
            <a:r>
              <a:rPr dirty="0" sz="1900" spc="-400" b="1">
                <a:solidFill>
                  <a:srgbClr val="FF0000"/>
                </a:solidFill>
                <a:latin typeface="Tahoma"/>
                <a:cs typeface="Tahoma"/>
              </a:rPr>
              <a:t>อาหารไม่อร่อย	</a:t>
            </a:r>
            <a:r>
              <a:rPr dirty="0" sz="1900" spc="-420" b="1">
                <a:solidFill>
                  <a:srgbClr val="FF0000"/>
                </a:solidFill>
                <a:latin typeface="Tahoma"/>
                <a:cs typeface="Tahoma"/>
              </a:rPr>
              <a:t>เหมือนอาหารจะรสชาติเคม็</a:t>
            </a:r>
            <a:r>
              <a:rPr dirty="0" sz="1900" spc="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900" spc="-360" b="1">
                <a:solidFill>
                  <a:srgbClr val="FF0000"/>
                </a:solidFill>
                <a:latin typeface="Tahoma"/>
                <a:cs typeface="Tahoma"/>
              </a:rPr>
              <a:t>กว่า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30510" y="2897251"/>
            <a:ext cx="29635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922019" algn="l"/>
              </a:tabLst>
            </a:pPr>
            <a:r>
              <a:rPr dirty="0" baseline="-30555" sz="3000" b="1">
                <a:solidFill>
                  <a:srgbClr val="FF0000"/>
                </a:solidFill>
                <a:latin typeface="Tahoma"/>
                <a:cs typeface="Tahoma"/>
              </a:rPr>
              <a:t>้	</a:t>
            </a:r>
            <a:r>
              <a:rPr dirty="0" sz="1900" spc="-300" b="1">
                <a:solidFill>
                  <a:srgbClr val="FF0000"/>
                </a:solidFill>
                <a:latin typeface="Tahoma"/>
                <a:cs typeface="Tahoma"/>
              </a:rPr>
              <a:t>ปรกติทั้งๆที่เป็</a:t>
            </a:r>
            <a:r>
              <a:rPr dirty="0" sz="1900" spc="-2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900" spc="-345" b="1">
                <a:solidFill>
                  <a:srgbClr val="FF0000"/>
                </a:solidFill>
                <a:latin typeface="Tahoma"/>
                <a:cs typeface="Tahoma"/>
              </a:rPr>
              <a:t>นร้านที่สั่งประจ˚า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223504" y="1341119"/>
            <a:ext cx="1588007" cy="1588008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918716" y="3937761"/>
            <a:ext cx="4386580" cy="1995805"/>
            <a:chOff x="1918716" y="3937761"/>
            <a:chExt cx="4386580" cy="1995805"/>
          </a:xfrm>
        </p:grpSpPr>
        <p:pic>
          <p:nvPicPr>
            <p:cNvPr id="54" name="object 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18716" y="4091939"/>
              <a:ext cx="1752600" cy="17526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562855" y="3944111"/>
              <a:ext cx="1734820" cy="568960"/>
            </a:xfrm>
            <a:custGeom>
              <a:avLst/>
              <a:gdLst/>
              <a:ahLst/>
              <a:cxnLst/>
              <a:rect l="l" t="t" r="r" b="b"/>
              <a:pathLst>
                <a:path w="1734820" h="568960">
                  <a:moveTo>
                    <a:pt x="1639570" y="0"/>
                  </a:moveTo>
                  <a:lnTo>
                    <a:pt x="94742" y="0"/>
                  </a:lnTo>
                  <a:lnTo>
                    <a:pt x="57864" y="7445"/>
                  </a:lnTo>
                  <a:lnTo>
                    <a:pt x="27749" y="27749"/>
                  </a:lnTo>
                  <a:lnTo>
                    <a:pt x="7445" y="57864"/>
                  </a:lnTo>
                  <a:lnTo>
                    <a:pt x="0" y="94742"/>
                  </a:lnTo>
                  <a:lnTo>
                    <a:pt x="0" y="473710"/>
                  </a:lnTo>
                  <a:lnTo>
                    <a:pt x="7445" y="510587"/>
                  </a:lnTo>
                  <a:lnTo>
                    <a:pt x="27749" y="540702"/>
                  </a:lnTo>
                  <a:lnTo>
                    <a:pt x="57864" y="561006"/>
                  </a:lnTo>
                  <a:lnTo>
                    <a:pt x="94742" y="568451"/>
                  </a:lnTo>
                  <a:lnTo>
                    <a:pt x="1639570" y="568451"/>
                  </a:lnTo>
                  <a:lnTo>
                    <a:pt x="1676447" y="561006"/>
                  </a:lnTo>
                  <a:lnTo>
                    <a:pt x="1706562" y="540702"/>
                  </a:lnTo>
                  <a:lnTo>
                    <a:pt x="1726866" y="510587"/>
                  </a:lnTo>
                  <a:lnTo>
                    <a:pt x="1734312" y="473710"/>
                  </a:lnTo>
                  <a:lnTo>
                    <a:pt x="1734312" y="94742"/>
                  </a:lnTo>
                  <a:lnTo>
                    <a:pt x="1726866" y="57864"/>
                  </a:lnTo>
                  <a:lnTo>
                    <a:pt x="1706562" y="27749"/>
                  </a:lnTo>
                  <a:lnTo>
                    <a:pt x="1676447" y="7445"/>
                  </a:lnTo>
                  <a:lnTo>
                    <a:pt x="1639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562855" y="3944111"/>
              <a:ext cx="1734820" cy="568960"/>
            </a:xfrm>
            <a:custGeom>
              <a:avLst/>
              <a:gdLst/>
              <a:ahLst/>
              <a:cxnLst/>
              <a:rect l="l" t="t" r="r" b="b"/>
              <a:pathLst>
                <a:path w="1734820" h="568960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2" y="0"/>
                  </a:lnTo>
                  <a:lnTo>
                    <a:pt x="1639570" y="0"/>
                  </a:lnTo>
                  <a:lnTo>
                    <a:pt x="1676447" y="7445"/>
                  </a:lnTo>
                  <a:lnTo>
                    <a:pt x="1706562" y="27749"/>
                  </a:lnTo>
                  <a:lnTo>
                    <a:pt x="1726866" y="57864"/>
                  </a:lnTo>
                  <a:lnTo>
                    <a:pt x="1734312" y="94742"/>
                  </a:lnTo>
                  <a:lnTo>
                    <a:pt x="1734312" y="473710"/>
                  </a:lnTo>
                  <a:lnTo>
                    <a:pt x="1726866" y="510587"/>
                  </a:lnTo>
                  <a:lnTo>
                    <a:pt x="1706562" y="540702"/>
                  </a:lnTo>
                  <a:lnTo>
                    <a:pt x="1676447" y="561006"/>
                  </a:lnTo>
                  <a:lnTo>
                    <a:pt x="1639570" y="568451"/>
                  </a:lnTo>
                  <a:lnTo>
                    <a:pt x="94742" y="568451"/>
                  </a:lnTo>
                  <a:lnTo>
                    <a:pt x="57864" y="561006"/>
                  </a:lnTo>
                  <a:lnTo>
                    <a:pt x="27749" y="540702"/>
                  </a:lnTo>
                  <a:lnTo>
                    <a:pt x="7445" y="510587"/>
                  </a:lnTo>
                  <a:lnTo>
                    <a:pt x="0" y="473710"/>
                  </a:lnTo>
                  <a:lnTo>
                    <a:pt x="0" y="94742"/>
                  </a:lnTo>
                  <a:close/>
                </a:path>
              </a:pathLst>
            </a:custGeom>
            <a:ln w="127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38472" y="5362955"/>
              <a:ext cx="1763267" cy="56692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538472" y="5362955"/>
              <a:ext cx="1763395" cy="567055"/>
            </a:xfrm>
            <a:custGeom>
              <a:avLst/>
              <a:gdLst/>
              <a:ahLst/>
              <a:cxnLst/>
              <a:rect l="l" t="t" r="r" b="b"/>
              <a:pathLst>
                <a:path w="1763395" h="567054">
                  <a:moveTo>
                    <a:pt x="0" y="94488"/>
                  </a:moveTo>
                  <a:lnTo>
                    <a:pt x="7423" y="57703"/>
                  </a:lnTo>
                  <a:lnTo>
                    <a:pt x="27670" y="27670"/>
                  </a:lnTo>
                  <a:lnTo>
                    <a:pt x="57703" y="7423"/>
                  </a:lnTo>
                  <a:lnTo>
                    <a:pt x="94487" y="0"/>
                  </a:lnTo>
                  <a:lnTo>
                    <a:pt x="1668779" y="0"/>
                  </a:lnTo>
                  <a:lnTo>
                    <a:pt x="1705564" y="7423"/>
                  </a:lnTo>
                  <a:lnTo>
                    <a:pt x="1735597" y="27670"/>
                  </a:lnTo>
                  <a:lnTo>
                    <a:pt x="1755844" y="57703"/>
                  </a:lnTo>
                  <a:lnTo>
                    <a:pt x="1763267" y="94488"/>
                  </a:lnTo>
                  <a:lnTo>
                    <a:pt x="1763267" y="472440"/>
                  </a:lnTo>
                  <a:lnTo>
                    <a:pt x="1755844" y="509219"/>
                  </a:lnTo>
                  <a:lnTo>
                    <a:pt x="1735597" y="539253"/>
                  </a:lnTo>
                  <a:lnTo>
                    <a:pt x="1705564" y="559502"/>
                  </a:lnTo>
                  <a:lnTo>
                    <a:pt x="1668779" y="566928"/>
                  </a:lnTo>
                  <a:lnTo>
                    <a:pt x="94487" y="566928"/>
                  </a:lnTo>
                  <a:lnTo>
                    <a:pt x="57703" y="559502"/>
                  </a:lnTo>
                  <a:lnTo>
                    <a:pt x="27670" y="539253"/>
                  </a:lnTo>
                  <a:lnTo>
                    <a:pt x="7423" y="509219"/>
                  </a:lnTo>
                  <a:lnTo>
                    <a:pt x="0" y="472440"/>
                  </a:lnTo>
                  <a:lnTo>
                    <a:pt x="0" y="94488"/>
                  </a:lnTo>
                  <a:close/>
                </a:path>
              </a:pathLst>
            </a:custGeom>
            <a:ln w="6350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2855" y="4663439"/>
              <a:ext cx="1734312" cy="56845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71697" y="4029836"/>
              <a:ext cx="2628645" cy="1651457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9825355" y="1165352"/>
            <a:ext cx="2065655" cy="12141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12700" marR="5080" indent="38100">
              <a:lnSpc>
                <a:spcPts val="1800"/>
              </a:lnSpc>
              <a:spcBef>
                <a:spcPts val="459"/>
              </a:spcBef>
            </a:pPr>
            <a:r>
              <a:rPr dirty="0" sz="1800" spc="-370" b="1">
                <a:latin typeface="Tahoma"/>
                <a:cs typeface="Tahoma"/>
              </a:rPr>
              <a:t>หนึ่งวนหลงจากตรวจ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เรากเฝ้ารอ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490" b="1">
                <a:latin typeface="Tahoma"/>
                <a:cs typeface="Tahoma"/>
              </a:rPr>
              <a:t>SMS</a:t>
            </a:r>
            <a:r>
              <a:rPr dirty="0" sz="1800" spc="-484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แต่กลบกลายเป็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น</a:t>
            </a:r>
            <a:r>
              <a:rPr dirty="0" sz="1800" spc="-400" b="1">
                <a:solidFill>
                  <a:srgbClr val="FF0000"/>
                </a:solidFill>
                <a:latin typeface="Tahoma"/>
                <a:cs typeface="Tahoma"/>
              </a:rPr>
              <a:t>ได้สายโทร </a:t>
            </a:r>
            <a:r>
              <a:rPr dirty="0" sz="18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09" b="1">
                <a:solidFill>
                  <a:srgbClr val="FF0000"/>
                </a:solidFill>
                <a:latin typeface="Tahoma"/>
                <a:cs typeface="Tahoma"/>
              </a:rPr>
              <a:t>กลบมาจากโรงพยาบาลแจ้งว่าติด </a:t>
            </a:r>
            <a:r>
              <a:rPr dirty="0" sz="1800" spc="-4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295" b="1">
                <a:solidFill>
                  <a:srgbClr val="FF0000"/>
                </a:solidFill>
                <a:latin typeface="Tahoma"/>
                <a:cs typeface="Tahoma"/>
              </a:rPr>
              <a:t>เชื้อ </a:t>
            </a:r>
            <a:r>
              <a:rPr dirty="0" sz="1800" spc="-360" b="1">
                <a:latin typeface="Tahoma"/>
                <a:cs typeface="Tahoma"/>
              </a:rPr>
              <a:t>หลงจากน้ัน</a:t>
            </a:r>
            <a:r>
              <a:rPr dirty="0" sz="1800" spc="-355" b="1">
                <a:latin typeface="Tahoma"/>
                <a:cs typeface="Tahoma"/>
              </a:rPr>
              <a:t> </a:t>
            </a:r>
            <a:r>
              <a:rPr dirty="0" sz="1800" spc="-475" b="1">
                <a:latin typeface="Tahoma"/>
                <a:cs typeface="Tahoma"/>
              </a:rPr>
              <a:t>พยาบาลกโ็</a:t>
            </a:r>
            <a:r>
              <a:rPr dirty="0" sz="1800" spc="-470" b="1">
                <a:latin typeface="Tahoma"/>
                <a:cs typeface="Tahoma"/>
              </a:rPr>
              <a:t> </a:t>
            </a:r>
            <a:r>
              <a:rPr dirty="0" sz="1800" spc="-430" b="1">
                <a:latin typeface="Tahoma"/>
                <a:cs typeface="Tahoma"/>
              </a:rPr>
              <a:t>ทรมา </a:t>
            </a:r>
            <a:r>
              <a:rPr dirty="0" sz="1800" spc="-425" b="1">
                <a:latin typeface="Tahoma"/>
                <a:cs typeface="Tahoma"/>
              </a:rPr>
              <a:t> </a:t>
            </a:r>
            <a:r>
              <a:rPr dirty="0" sz="1800" spc="-459" b="1">
                <a:latin typeface="Tahoma"/>
                <a:cs typeface="Tahoma"/>
              </a:rPr>
              <a:t>สอบถามอาการและแนะน˚าวธีกก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825355" y="2308047"/>
            <a:ext cx="201231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65" b="1">
                <a:latin typeface="Tahoma"/>
                <a:cs typeface="Tahoma"/>
              </a:rPr>
              <a:t>ตัว</a:t>
            </a:r>
            <a:r>
              <a:rPr dirty="0" sz="1800" spc="-135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และ</a:t>
            </a:r>
            <a:r>
              <a:rPr dirty="0" sz="1800" spc="-330" b="1">
                <a:solidFill>
                  <a:srgbClr val="FF0000"/>
                </a:solidFill>
                <a:latin typeface="Tahoma"/>
                <a:cs typeface="Tahoma"/>
              </a:rPr>
              <a:t>เช้าวนนีเองทเราเริ่มไม่ได้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528216" y="2525013"/>
            <a:ext cx="4372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2309495" algn="l"/>
              </a:tabLst>
            </a:pPr>
            <a:r>
              <a:rPr dirty="0" baseline="10233" sz="2850" b="1">
                <a:solidFill>
                  <a:srgbClr val="FF0000"/>
                </a:solidFill>
                <a:latin typeface="Tahoma"/>
                <a:cs typeface="Tahoma"/>
              </a:rPr>
              <a:t>ิ	</a:t>
            </a:r>
            <a:r>
              <a:rPr dirty="0" sz="1800" spc="-409" b="1">
                <a:solidFill>
                  <a:srgbClr val="FF0000"/>
                </a:solidFill>
                <a:latin typeface="Tahoma"/>
                <a:cs typeface="Tahoma"/>
              </a:rPr>
              <a:t>กลนสเปรย์ในห้องนอนและลน้</a:t>
            </a:r>
            <a:r>
              <a:rPr dirty="0" sz="1800" spc="2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265" b="1">
                <a:solidFill>
                  <a:srgbClr val="FF0000"/>
                </a:solidFill>
                <a:latin typeface="Tahoma"/>
                <a:cs typeface="Tahoma"/>
              </a:rPr>
              <a:t>รับ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825355" y="2695702"/>
            <a:ext cx="2068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65" b="1">
                <a:solidFill>
                  <a:srgbClr val="FF0000"/>
                </a:solidFill>
                <a:latin typeface="Tahoma"/>
                <a:cs typeface="Tahoma"/>
              </a:rPr>
              <a:t>รสอาหารไม่ได้</a:t>
            </a:r>
            <a:r>
              <a:rPr dirty="0" sz="1800" spc="-1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2400" spc="-5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อาการชัดมาก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8442471" y="1577038"/>
            <a:ext cx="466725" cy="339725"/>
            <a:chOff x="8442471" y="1577038"/>
            <a:chExt cx="466725" cy="339725"/>
          </a:xfrm>
        </p:grpSpPr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42471" y="1577038"/>
              <a:ext cx="466705" cy="17238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68619" y="1819739"/>
              <a:ext cx="99689" cy="96817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9635490" y="3736085"/>
            <a:ext cx="2265045" cy="2188845"/>
          </a:xfrm>
          <a:prstGeom prst="rect">
            <a:avLst/>
          </a:prstGeom>
          <a:solidFill>
            <a:srgbClr val="E2DED1"/>
          </a:solidFill>
          <a:ln w="28575">
            <a:solidFill>
              <a:srgbClr val="006FC0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algn="just" marL="92075" marR="81280">
              <a:lnSpc>
                <a:spcPct val="81200"/>
              </a:lnSpc>
              <a:spcBef>
                <a:spcPts val="195"/>
              </a:spcBef>
            </a:pPr>
            <a:r>
              <a:rPr dirty="0" sz="1800" spc="-300" b="1">
                <a:latin typeface="Tahoma"/>
                <a:cs typeface="Tahoma"/>
              </a:rPr>
              <a:t>หลังจากน้ัน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เราก็พยายามติดต่ </a:t>
            </a:r>
            <a:r>
              <a:rPr dirty="0" sz="1800" spc="-450" b="1">
                <a:latin typeface="Tahoma"/>
                <a:cs typeface="Tahoma"/>
              </a:rPr>
              <a:t>อ </a:t>
            </a:r>
            <a:r>
              <a:rPr dirty="0" sz="1800" spc="-44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หน่วยงานต่างๆเท่าทีจะท˚าได้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215" b="1">
                <a:latin typeface="Tahoma"/>
                <a:cs typeface="Tahoma"/>
              </a:rPr>
              <a:t>เริ่ม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ค้นหาทางเลือกในการรักษา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ทาง </a:t>
            </a:r>
            <a:r>
              <a:rPr dirty="0" sz="1800" spc="-40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โรงพยาบาลที่เราไปตรวจก็โทรมา </a:t>
            </a:r>
            <a:r>
              <a:rPr dirty="0" sz="1800" spc="-52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ตามอาการทุกวนั</a:t>
            </a:r>
            <a:r>
              <a:rPr dirty="0" sz="1800" spc="-434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แต่ไม่สามารถรับ 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เราไปรักษาได้เนื่องจาก</a:t>
            </a:r>
            <a:r>
              <a:rPr dirty="0" sz="2000" spc="-335" b="1">
                <a:solidFill>
                  <a:srgbClr val="FF0000"/>
                </a:solidFill>
                <a:latin typeface="Tahoma"/>
                <a:cs typeface="Tahoma"/>
              </a:rPr>
              <a:t>เตียงเต็ม 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และยังไม่มีทางเลือกอื่น</a:t>
            </a:r>
            <a:r>
              <a:rPr dirty="0" sz="1800" spc="-355" b="1">
                <a:latin typeface="Tahoma"/>
                <a:cs typeface="Tahoma"/>
              </a:rPr>
              <a:t>ให้ตอน 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215" b="1">
                <a:latin typeface="Tahoma"/>
                <a:cs typeface="Tahoma"/>
              </a:rPr>
              <a:t>น้ัน </a:t>
            </a:r>
            <a:r>
              <a:rPr dirty="0" sz="1800" spc="-315" b="1">
                <a:latin typeface="Tahoma"/>
                <a:cs typeface="Tahoma"/>
              </a:rPr>
              <a:t>เป็ </a:t>
            </a:r>
            <a:r>
              <a:rPr dirty="0" sz="1800" spc="-310" b="1">
                <a:latin typeface="Tahoma"/>
                <a:cs typeface="Tahoma"/>
              </a:rPr>
              <a:t>นวันหยุดสงกรานต์ที่ไม่ได้ </a:t>
            </a:r>
            <a:r>
              <a:rPr dirty="0" sz="1800" spc="-305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หยุดยกหูโทรศัพท์เลย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57090" y="3903979"/>
            <a:ext cx="1526540" cy="1949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2390" marR="48260">
              <a:lnSpc>
                <a:spcPct val="100000"/>
              </a:lnSpc>
              <a:spcBef>
                <a:spcPts val="100"/>
              </a:spcBef>
            </a:pPr>
            <a:r>
              <a:rPr dirty="0" sz="1800" spc="-380" b="1">
                <a:latin typeface="Tahoma"/>
                <a:cs typeface="Tahoma"/>
              </a:rPr>
              <a:t>ไปภาครัฐ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โทรสายด่วน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รอเตียงจากรัฐ</a:t>
            </a:r>
            <a:endParaRPr sz="1800">
              <a:latin typeface="Tahoma"/>
              <a:cs typeface="Tahoma"/>
            </a:endParaRPr>
          </a:p>
          <a:p>
            <a:pPr algn="ctr" marL="18415">
              <a:lnSpc>
                <a:spcPct val="100000"/>
              </a:lnSpc>
              <a:spcBef>
                <a:spcPts val="1310"/>
              </a:spcBef>
            </a:pPr>
            <a:r>
              <a:rPr dirty="0" sz="1800" spc="-550" b="1">
                <a:latin typeface="Tahoma"/>
                <a:cs typeface="Tahoma"/>
              </a:rPr>
              <a:t>ต</a:t>
            </a:r>
            <a:r>
              <a:rPr dirty="0" sz="1800" spc="-545" b="1">
                <a:latin typeface="Tahoma"/>
                <a:cs typeface="Tahoma"/>
              </a:rPr>
              <a:t>ด</a:t>
            </a:r>
            <a:r>
              <a:rPr dirty="0" sz="1800" spc="-355" b="1">
                <a:latin typeface="Tahoma"/>
                <a:cs typeface="Tahoma"/>
              </a:rPr>
              <a:t>ต่อ</a:t>
            </a:r>
            <a:r>
              <a:rPr dirty="0" sz="1800" spc="-130" b="1">
                <a:latin typeface="Tahoma"/>
                <a:cs typeface="Tahoma"/>
              </a:rPr>
              <a:t> </a:t>
            </a:r>
            <a:r>
              <a:rPr dirty="0" sz="1800" spc="-509" b="1">
                <a:latin typeface="Tahoma"/>
                <a:cs typeface="Tahoma"/>
              </a:rPr>
              <a:t>รพ</a:t>
            </a:r>
            <a:r>
              <a:rPr dirty="0" sz="1800" spc="-130" b="1">
                <a:latin typeface="Tahoma"/>
                <a:cs typeface="Tahoma"/>
              </a:rPr>
              <a:t> </a:t>
            </a:r>
            <a:r>
              <a:rPr dirty="0" sz="1800" spc="-615" b="1">
                <a:latin typeface="Tahoma"/>
                <a:cs typeface="Tahoma"/>
              </a:rPr>
              <a:t>ท</a:t>
            </a:r>
            <a:r>
              <a:rPr dirty="0" sz="1800" spc="-254" b="1">
                <a:latin typeface="Tahoma"/>
                <a:cs typeface="Tahoma"/>
              </a:rPr>
              <a:t>เ</a:t>
            </a:r>
            <a:r>
              <a:rPr dirty="0" sz="1800" spc="-425" b="1">
                <a:latin typeface="Tahoma"/>
                <a:cs typeface="Tahoma"/>
              </a:rPr>
              <a:t>ร</a:t>
            </a:r>
            <a:r>
              <a:rPr dirty="0" sz="1800" spc="-470" b="1">
                <a:latin typeface="Tahoma"/>
                <a:cs typeface="Tahoma"/>
              </a:rPr>
              <a:t>า</a:t>
            </a:r>
            <a:r>
              <a:rPr dirty="0" sz="1800" spc="-470" b="1">
                <a:latin typeface="Tahoma"/>
                <a:cs typeface="Tahoma"/>
              </a:rPr>
              <a:t>ไ</a:t>
            </a:r>
            <a:r>
              <a:rPr dirty="0" sz="1800" spc="-540" b="1">
                <a:latin typeface="Tahoma"/>
                <a:cs typeface="Tahoma"/>
              </a:rPr>
              <a:t>ปต</a:t>
            </a:r>
            <a:r>
              <a:rPr dirty="0" sz="1800" spc="-425" b="1">
                <a:latin typeface="Tahoma"/>
                <a:cs typeface="Tahoma"/>
              </a:rPr>
              <a:t>ร</a:t>
            </a:r>
            <a:r>
              <a:rPr dirty="0" sz="1800" spc="-395" b="1">
                <a:latin typeface="Tahoma"/>
                <a:cs typeface="Tahoma"/>
              </a:rPr>
              <a:t>ว</a:t>
            </a:r>
            <a:r>
              <a:rPr dirty="0" sz="1800" spc="-530" b="1">
                <a:latin typeface="Tahoma"/>
                <a:cs typeface="Tahoma"/>
              </a:rPr>
              <a:t>จ</a:t>
            </a:r>
            <a:endParaRPr sz="1800">
              <a:latin typeface="Tahoma"/>
              <a:cs typeface="Tahoma"/>
            </a:endParaRPr>
          </a:p>
          <a:p>
            <a:pPr algn="ctr" marL="19685">
              <a:lnSpc>
                <a:spcPct val="100000"/>
              </a:lnSpc>
              <a:spcBef>
                <a:spcPts val="85"/>
              </a:spcBef>
            </a:pPr>
            <a:r>
              <a:rPr dirty="0" sz="1800" spc="-440" b="1">
                <a:latin typeface="Tahoma"/>
                <a:cs typeface="Tahoma"/>
              </a:rPr>
              <a:t>จนกว่าจะไดเตยง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ts val="1975"/>
              </a:lnSpc>
              <a:spcBef>
                <a:spcPts val="1165"/>
              </a:spcBef>
            </a:pPr>
            <a:r>
              <a:rPr dirty="0" sz="1800" spc="-500" b="1">
                <a:latin typeface="Tahoma"/>
                <a:cs typeface="Tahoma"/>
              </a:rPr>
              <a:t>ทางเลอื</a:t>
            </a:r>
            <a:r>
              <a:rPr dirty="0" sz="1800" spc="-15" b="1">
                <a:latin typeface="Tahoma"/>
                <a:cs typeface="Tahoma"/>
              </a:rPr>
              <a:t> </a:t>
            </a:r>
            <a:r>
              <a:rPr dirty="0" sz="1800" spc="-459" b="1">
                <a:latin typeface="Tahoma"/>
                <a:cs typeface="Tahoma"/>
              </a:rPr>
              <a:t>กอน่ื</a:t>
            </a:r>
            <a:r>
              <a:rPr dirty="0" sz="1800" spc="18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เช่น</a:t>
            </a:r>
            <a:r>
              <a:rPr dirty="0" sz="1800" spc="-120" b="1">
                <a:latin typeface="Tahoma"/>
                <a:cs typeface="Tahoma"/>
              </a:rPr>
              <a:t> </a:t>
            </a:r>
            <a:r>
              <a:rPr dirty="0" sz="1800" spc="-509" b="1">
                <a:latin typeface="Tahoma"/>
                <a:cs typeface="Tahoma"/>
              </a:rPr>
              <a:t>รพ</a:t>
            </a:r>
            <a:r>
              <a:rPr dirty="0" sz="1800" spc="-185" b="1">
                <a:latin typeface="Tahoma"/>
                <a:cs typeface="Tahoma"/>
              </a:rPr>
              <a:t> </a:t>
            </a:r>
            <a:r>
              <a:rPr dirty="0" sz="1800" spc="-500" b="1">
                <a:latin typeface="Tahoma"/>
                <a:cs typeface="Tahoma"/>
              </a:rPr>
              <a:t>สนาม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ts val="1975"/>
              </a:lnSpc>
            </a:pPr>
            <a:r>
              <a:rPr dirty="0" sz="1800" spc="-60" b="1">
                <a:latin typeface="Tahoma"/>
                <a:cs typeface="Tahoma"/>
              </a:rPr>
              <a:t>,</a:t>
            </a:r>
            <a:r>
              <a:rPr dirty="0" sz="1200" b="1">
                <a:latin typeface="Arial"/>
                <a:cs typeface="Arial"/>
              </a:rPr>
              <a:t>H</a:t>
            </a:r>
            <a:r>
              <a:rPr dirty="0" sz="1200" spc="-5" b="1">
                <a:latin typeface="Arial"/>
                <a:cs typeface="Arial"/>
              </a:rPr>
              <a:t>o</a:t>
            </a:r>
            <a:r>
              <a:rPr dirty="0" sz="1200" spc="-5" b="1">
                <a:latin typeface="Arial"/>
                <a:cs typeface="Arial"/>
              </a:rPr>
              <a:t>s</a:t>
            </a:r>
            <a:r>
              <a:rPr dirty="0" sz="1200" b="1">
                <a:latin typeface="Arial"/>
                <a:cs typeface="Arial"/>
              </a:rPr>
              <a:t>pite</a:t>
            </a:r>
            <a:r>
              <a:rPr dirty="0" sz="1200" spc="5" b="1">
                <a:latin typeface="Arial"/>
                <a:cs typeface="Arial"/>
              </a:rPr>
              <a:t>l</a:t>
            </a:r>
            <a:r>
              <a:rPr dirty="0" sz="1800" spc="-575" b="1">
                <a:latin typeface="Tahoma"/>
                <a:cs typeface="Tahoma"/>
              </a:rPr>
              <a:t>ห</a:t>
            </a:r>
            <a:r>
              <a:rPr dirty="0" sz="1800" spc="-420" b="1">
                <a:latin typeface="Tahoma"/>
                <a:cs typeface="Tahoma"/>
              </a:rPr>
              <a:t>ร</a:t>
            </a:r>
            <a:r>
              <a:rPr dirty="0" sz="1800" spc="-1120" b="1">
                <a:latin typeface="Tahoma"/>
                <a:cs typeface="Tahoma"/>
              </a:rPr>
              <a:t>อ</a:t>
            </a:r>
            <a:r>
              <a:rPr dirty="0" sz="1800" b="1">
                <a:latin typeface="Tahoma"/>
                <a:cs typeface="Tahoma"/>
              </a:rPr>
              <a:t>ื </a:t>
            </a:r>
            <a:r>
              <a:rPr dirty="0" sz="1800" spc="-75" b="1">
                <a:latin typeface="Tahoma"/>
                <a:cs typeface="Tahoma"/>
              </a:rPr>
              <a:t> </a:t>
            </a:r>
            <a:r>
              <a:rPr dirty="0" sz="1800" spc="-535" b="1">
                <a:latin typeface="Tahoma"/>
                <a:cs typeface="Tahoma"/>
              </a:rPr>
              <a:t>อ</a:t>
            </a:r>
            <a:r>
              <a:rPr dirty="0" sz="1800" spc="-1195" b="1">
                <a:latin typeface="Tahoma"/>
                <a:cs typeface="Tahoma"/>
              </a:rPr>
              <a:t>น</a:t>
            </a:r>
            <a:r>
              <a:rPr dirty="0" sz="1800" spc="10" b="1">
                <a:latin typeface="Tahoma"/>
                <a:cs typeface="Tahoma"/>
              </a:rPr>
              <a:t>่</a:t>
            </a:r>
            <a:r>
              <a:rPr dirty="0" sz="1800" b="1">
                <a:latin typeface="Tahoma"/>
                <a:cs typeface="Tahoma"/>
              </a:rPr>
              <a:t>ื</a:t>
            </a:r>
            <a:r>
              <a:rPr dirty="0" sz="1800" spc="180" b="1">
                <a:latin typeface="Tahoma"/>
                <a:cs typeface="Tahoma"/>
              </a:rPr>
              <a:t> </a:t>
            </a:r>
            <a:r>
              <a:rPr dirty="0" sz="1800" spc="-320" b="1">
                <a:latin typeface="Tahoma"/>
                <a:cs typeface="Tahoma"/>
              </a:rPr>
              <a:t>ๆ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90132" y="3816096"/>
            <a:ext cx="2859405" cy="797560"/>
          </a:xfrm>
          <a:prstGeom prst="rect">
            <a:avLst/>
          </a:prstGeom>
          <a:solidFill>
            <a:srgbClr val="FFFFFF"/>
          </a:solidFill>
          <a:ln w="12700">
            <a:solidFill>
              <a:srgbClr val="1CACE3"/>
            </a:solidFill>
          </a:ln>
        </p:spPr>
        <p:txBody>
          <a:bodyPr wrap="square" lIns="0" tIns="33020" rIns="0" bIns="0" rtlCol="0" vert="horz">
            <a:spAutoFit/>
          </a:bodyPr>
          <a:lstStyle/>
          <a:p>
            <a:pPr marL="92075" marR="139700">
              <a:lnSpc>
                <a:spcPct val="74200"/>
              </a:lnSpc>
              <a:spcBef>
                <a:spcPts val="260"/>
              </a:spcBef>
            </a:pPr>
            <a:r>
              <a:rPr dirty="0" baseline="1388" sz="3000" spc="-585" b="1">
                <a:solidFill>
                  <a:srgbClr val="FF0000"/>
                </a:solidFill>
                <a:latin typeface="Tahoma"/>
                <a:cs typeface="Tahoma"/>
              </a:rPr>
              <a:t>ตอนนั้นค่ส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ู</a:t>
            </a:r>
            <a:r>
              <a:rPr dirty="0" sz="20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aseline="1388" sz="3000" spc="-697" b="1">
                <a:solidFill>
                  <a:srgbClr val="FF0000"/>
                </a:solidFill>
                <a:latin typeface="Tahoma"/>
                <a:cs typeface="Tahoma"/>
              </a:rPr>
              <a:t>ายล่มมาก</a:t>
            </a:r>
            <a:r>
              <a:rPr dirty="0" baseline="1388" sz="3000" spc="-337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aseline="1388" sz="3000" spc="-660" b="1">
                <a:latin typeface="Tahoma"/>
                <a:cs typeface="Tahoma"/>
              </a:rPr>
              <a:t>แฟนโทรทั้งวนั </a:t>
            </a:r>
            <a:r>
              <a:rPr dirty="0" baseline="1388" sz="3000" spc="-652" b="1">
                <a:latin typeface="Tahoma"/>
                <a:cs typeface="Tahoma"/>
              </a:rPr>
              <a:t> </a:t>
            </a:r>
            <a:r>
              <a:rPr dirty="0" baseline="1388" sz="3000" spc="-772" b="1">
                <a:latin typeface="Tahoma"/>
                <a:cs typeface="Tahoma"/>
              </a:rPr>
              <a:t>สองวนั</a:t>
            </a:r>
            <a:r>
              <a:rPr dirty="0" baseline="1388" sz="3000" spc="97" b="1">
                <a:latin typeface="Tahoma"/>
                <a:cs typeface="Tahoma"/>
              </a:rPr>
              <a:t> </a:t>
            </a:r>
            <a:r>
              <a:rPr dirty="0" baseline="1388" sz="3000" spc="-960" b="1">
                <a:latin typeface="Tahoma"/>
                <a:cs typeface="Tahoma"/>
              </a:rPr>
              <a:t>ตดิ</a:t>
            </a:r>
            <a:r>
              <a:rPr dirty="0" baseline="1388" sz="3000" spc="382" b="1">
                <a:latin typeface="Tahoma"/>
                <a:cs typeface="Tahoma"/>
              </a:rPr>
              <a:t> </a:t>
            </a:r>
            <a:r>
              <a:rPr dirty="0" baseline="1388" sz="3000" spc="-839" b="1">
                <a:latin typeface="Tahoma"/>
                <a:cs typeface="Tahoma"/>
              </a:rPr>
              <a:t>ยงั</a:t>
            </a:r>
            <a:r>
              <a:rPr dirty="0" baseline="1388" sz="3000" spc="-480" b="1">
                <a:latin typeface="Tahoma"/>
                <a:cs typeface="Tahoma"/>
              </a:rPr>
              <a:t> </a:t>
            </a:r>
            <a:r>
              <a:rPr dirty="0" baseline="1388" sz="3000" spc="-667" b="1">
                <a:latin typeface="Tahoma"/>
                <a:cs typeface="Tahoma"/>
              </a:rPr>
              <a:t>ไม่ได้คย</a:t>
            </a:r>
            <a:r>
              <a:rPr dirty="0" sz="2000" spc="-445" b="1">
                <a:latin typeface="Tahoma"/>
                <a:cs typeface="Tahoma"/>
              </a:rPr>
              <a:t>ุ</a:t>
            </a:r>
            <a:r>
              <a:rPr dirty="0" sz="2000" spc="165" b="1">
                <a:latin typeface="Tahoma"/>
                <a:cs typeface="Tahoma"/>
              </a:rPr>
              <a:t> </a:t>
            </a:r>
            <a:r>
              <a:rPr dirty="0" baseline="1388" sz="3000" spc="-967" b="1">
                <a:latin typeface="Tahoma"/>
                <a:cs typeface="Tahoma"/>
              </a:rPr>
              <a:t>กบั</a:t>
            </a:r>
            <a:r>
              <a:rPr dirty="0" baseline="1388" sz="3000" spc="442" b="1">
                <a:latin typeface="Tahoma"/>
                <a:cs typeface="Tahoma"/>
              </a:rPr>
              <a:t> </a:t>
            </a:r>
            <a:r>
              <a:rPr dirty="0" baseline="1388" sz="3000" spc="-719" b="1">
                <a:latin typeface="Tahoma"/>
                <a:cs typeface="Tahoma"/>
              </a:rPr>
              <a:t>ใครเลย</a:t>
            </a:r>
            <a:r>
              <a:rPr dirty="0" baseline="1388" sz="3000" spc="-412" b="1">
                <a:latin typeface="Tahoma"/>
                <a:cs typeface="Tahoma"/>
              </a:rPr>
              <a:t> </a:t>
            </a:r>
            <a:r>
              <a:rPr dirty="0" baseline="1388" sz="3000" spc="-480" b="1">
                <a:latin typeface="Tahoma"/>
                <a:cs typeface="Tahoma"/>
              </a:rPr>
              <a:t>ตอนนี้ </a:t>
            </a:r>
            <a:r>
              <a:rPr dirty="0" baseline="1388" sz="3000" spc="-862" b="1">
                <a:latin typeface="Tahoma"/>
                <a:cs typeface="Tahoma"/>
              </a:rPr>
              <a:t> </a:t>
            </a:r>
            <a:r>
              <a:rPr dirty="0" sz="2000" spc="-475" b="1">
                <a:latin typeface="Tahoma"/>
                <a:cs typeface="Tahoma"/>
              </a:rPr>
              <a:t>ม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-26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Lin</a:t>
            </a:r>
            <a:r>
              <a:rPr dirty="0" sz="2000" spc="-484" b="1">
                <a:latin typeface="Tahoma"/>
                <a:cs typeface="Tahoma"/>
              </a:rPr>
              <a:t>e</a:t>
            </a:r>
            <a:r>
              <a:rPr dirty="0" sz="2000" spc="-280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ของ</a:t>
            </a:r>
            <a:r>
              <a:rPr dirty="0" sz="2000" spc="-480" b="1">
                <a:latin typeface="Tahoma"/>
                <a:cs typeface="Tahoma"/>
              </a:rPr>
              <a:t>ร</a:t>
            </a:r>
            <a:r>
              <a:rPr dirty="0" sz="2000" spc="55" b="1">
                <a:latin typeface="Tahoma"/>
                <a:cs typeface="Tahoma"/>
              </a:rPr>
              <a:t>ั</a:t>
            </a:r>
            <a:r>
              <a:rPr dirty="0" sz="2000" spc="-465" b="1">
                <a:latin typeface="Tahoma"/>
                <a:cs typeface="Tahoma"/>
              </a:rPr>
              <a:t>ฐละค</a:t>
            </a:r>
            <a:r>
              <a:rPr dirty="0" sz="2000" spc="-425" b="1">
                <a:latin typeface="Tahoma"/>
                <a:cs typeface="Tahoma"/>
              </a:rPr>
              <a:t>ง</a:t>
            </a:r>
            <a:r>
              <a:rPr dirty="0" sz="2000" spc="-409" b="1">
                <a:latin typeface="Tahoma"/>
                <a:cs typeface="Tahoma"/>
              </a:rPr>
              <a:t>จ</a:t>
            </a:r>
            <a:r>
              <a:rPr dirty="0" sz="2000" spc="-330" b="1">
                <a:latin typeface="Tahoma"/>
                <a:cs typeface="Tahoma"/>
              </a:rPr>
              <a:t>ะ</a:t>
            </a:r>
            <a:r>
              <a:rPr dirty="0" sz="2000" spc="-555" b="1">
                <a:latin typeface="Tahoma"/>
                <a:cs typeface="Tahoma"/>
              </a:rPr>
              <a:t>ด</a:t>
            </a:r>
            <a:r>
              <a:rPr dirty="0" sz="2000" spc="-1390" b="1">
                <a:latin typeface="Tahoma"/>
                <a:cs typeface="Tahoma"/>
              </a:rPr>
              <a:t>ข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225" b="1">
                <a:latin typeface="Tahoma"/>
                <a:cs typeface="Tahoma"/>
              </a:rPr>
              <a:t> </a:t>
            </a:r>
            <a:r>
              <a:rPr dirty="0" sz="2000" spc="-1350" b="1">
                <a:latin typeface="Tahoma"/>
                <a:cs typeface="Tahoma"/>
              </a:rPr>
              <a:t>น</a:t>
            </a:r>
            <a:r>
              <a:rPr dirty="0" sz="2000" b="1">
                <a:latin typeface="Tahoma"/>
                <a:cs typeface="Tahoma"/>
              </a:rPr>
              <a:t>ึ้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805928" y="4611623"/>
            <a:ext cx="111760" cy="50800"/>
          </a:xfrm>
          <a:custGeom>
            <a:avLst/>
            <a:gdLst/>
            <a:ahLst/>
            <a:cxnLst/>
            <a:rect l="l" t="t" r="r" b="b"/>
            <a:pathLst>
              <a:path w="111759" h="50800">
                <a:moveTo>
                  <a:pt x="0" y="50292"/>
                </a:moveTo>
                <a:lnTo>
                  <a:pt x="111251" y="50292"/>
                </a:lnTo>
                <a:lnTo>
                  <a:pt x="111251" y="0"/>
                </a:lnTo>
                <a:lnTo>
                  <a:pt x="0" y="0"/>
                </a:lnTo>
                <a:lnTo>
                  <a:pt x="0" y="50292"/>
                </a:lnTo>
                <a:close/>
              </a:path>
            </a:pathLst>
          </a:custGeom>
          <a:ln w="12700">
            <a:solidFill>
              <a:srgbClr val="117D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6448805" y="4645278"/>
            <a:ext cx="3037840" cy="643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ทุกคร้ังท่ีโทรตามคือ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2000" spc="-495" b="1">
                <a:solidFill>
                  <a:srgbClr val="FF0000"/>
                </a:solidFill>
                <a:latin typeface="Tahoma"/>
                <a:cs typeface="Tahoma"/>
              </a:rPr>
              <a:t>“เตยงเตม็</a:t>
            </a:r>
            <a:r>
              <a:rPr dirty="0" sz="2000" spc="3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5" b="1">
                <a:solidFill>
                  <a:srgbClr val="FF0000"/>
                </a:solidFill>
                <a:latin typeface="Tahoma"/>
                <a:cs typeface="Tahoma"/>
              </a:rPr>
              <a:t>ค่า</a:t>
            </a:r>
            <a:r>
              <a:rPr dirty="0" sz="2000" spc="-2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แต่จะพยายามหาเตยงให้นะคะ”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2716" y="4975936"/>
            <a:ext cx="1414780" cy="783590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algn="ctr" marL="12700" marR="5080">
              <a:lnSpc>
                <a:spcPct val="88100"/>
              </a:lnSpc>
              <a:spcBef>
                <a:spcPts val="359"/>
              </a:spcBef>
            </a:pPr>
            <a:r>
              <a:rPr dirty="0" sz="1800" spc="-370" b="1">
                <a:solidFill>
                  <a:srgbClr val="C00000"/>
                </a:solidFill>
                <a:latin typeface="Tahoma"/>
                <a:cs typeface="Tahoma"/>
              </a:rPr>
              <a:t>สงกรานต์สะท้านทรวง </a:t>
            </a:r>
            <a:r>
              <a:rPr dirty="0" sz="1800" spc="-515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800" spc="-345" b="1">
                <a:solidFill>
                  <a:srgbClr val="C00000"/>
                </a:solidFill>
                <a:latin typeface="Tahoma"/>
                <a:cs typeface="Tahoma"/>
              </a:rPr>
              <a:t>เพราะเริ่มหายใจไม่ </a:t>
            </a:r>
            <a:r>
              <a:rPr dirty="0" sz="1800" spc="-340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800" spc="-355" b="1">
                <a:solidFill>
                  <a:srgbClr val="C00000"/>
                </a:solidFill>
                <a:latin typeface="Tahoma"/>
                <a:cs typeface="Tahoma"/>
              </a:rPr>
              <a:t>สะดวกแล้วจ้า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6386957" y="5343016"/>
            <a:ext cx="2947670" cy="575310"/>
            <a:chOff x="6386957" y="5343016"/>
            <a:chExt cx="2947670" cy="575310"/>
          </a:xfrm>
        </p:grpSpPr>
        <p:pic>
          <p:nvPicPr>
            <p:cNvPr id="75" name="object 7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90132" y="5346191"/>
              <a:ext cx="2941319" cy="568452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390132" y="5346191"/>
              <a:ext cx="2941320" cy="568960"/>
            </a:xfrm>
            <a:custGeom>
              <a:avLst/>
              <a:gdLst/>
              <a:ahLst/>
              <a:cxnLst/>
              <a:rect l="l" t="t" r="r" b="b"/>
              <a:pathLst>
                <a:path w="2941320" h="568960">
                  <a:moveTo>
                    <a:pt x="0" y="94742"/>
                  </a:moveTo>
                  <a:lnTo>
                    <a:pt x="7445" y="57864"/>
                  </a:lnTo>
                  <a:lnTo>
                    <a:pt x="27749" y="27749"/>
                  </a:lnTo>
                  <a:lnTo>
                    <a:pt x="57864" y="7445"/>
                  </a:lnTo>
                  <a:lnTo>
                    <a:pt x="94741" y="0"/>
                  </a:lnTo>
                  <a:lnTo>
                    <a:pt x="2846577" y="0"/>
                  </a:lnTo>
                  <a:lnTo>
                    <a:pt x="2883455" y="7445"/>
                  </a:lnTo>
                  <a:lnTo>
                    <a:pt x="2913570" y="27749"/>
                  </a:lnTo>
                  <a:lnTo>
                    <a:pt x="2933874" y="57864"/>
                  </a:lnTo>
                  <a:lnTo>
                    <a:pt x="2941319" y="94742"/>
                  </a:lnTo>
                  <a:lnTo>
                    <a:pt x="2941319" y="473710"/>
                  </a:lnTo>
                  <a:lnTo>
                    <a:pt x="2933874" y="510587"/>
                  </a:lnTo>
                  <a:lnTo>
                    <a:pt x="2913570" y="540702"/>
                  </a:lnTo>
                  <a:lnTo>
                    <a:pt x="2883455" y="561006"/>
                  </a:lnTo>
                  <a:lnTo>
                    <a:pt x="2846577" y="568452"/>
                  </a:lnTo>
                  <a:lnTo>
                    <a:pt x="94741" y="568452"/>
                  </a:lnTo>
                  <a:lnTo>
                    <a:pt x="57864" y="561006"/>
                  </a:lnTo>
                  <a:lnTo>
                    <a:pt x="27749" y="540702"/>
                  </a:lnTo>
                  <a:lnTo>
                    <a:pt x="7445" y="510587"/>
                  </a:lnTo>
                  <a:lnTo>
                    <a:pt x="0" y="473710"/>
                  </a:lnTo>
                  <a:lnTo>
                    <a:pt x="0" y="94742"/>
                  </a:lnTo>
                  <a:close/>
                </a:path>
              </a:pathLst>
            </a:custGeom>
            <a:ln w="6350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 txBox="1"/>
          <p:nvPr/>
        </p:nvSpPr>
        <p:spPr>
          <a:xfrm>
            <a:off x="6497573" y="5344414"/>
            <a:ext cx="2708910" cy="5003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820"/>
              </a:lnSpc>
              <a:spcBef>
                <a:spcPts val="240"/>
              </a:spcBef>
              <a:tabLst>
                <a:tab pos="792480" algn="l"/>
              </a:tabLst>
            </a:pPr>
            <a:r>
              <a:rPr dirty="0" sz="1600" spc="-360" b="1">
                <a:latin typeface="Tahoma"/>
                <a:cs typeface="Tahoma"/>
              </a:rPr>
              <a:t>โทรๆๆ</a:t>
            </a:r>
            <a:r>
              <a:rPr dirty="0" sz="1600" spc="-35" b="1">
                <a:latin typeface="Tahoma"/>
                <a:cs typeface="Tahoma"/>
              </a:rPr>
              <a:t> </a:t>
            </a:r>
            <a:r>
              <a:rPr dirty="0" sz="1600" spc="-365" b="1">
                <a:latin typeface="Tahoma"/>
                <a:cs typeface="Tahoma"/>
              </a:rPr>
              <a:t>หาๆๆ</a:t>
            </a:r>
            <a:r>
              <a:rPr dirty="0" sz="1600" spc="-55" b="1">
                <a:latin typeface="Tahoma"/>
                <a:cs typeface="Tahoma"/>
              </a:rPr>
              <a:t> </a:t>
            </a:r>
            <a:r>
              <a:rPr dirty="0" sz="1600" spc="-340" b="1">
                <a:latin typeface="Tahoma"/>
                <a:cs typeface="Tahoma"/>
              </a:rPr>
              <a:t>ท้งั</a:t>
            </a:r>
            <a:r>
              <a:rPr dirty="0" sz="1600" spc="434" b="1">
                <a:latin typeface="Tahoma"/>
                <a:cs typeface="Tahoma"/>
              </a:rPr>
              <a:t> </a:t>
            </a:r>
            <a:r>
              <a:rPr dirty="0" sz="1600" spc="-405" b="1">
                <a:latin typeface="Tahoma"/>
                <a:cs typeface="Tahoma"/>
              </a:rPr>
              <a:t>HR</a:t>
            </a:r>
            <a:r>
              <a:rPr dirty="0" sz="1600" spc="-90" b="1">
                <a:latin typeface="Tahoma"/>
                <a:cs typeface="Tahoma"/>
              </a:rPr>
              <a:t> </a:t>
            </a:r>
            <a:r>
              <a:rPr dirty="0" sz="1600" spc="-365" b="1">
                <a:latin typeface="Tahoma"/>
                <a:cs typeface="Tahoma"/>
              </a:rPr>
              <a:t>ท้งคนทที่</a:t>
            </a:r>
            <a:r>
              <a:rPr dirty="0" sz="1600" spc="260" b="1">
                <a:latin typeface="Tahoma"/>
                <a:cs typeface="Tahoma"/>
              </a:rPr>
              <a:t> </a:t>
            </a:r>
            <a:r>
              <a:rPr dirty="0" sz="1600" spc="-375" b="1">
                <a:latin typeface="Tahoma"/>
                <a:cs typeface="Tahoma"/>
              </a:rPr>
              <a:t>างาน</a:t>
            </a:r>
            <a:r>
              <a:rPr dirty="0" sz="1600" spc="-90" b="1">
                <a:latin typeface="Tahoma"/>
                <a:cs typeface="Tahoma"/>
              </a:rPr>
              <a:t> </a:t>
            </a:r>
            <a:r>
              <a:rPr dirty="0" sz="1600" spc="-265" b="1">
                <a:latin typeface="Tahoma"/>
                <a:cs typeface="Tahoma"/>
              </a:rPr>
              <a:t>ท้งเพื่อน </a:t>
            </a:r>
            <a:r>
              <a:rPr dirty="0" sz="1600" spc="-260" b="1">
                <a:latin typeface="Tahoma"/>
                <a:cs typeface="Tahoma"/>
              </a:rPr>
              <a:t> </a:t>
            </a:r>
            <a:r>
              <a:rPr dirty="0" sz="1600" spc="-385" b="1">
                <a:latin typeface="Tahoma"/>
                <a:cs typeface="Tahoma"/>
              </a:rPr>
              <a:t>บริษทั</a:t>
            </a:r>
            <a:r>
              <a:rPr dirty="0" sz="1600" spc="265" b="1">
                <a:latin typeface="Tahoma"/>
                <a:cs typeface="Tahoma"/>
              </a:rPr>
              <a:t> </a:t>
            </a:r>
            <a:r>
              <a:rPr dirty="0" sz="1600" spc="-409" b="1">
                <a:latin typeface="Tahoma"/>
                <a:cs typeface="Tahoma"/>
              </a:rPr>
              <a:t>ประกนั	</a:t>
            </a:r>
            <a:r>
              <a:rPr dirty="0" sz="1600" spc="-325" b="1">
                <a:latin typeface="Tahoma"/>
                <a:cs typeface="Tahoma"/>
              </a:rPr>
              <a:t>หาติดต่อเพื่อดูทางเลือกในการรักษา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6086602" y="4789678"/>
            <a:ext cx="419734" cy="328295"/>
            <a:chOff x="6086602" y="4789678"/>
            <a:chExt cx="419734" cy="328295"/>
          </a:xfrm>
        </p:grpSpPr>
        <p:sp>
          <p:nvSpPr>
            <p:cNvPr id="79" name="object 79"/>
            <p:cNvSpPr/>
            <p:nvPr/>
          </p:nvSpPr>
          <p:spPr>
            <a:xfrm>
              <a:off x="6092952" y="4796028"/>
              <a:ext cx="407034" cy="315595"/>
            </a:xfrm>
            <a:custGeom>
              <a:avLst/>
              <a:gdLst/>
              <a:ahLst/>
              <a:cxnLst/>
              <a:rect l="l" t="t" r="r" b="b"/>
              <a:pathLst>
                <a:path w="407035" h="315595">
                  <a:moveTo>
                    <a:pt x="249174" y="0"/>
                  </a:moveTo>
                  <a:lnTo>
                    <a:pt x="249174" y="78867"/>
                  </a:lnTo>
                  <a:lnTo>
                    <a:pt x="0" y="78867"/>
                  </a:lnTo>
                  <a:lnTo>
                    <a:pt x="0" y="236601"/>
                  </a:lnTo>
                  <a:lnTo>
                    <a:pt x="249174" y="236601"/>
                  </a:lnTo>
                  <a:lnTo>
                    <a:pt x="249174" y="315468"/>
                  </a:lnTo>
                  <a:lnTo>
                    <a:pt x="406908" y="157734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092952" y="4796028"/>
              <a:ext cx="407034" cy="315595"/>
            </a:xfrm>
            <a:custGeom>
              <a:avLst/>
              <a:gdLst/>
              <a:ahLst/>
              <a:cxnLst/>
              <a:rect l="l" t="t" r="r" b="b"/>
              <a:pathLst>
                <a:path w="407035" h="315595">
                  <a:moveTo>
                    <a:pt x="0" y="78867"/>
                  </a:moveTo>
                  <a:lnTo>
                    <a:pt x="249174" y="78867"/>
                  </a:lnTo>
                  <a:lnTo>
                    <a:pt x="249174" y="0"/>
                  </a:lnTo>
                  <a:lnTo>
                    <a:pt x="406908" y="157734"/>
                  </a:lnTo>
                  <a:lnTo>
                    <a:pt x="249174" y="315468"/>
                  </a:lnTo>
                  <a:lnTo>
                    <a:pt x="249174" y="236601"/>
                  </a:lnTo>
                  <a:lnTo>
                    <a:pt x="0" y="236601"/>
                  </a:lnTo>
                  <a:lnTo>
                    <a:pt x="0" y="78867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493013" y="5985509"/>
            <a:ext cx="11355705" cy="609600"/>
          </a:xfrm>
          <a:prstGeom prst="rect">
            <a:avLst/>
          </a:prstGeom>
          <a:solidFill>
            <a:srgbClr val="E2DED1"/>
          </a:solidFill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0805">
              <a:lnSpc>
                <a:spcPts val="2105"/>
              </a:lnSpc>
            </a:pPr>
            <a:r>
              <a:rPr dirty="0" u="sng" sz="2800" spc="-36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สรุปว่า</a:t>
            </a:r>
            <a:r>
              <a:rPr dirty="0" sz="1800" spc="-360" b="1">
                <a:latin typeface="Tahoma"/>
                <a:cs typeface="Tahoma"/>
              </a:rPr>
              <a:t>เมื่อติดเชื้อแล้วอย่าพงระบบรัฐไปซะท้งหมด</a:t>
            </a:r>
            <a:r>
              <a:rPr dirty="0" sz="1800" spc="65" b="1">
                <a:latin typeface="Tahoma"/>
                <a:cs typeface="Tahoma"/>
              </a:rPr>
              <a:t> </a:t>
            </a:r>
            <a:r>
              <a:rPr dirty="0" sz="1800" spc="-459" b="1">
                <a:solidFill>
                  <a:srgbClr val="FF0000"/>
                </a:solidFill>
                <a:latin typeface="Tahoma"/>
                <a:cs typeface="Tahoma"/>
              </a:rPr>
              <a:t>ในยามวกฤต</a:t>
            </a:r>
            <a:r>
              <a:rPr dirty="0" sz="18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2000" spc="-4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ต้องพยายามดูแลตวั</a:t>
            </a:r>
            <a:r>
              <a:rPr dirty="0" u="sng" sz="2000" spc="5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3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เองให้ได้มากที่สุด</a:t>
            </a:r>
            <a:r>
              <a:rPr dirty="0" sz="20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0" b="1">
                <a:solidFill>
                  <a:srgbClr val="FF0000"/>
                </a:solidFill>
                <a:latin typeface="Tahoma"/>
                <a:cs typeface="Tahoma"/>
              </a:rPr>
              <a:t>อย่ารอสายโทรกลบจากรัฐอย่างเดียว</a:t>
            </a:r>
            <a:r>
              <a:rPr dirty="0" sz="18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ถ้าเตียงเต็มพยายาม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ติดต่อ</a:t>
            </a:r>
            <a:endParaRPr sz="1800">
              <a:latin typeface="Tahoma"/>
              <a:cs typeface="Tahoma"/>
            </a:endParaRPr>
          </a:p>
          <a:p>
            <a:pPr marL="90805">
              <a:lnSpc>
                <a:spcPts val="2000"/>
              </a:lnSpc>
            </a:pPr>
            <a:r>
              <a:rPr dirty="0" sz="1800" spc="-405" b="1">
                <a:latin typeface="Tahoma"/>
                <a:cs typeface="Tahoma"/>
              </a:rPr>
              <a:t>โรงพยาบาลใกล้บ้าน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หรือโรงพยาบาลประจ˚าจังหวดด้วยกได้</a:t>
            </a:r>
            <a:r>
              <a:rPr dirty="0" sz="1800" spc="495" b="1">
                <a:latin typeface="Tahoma"/>
                <a:cs typeface="Tahoma"/>
              </a:rPr>
              <a:t> </a:t>
            </a:r>
            <a:r>
              <a:rPr dirty="0" sz="1800" spc="-400" b="1">
                <a:solidFill>
                  <a:srgbClr val="FF0000"/>
                </a:solidFill>
                <a:latin typeface="Tahoma"/>
                <a:cs typeface="Tahoma"/>
              </a:rPr>
              <a:t>ถ้ามประกนและพอส˚ารองจ่ายได้ก่อนกโทรหาโรงพยาบาลเอกชนทเคยมประวติเราเลย</a:t>
            </a:r>
            <a:r>
              <a:rPr dirty="0" sz="1800" spc="-400" b="1">
                <a:latin typeface="Tahoma"/>
                <a:cs typeface="Tahoma"/>
              </a:rPr>
              <a:t>อย่าคดว่าอาการน้อยแล้วเดี๋ยวกหายเอง</a:t>
            </a:r>
            <a:r>
              <a:rPr dirty="0" sz="1800" spc="-110" b="1">
                <a:latin typeface="Tahoma"/>
                <a:cs typeface="Tahoma"/>
              </a:rPr>
              <a:t> </a:t>
            </a:r>
            <a:r>
              <a:rPr dirty="0" baseline="-22222" sz="1500" spc="-127">
                <a:solidFill>
                  <a:srgbClr val="404040"/>
                </a:solidFill>
                <a:latin typeface="Verdana"/>
                <a:cs typeface="Verdana"/>
              </a:rPr>
              <a:t>5</a:t>
            </a:r>
            <a:endParaRPr baseline="-22222"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30768" y="4590160"/>
            <a:ext cx="3841115" cy="1960245"/>
            <a:chOff x="7930768" y="4590160"/>
            <a:chExt cx="3841115" cy="1960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33943" y="4593335"/>
              <a:ext cx="3834383" cy="195376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33943" y="4593335"/>
              <a:ext cx="3834765" cy="1953895"/>
            </a:xfrm>
            <a:custGeom>
              <a:avLst/>
              <a:gdLst/>
              <a:ahLst/>
              <a:cxnLst/>
              <a:rect l="l" t="t" r="r" b="b"/>
              <a:pathLst>
                <a:path w="3834765" h="1953895">
                  <a:moveTo>
                    <a:pt x="0" y="325627"/>
                  </a:moveTo>
                  <a:lnTo>
                    <a:pt x="3530" y="277510"/>
                  </a:lnTo>
                  <a:lnTo>
                    <a:pt x="13787" y="231585"/>
                  </a:lnTo>
                  <a:lnTo>
                    <a:pt x="30265" y="188354"/>
                  </a:lnTo>
                  <a:lnTo>
                    <a:pt x="52462" y="148323"/>
                  </a:lnTo>
                  <a:lnTo>
                    <a:pt x="79873" y="111995"/>
                  </a:lnTo>
                  <a:lnTo>
                    <a:pt x="111995" y="79873"/>
                  </a:lnTo>
                  <a:lnTo>
                    <a:pt x="148323" y="52462"/>
                  </a:lnTo>
                  <a:lnTo>
                    <a:pt x="188354" y="30265"/>
                  </a:lnTo>
                  <a:lnTo>
                    <a:pt x="231585" y="13787"/>
                  </a:lnTo>
                  <a:lnTo>
                    <a:pt x="277510" y="3530"/>
                  </a:lnTo>
                  <a:lnTo>
                    <a:pt x="325627" y="0"/>
                  </a:lnTo>
                  <a:lnTo>
                    <a:pt x="3508755" y="0"/>
                  </a:lnTo>
                  <a:lnTo>
                    <a:pt x="3556873" y="3530"/>
                  </a:lnTo>
                  <a:lnTo>
                    <a:pt x="3602798" y="13787"/>
                  </a:lnTo>
                  <a:lnTo>
                    <a:pt x="3646029" y="30265"/>
                  </a:lnTo>
                  <a:lnTo>
                    <a:pt x="3686060" y="52462"/>
                  </a:lnTo>
                  <a:lnTo>
                    <a:pt x="3722388" y="79873"/>
                  </a:lnTo>
                  <a:lnTo>
                    <a:pt x="3754510" y="111995"/>
                  </a:lnTo>
                  <a:lnTo>
                    <a:pt x="3781921" y="148323"/>
                  </a:lnTo>
                  <a:lnTo>
                    <a:pt x="3804118" y="188354"/>
                  </a:lnTo>
                  <a:lnTo>
                    <a:pt x="3820596" y="231585"/>
                  </a:lnTo>
                  <a:lnTo>
                    <a:pt x="3830853" y="277510"/>
                  </a:lnTo>
                  <a:lnTo>
                    <a:pt x="3834383" y="325627"/>
                  </a:lnTo>
                  <a:lnTo>
                    <a:pt x="3834383" y="1628139"/>
                  </a:lnTo>
                  <a:lnTo>
                    <a:pt x="3830853" y="1676257"/>
                  </a:lnTo>
                  <a:lnTo>
                    <a:pt x="3820596" y="1722182"/>
                  </a:lnTo>
                  <a:lnTo>
                    <a:pt x="3804118" y="1765413"/>
                  </a:lnTo>
                  <a:lnTo>
                    <a:pt x="3781921" y="1805444"/>
                  </a:lnTo>
                  <a:lnTo>
                    <a:pt x="3754510" y="1841772"/>
                  </a:lnTo>
                  <a:lnTo>
                    <a:pt x="3722388" y="1873894"/>
                  </a:lnTo>
                  <a:lnTo>
                    <a:pt x="3686060" y="1901305"/>
                  </a:lnTo>
                  <a:lnTo>
                    <a:pt x="3646029" y="1923502"/>
                  </a:lnTo>
                  <a:lnTo>
                    <a:pt x="3602798" y="1939980"/>
                  </a:lnTo>
                  <a:lnTo>
                    <a:pt x="3556873" y="1950237"/>
                  </a:lnTo>
                  <a:lnTo>
                    <a:pt x="3508755" y="1953768"/>
                  </a:lnTo>
                  <a:lnTo>
                    <a:pt x="325627" y="1953768"/>
                  </a:lnTo>
                  <a:lnTo>
                    <a:pt x="277510" y="1950237"/>
                  </a:lnTo>
                  <a:lnTo>
                    <a:pt x="231585" y="1939980"/>
                  </a:lnTo>
                  <a:lnTo>
                    <a:pt x="188354" y="1923502"/>
                  </a:lnTo>
                  <a:lnTo>
                    <a:pt x="148323" y="1901305"/>
                  </a:lnTo>
                  <a:lnTo>
                    <a:pt x="111995" y="1873894"/>
                  </a:lnTo>
                  <a:lnTo>
                    <a:pt x="79873" y="1841772"/>
                  </a:lnTo>
                  <a:lnTo>
                    <a:pt x="52462" y="1805444"/>
                  </a:lnTo>
                  <a:lnTo>
                    <a:pt x="30265" y="1765413"/>
                  </a:lnTo>
                  <a:lnTo>
                    <a:pt x="13787" y="1722182"/>
                  </a:lnTo>
                  <a:lnTo>
                    <a:pt x="3530" y="1676257"/>
                  </a:lnTo>
                  <a:lnTo>
                    <a:pt x="0" y="1628139"/>
                  </a:lnTo>
                  <a:lnTo>
                    <a:pt x="0" y="325627"/>
                  </a:lnTo>
                  <a:close/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68681" y="510869"/>
            <a:ext cx="3476625" cy="833119"/>
            <a:chOff x="368681" y="510869"/>
            <a:chExt cx="3476625" cy="83311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856" y="514044"/>
              <a:ext cx="3470148" cy="8266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1856" y="514044"/>
              <a:ext cx="3470275" cy="826769"/>
            </a:xfrm>
            <a:custGeom>
              <a:avLst/>
              <a:gdLst/>
              <a:ahLst/>
              <a:cxnLst/>
              <a:rect l="l" t="t" r="r" b="b"/>
              <a:pathLst>
                <a:path w="3470275" h="826769">
                  <a:moveTo>
                    <a:pt x="0" y="49962"/>
                  </a:moveTo>
                  <a:lnTo>
                    <a:pt x="46893" y="37044"/>
                  </a:lnTo>
                  <a:lnTo>
                    <a:pt x="93787" y="26278"/>
                  </a:lnTo>
                  <a:lnTo>
                    <a:pt x="140681" y="17542"/>
                  </a:lnTo>
                  <a:lnTo>
                    <a:pt x="187575" y="10713"/>
                  </a:lnTo>
                  <a:lnTo>
                    <a:pt x="234469" y="5667"/>
                  </a:lnTo>
                  <a:lnTo>
                    <a:pt x="281363" y="2281"/>
                  </a:lnTo>
                  <a:lnTo>
                    <a:pt x="328257" y="433"/>
                  </a:lnTo>
                  <a:lnTo>
                    <a:pt x="375151" y="0"/>
                  </a:lnTo>
                  <a:lnTo>
                    <a:pt x="422045" y="858"/>
                  </a:lnTo>
                  <a:lnTo>
                    <a:pt x="468938" y="2884"/>
                  </a:lnTo>
                  <a:lnTo>
                    <a:pt x="515832" y="5957"/>
                  </a:lnTo>
                  <a:lnTo>
                    <a:pt x="562726" y="9951"/>
                  </a:lnTo>
                  <a:lnTo>
                    <a:pt x="609620" y="14746"/>
                  </a:lnTo>
                  <a:lnTo>
                    <a:pt x="656514" y="20217"/>
                  </a:lnTo>
                  <a:lnTo>
                    <a:pt x="703408" y="26242"/>
                  </a:lnTo>
                  <a:lnTo>
                    <a:pt x="750302" y="32698"/>
                  </a:lnTo>
                  <a:lnTo>
                    <a:pt x="797196" y="39461"/>
                  </a:lnTo>
                  <a:lnTo>
                    <a:pt x="844090" y="46409"/>
                  </a:lnTo>
                  <a:lnTo>
                    <a:pt x="890983" y="53419"/>
                  </a:lnTo>
                  <a:lnTo>
                    <a:pt x="937877" y="60368"/>
                  </a:lnTo>
                  <a:lnTo>
                    <a:pt x="984771" y="67133"/>
                  </a:lnTo>
                  <a:lnTo>
                    <a:pt x="1031665" y="73590"/>
                  </a:lnTo>
                  <a:lnTo>
                    <a:pt x="1078559" y="79617"/>
                  </a:lnTo>
                  <a:lnTo>
                    <a:pt x="1125453" y="85091"/>
                  </a:lnTo>
                  <a:lnTo>
                    <a:pt x="1172347" y="89889"/>
                  </a:lnTo>
                  <a:lnTo>
                    <a:pt x="1219241" y="93888"/>
                  </a:lnTo>
                  <a:lnTo>
                    <a:pt x="1266135" y="96965"/>
                  </a:lnTo>
                  <a:lnTo>
                    <a:pt x="1313028" y="98996"/>
                  </a:lnTo>
                  <a:lnTo>
                    <a:pt x="1359922" y="99860"/>
                  </a:lnTo>
                  <a:lnTo>
                    <a:pt x="1406816" y="99433"/>
                  </a:lnTo>
                  <a:lnTo>
                    <a:pt x="1453710" y="97591"/>
                  </a:lnTo>
                  <a:lnTo>
                    <a:pt x="1500604" y="94213"/>
                  </a:lnTo>
                  <a:lnTo>
                    <a:pt x="1547498" y="89175"/>
                  </a:lnTo>
                  <a:lnTo>
                    <a:pt x="1594392" y="82353"/>
                  </a:lnTo>
                  <a:lnTo>
                    <a:pt x="1641286" y="73626"/>
                  </a:lnTo>
                  <a:lnTo>
                    <a:pt x="1688180" y="62870"/>
                  </a:lnTo>
                  <a:lnTo>
                    <a:pt x="1735074" y="49962"/>
                  </a:lnTo>
                  <a:lnTo>
                    <a:pt x="1781967" y="37044"/>
                  </a:lnTo>
                  <a:lnTo>
                    <a:pt x="1828861" y="26278"/>
                  </a:lnTo>
                  <a:lnTo>
                    <a:pt x="1875755" y="17542"/>
                  </a:lnTo>
                  <a:lnTo>
                    <a:pt x="1922649" y="10713"/>
                  </a:lnTo>
                  <a:lnTo>
                    <a:pt x="1969543" y="5667"/>
                  </a:lnTo>
                  <a:lnTo>
                    <a:pt x="2016437" y="2281"/>
                  </a:lnTo>
                  <a:lnTo>
                    <a:pt x="2063331" y="433"/>
                  </a:lnTo>
                  <a:lnTo>
                    <a:pt x="2110225" y="0"/>
                  </a:lnTo>
                  <a:lnTo>
                    <a:pt x="2157119" y="858"/>
                  </a:lnTo>
                  <a:lnTo>
                    <a:pt x="2204012" y="2884"/>
                  </a:lnTo>
                  <a:lnTo>
                    <a:pt x="2250906" y="5957"/>
                  </a:lnTo>
                  <a:lnTo>
                    <a:pt x="2297800" y="9951"/>
                  </a:lnTo>
                  <a:lnTo>
                    <a:pt x="2344694" y="14746"/>
                  </a:lnTo>
                  <a:lnTo>
                    <a:pt x="2391588" y="20217"/>
                  </a:lnTo>
                  <a:lnTo>
                    <a:pt x="2438482" y="26242"/>
                  </a:lnTo>
                  <a:lnTo>
                    <a:pt x="2485376" y="32698"/>
                  </a:lnTo>
                  <a:lnTo>
                    <a:pt x="2532270" y="39461"/>
                  </a:lnTo>
                  <a:lnTo>
                    <a:pt x="2579164" y="46409"/>
                  </a:lnTo>
                  <a:lnTo>
                    <a:pt x="2626057" y="53419"/>
                  </a:lnTo>
                  <a:lnTo>
                    <a:pt x="2672951" y="60368"/>
                  </a:lnTo>
                  <a:lnTo>
                    <a:pt x="2719845" y="67133"/>
                  </a:lnTo>
                  <a:lnTo>
                    <a:pt x="2766739" y="73590"/>
                  </a:lnTo>
                  <a:lnTo>
                    <a:pt x="2813633" y="79617"/>
                  </a:lnTo>
                  <a:lnTo>
                    <a:pt x="2860527" y="85091"/>
                  </a:lnTo>
                  <a:lnTo>
                    <a:pt x="2907421" y="89889"/>
                  </a:lnTo>
                  <a:lnTo>
                    <a:pt x="2954315" y="93888"/>
                  </a:lnTo>
                  <a:lnTo>
                    <a:pt x="3001209" y="96965"/>
                  </a:lnTo>
                  <a:lnTo>
                    <a:pt x="3048102" y="98996"/>
                  </a:lnTo>
                  <a:lnTo>
                    <a:pt x="3094996" y="99860"/>
                  </a:lnTo>
                  <a:lnTo>
                    <a:pt x="3141890" y="99433"/>
                  </a:lnTo>
                  <a:lnTo>
                    <a:pt x="3188784" y="97591"/>
                  </a:lnTo>
                  <a:lnTo>
                    <a:pt x="3235678" y="94213"/>
                  </a:lnTo>
                  <a:lnTo>
                    <a:pt x="3282572" y="89175"/>
                  </a:lnTo>
                  <a:lnTo>
                    <a:pt x="3329466" y="82353"/>
                  </a:lnTo>
                  <a:lnTo>
                    <a:pt x="3376360" y="73626"/>
                  </a:lnTo>
                  <a:lnTo>
                    <a:pt x="3423254" y="62870"/>
                  </a:lnTo>
                  <a:lnTo>
                    <a:pt x="3470148" y="49962"/>
                  </a:lnTo>
                  <a:lnTo>
                    <a:pt x="3470148" y="776656"/>
                  </a:lnTo>
                  <a:lnTo>
                    <a:pt x="3423254" y="789574"/>
                  </a:lnTo>
                  <a:lnTo>
                    <a:pt x="3376360" y="800340"/>
                  </a:lnTo>
                  <a:lnTo>
                    <a:pt x="3329466" y="809076"/>
                  </a:lnTo>
                  <a:lnTo>
                    <a:pt x="3282572" y="815905"/>
                  </a:lnTo>
                  <a:lnTo>
                    <a:pt x="3235678" y="820951"/>
                  </a:lnTo>
                  <a:lnTo>
                    <a:pt x="3188784" y="824337"/>
                  </a:lnTo>
                  <a:lnTo>
                    <a:pt x="3141890" y="826185"/>
                  </a:lnTo>
                  <a:lnTo>
                    <a:pt x="3094996" y="826619"/>
                  </a:lnTo>
                  <a:lnTo>
                    <a:pt x="3048102" y="825760"/>
                  </a:lnTo>
                  <a:lnTo>
                    <a:pt x="3001209" y="823734"/>
                  </a:lnTo>
                  <a:lnTo>
                    <a:pt x="2954315" y="820661"/>
                  </a:lnTo>
                  <a:lnTo>
                    <a:pt x="2907421" y="816667"/>
                  </a:lnTo>
                  <a:lnTo>
                    <a:pt x="2860527" y="811872"/>
                  </a:lnTo>
                  <a:lnTo>
                    <a:pt x="2813633" y="806401"/>
                  </a:lnTo>
                  <a:lnTo>
                    <a:pt x="2766739" y="800376"/>
                  </a:lnTo>
                  <a:lnTo>
                    <a:pt x="2719845" y="793920"/>
                  </a:lnTo>
                  <a:lnTo>
                    <a:pt x="2672951" y="787157"/>
                  </a:lnTo>
                  <a:lnTo>
                    <a:pt x="2626057" y="780209"/>
                  </a:lnTo>
                  <a:lnTo>
                    <a:pt x="2579164" y="773199"/>
                  </a:lnTo>
                  <a:lnTo>
                    <a:pt x="2532270" y="766250"/>
                  </a:lnTo>
                  <a:lnTo>
                    <a:pt x="2485376" y="759485"/>
                  </a:lnTo>
                  <a:lnTo>
                    <a:pt x="2438482" y="753028"/>
                  </a:lnTo>
                  <a:lnTo>
                    <a:pt x="2391588" y="747001"/>
                  </a:lnTo>
                  <a:lnTo>
                    <a:pt x="2344694" y="741527"/>
                  </a:lnTo>
                  <a:lnTo>
                    <a:pt x="2297800" y="736729"/>
                  </a:lnTo>
                  <a:lnTo>
                    <a:pt x="2250906" y="732730"/>
                  </a:lnTo>
                  <a:lnTo>
                    <a:pt x="2204012" y="729653"/>
                  </a:lnTo>
                  <a:lnTo>
                    <a:pt x="2157119" y="727622"/>
                  </a:lnTo>
                  <a:lnTo>
                    <a:pt x="2110225" y="726758"/>
                  </a:lnTo>
                  <a:lnTo>
                    <a:pt x="2063331" y="727185"/>
                  </a:lnTo>
                  <a:lnTo>
                    <a:pt x="2016437" y="729027"/>
                  </a:lnTo>
                  <a:lnTo>
                    <a:pt x="1969543" y="732405"/>
                  </a:lnTo>
                  <a:lnTo>
                    <a:pt x="1922649" y="737443"/>
                  </a:lnTo>
                  <a:lnTo>
                    <a:pt x="1875755" y="744265"/>
                  </a:lnTo>
                  <a:lnTo>
                    <a:pt x="1828861" y="752992"/>
                  </a:lnTo>
                  <a:lnTo>
                    <a:pt x="1781967" y="763748"/>
                  </a:lnTo>
                  <a:lnTo>
                    <a:pt x="1735074" y="776656"/>
                  </a:lnTo>
                  <a:lnTo>
                    <a:pt x="1688180" y="789574"/>
                  </a:lnTo>
                  <a:lnTo>
                    <a:pt x="1641286" y="800340"/>
                  </a:lnTo>
                  <a:lnTo>
                    <a:pt x="1594392" y="809076"/>
                  </a:lnTo>
                  <a:lnTo>
                    <a:pt x="1547498" y="815905"/>
                  </a:lnTo>
                  <a:lnTo>
                    <a:pt x="1500604" y="820951"/>
                  </a:lnTo>
                  <a:lnTo>
                    <a:pt x="1453710" y="824337"/>
                  </a:lnTo>
                  <a:lnTo>
                    <a:pt x="1406816" y="826185"/>
                  </a:lnTo>
                  <a:lnTo>
                    <a:pt x="1359922" y="826619"/>
                  </a:lnTo>
                  <a:lnTo>
                    <a:pt x="1313028" y="825760"/>
                  </a:lnTo>
                  <a:lnTo>
                    <a:pt x="1266135" y="823734"/>
                  </a:lnTo>
                  <a:lnTo>
                    <a:pt x="1219241" y="820661"/>
                  </a:lnTo>
                  <a:lnTo>
                    <a:pt x="1172347" y="816667"/>
                  </a:lnTo>
                  <a:lnTo>
                    <a:pt x="1125453" y="811872"/>
                  </a:lnTo>
                  <a:lnTo>
                    <a:pt x="1078559" y="806401"/>
                  </a:lnTo>
                  <a:lnTo>
                    <a:pt x="1031665" y="800376"/>
                  </a:lnTo>
                  <a:lnTo>
                    <a:pt x="984771" y="793920"/>
                  </a:lnTo>
                  <a:lnTo>
                    <a:pt x="937877" y="787157"/>
                  </a:lnTo>
                  <a:lnTo>
                    <a:pt x="890983" y="780209"/>
                  </a:lnTo>
                  <a:lnTo>
                    <a:pt x="844090" y="773199"/>
                  </a:lnTo>
                  <a:lnTo>
                    <a:pt x="797196" y="766250"/>
                  </a:lnTo>
                  <a:lnTo>
                    <a:pt x="750302" y="759485"/>
                  </a:lnTo>
                  <a:lnTo>
                    <a:pt x="703408" y="753028"/>
                  </a:lnTo>
                  <a:lnTo>
                    <a:pt x="656514" y="747001"/>
                  </a:lnTo>
                  <a:lnTo>
                    <a:pt x="609620" y="741527"/>
                  </a:lnTo>
                  <a:lnTo>
                    <a:pt x="562726" y="736729"/>
                  </a:lnTo>
                  <a:lnTo>
                    <a:pt x="515832" y="732730"/>
                  </a:lnTo>
                  <a:lnTo>
                    <a:pt x="468938" y="729653"/>
                  </a:lnTo>
                  <a:lnTo>
                    <a:pt x="422045" y="727622"/>
                  </a:lnTo>
                  <a:lnTo>
                    <a:pt x="375151" y="726758"/>
                  </a:lnTo>
                  <a:lnTo>
                    <a:pt x="328257" y="727185"/>
                  </a:lnTo>
                  <a:lnTo>
                    <a:pt x="281363" y="729027"/>
                  </a:lnTo>
                  <a:lnTo>
                    <a:pt x="234469" y="732405"/>
                  </a:lnTo>
                  <a:lnTo>
                    <a:pt x="187575" y="737443"/>
                  </a:lnTo>
                  <a:lnTo>
                    <a:pt x="140681" y="744265"/>
                  </a:lnTo>
                  <a:lnTo>
                    <a:pt x="93787" y="752992"/>
                  </a:lnTo>
                  <a:lnTo>
                    <a:pt x="46893" y="763748"/>
                  </a:lnTo>
                  <a:lnTo>
                    <a:pt x="0" y="776656"/>
                  </a:lnTo>
                  <a:lnTo>
                    <a:pt x="0" y="49962"/>
                  </a:lnTo>
                  <a:close/>
                </a:path>
              </a:pathLst>
            </a:custGeom>
            <a:ln w="6350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68681" y="5596001"/>
            <a:ext cx="3132455" cy="737870"/>
            <a:chOff x="368681" y="5596001"/>
            <a:chExt cx="3132455" cy="7378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6" y="5599176"/>
              <a:ext cx="3125723" cy="7315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71856" y="5599176"/>
              <a:ext cx="3126105" cy="731520"/>
            </a:xfrm>
            <a:custGeom>
              <a:avLst/>
              <a:gdLst/>
              <a:ahLst/>
              <a:cxnLst/>
              <a:rect l="l" t="t" r="r" b="b"/>
              <a:pathLst>
                <a:path w="3126104" h="731520">
                  <a:moveTo>
                    <a:pt x="0" y="121920"/>
                  </a:moveTo>
                  <a:lnTo>
                    <a:pt x="9580" y="74462"/>
                  </a:lnTo>
                  <a:lnTo>
                    <a:pt x="35709" y="35709"/>
                  </a:lnTo>
                  <a:lnTo>
                    <a:pt x="74462" y="9580"/>
                  </a:lnTo>
                  <a:lnTo>
                    <a:pt x="121920" y="0"/>
                  </a:lnTo>
                  <a:lnTo>
                    <a:pt x="3003804" y="0"/>
                  </a:lnTo>
                  <a:lnTo>
                    <a:pt x="3051250" y="9580"/>
                  </a:lnTo>
                  <a:lnTo>
                    <a:pt x="3090005" y="35709"/>
                  </a:lnTo>
                  <a:lnTo>
                    <a:pt x="3116139" y="74462"/>
                  </a:lnTo>
                  <a:lnTo>
                    <a:pt x="3125723" y="121920"/>
                  </a:lnTo>
                  <a:lnTo>
                    <a:pt x="3125723" y="609600"/>
                  </a:lnTo>
                  <a:lnTo>
                    <a:pt x="3116139" y="657057"/>
                  </a:lnTo>
                  <a:lnTo>
                    <a:pt x="3090005" y="695810"/>
                  </a:lnTo>
                  <a:lnTo>
                    <a:pt x="3051250" y="721939"/>
                  </a:lnTo>
                  <a:lnTo>
                    <a:pt x="3003804" y="731520"/>
                  </a:lnTo>
                  <a:lnTo>
                    <a:pt x="121920" y="731520"/>
                  </a:lnTo>
                  <a:lnTo>
                    <a:pt x="74462" y="721939"/>
                  </a:lnTo>
                  <a:lnTo>
                    <a:pt x="35709" y="695810"/>
                  </a:lnTo>
                  <a:lnTo>
                    <a:pt x="9580" y="657057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37691" y="5812332"/>
            <a:ext cx="21932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ahoma"/>
                <a:cs typeface="Tahoma"/>
              </a:rPr>
              <a:t>Hygien</a:t>
            </a:r>
            <a:r>
              <a:rPr dirty="0" sz="1800" spc="-20" b="1">
                <a:latin typeface="Tahoma"/>
                <a:cs typeface="Tahoma"/>
              </a:rPr>
              <a:t>e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95" b="1">
                <a:latin typeface="Tahoma"/>
                <a:cs typeface="Tahoma"/>
              </a:rPr>
              <a:t>in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95" b="1">
                <a:latin typeface="Tahoma"/>
                <a:cs typeface="Tahoma"/>
              </a:rPr>
              <a:t>Isolation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9455" y="690499"/>
            <a:ext cx="297434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05" b="1">
                <a:latin typeface="Tahoma"/>
                <a:cs typeface="Tahoma"/>
              </a:rPr>
              <a:t>ด</a:t>
            </a:r>
            <a:r>
              <a:rPr dirty="0" sz="3200" spc="30" b="1">
                <a:latin typeface="Tahoma"/>
                <a:cs typeface="Tahoma"/>
              </a:rPr>
              <a:t>ู</a:t>
            </a:r>
            <a:r>
              <a:rPr dirty="0" sz="3200" spc="-869" b="1">
                <a:latin typeface="Tahoma"/>
                <a:cs typeface="Tahoma"/>
              </a:rPr>
              <a:t>แล</a:t>
            </a:r>
            <a:r>
              <a:rPr dirty="0" sz="3200" spc="-950" b="1">
                <a:latin typeface="Tahoma"/>
                <a:cs typeface="Tahoma"/>
              </a:rPr>
              <a:t>ต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835" b="1">
                <a:latin typeface="Tahoma"/>
                <a:cs typeface="Tahoma"/>
              </a:rPr>
              <a:t>เองตอน</a:t>
            </a:r>
            <a:r>
              <a:rPr dirty="0" sz="3200" spc="-955" b="1">
                <a:latin typeface="Tahoma"/>
                <a:cs typeface="Tahoma"/>
              </a:rPr>
              <a:t>ก</a:t>
            </a:r>
            <a:r>
              <a:rPr dirty="0" sz="3200" spc="-1025" b="1">
                <a:latin typeface="Tahoma"/>
                <a:cs typeface="Tahoma"/>
              </a:rPr>
              <a:t>ก</a:t>
            </a:r>
            <a:r>
              <a:rPr dirty="0" sz="3200" spc="-969" b="1">
                <a:latin typeface="Tahoma"/>
                <a:cs typeface="Tahoma"/>
              </a:rPr>
              <a:t>ต</a:t>
            </a:r>
            <a:r>
              <a:rPr dirty="0" sz="3200" spc="-730" b="1">
                <a:latin typeface="Tahoma"/>
                <a:cs typeface="Tahoma"/>
              </a:rPr>
              <a:t>ว</a:t>
            </a:r>
            <a:r>
              <a:rPr dirty="0" sz="3200" spc="-969" b="1">
                <a:latin typeface="Tahoma"/>
                <a:cs typeface="Tahoma"/>
              </a:rPr>
              <a:t>ย</a:t>
            </a:r>
            <a:r>
              <a:rPr dirty="0" sz="3200" spc="-840" b="1">
                <a:latin typeface="Tahoma"/>
                <a:cs typeface="Tahoma"/>
              </a:rPr>
              <a:t>ง</a:t>
            </a:r>
            <a:r>
              <a:rPr dirty="0" sz="3200" spc="-815" b="1">
                <a:latin typeface="Tahoma"/>
                <a:cs typeface="Tahoma"/>
              </a:rPr>
              <a:t>ไง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?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74405" y="4673980"/>
            <a:ext cx="2561494" cy="49148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07358" y="434467"/>
            <a:ext cx="7601584" cy="893444"/>
          </a:xfrm>
          <a:prstGeom prst="rect"/>
        </p:spPr>
        <p:txBody>
          <a:bodyPr wrap="square" lIns="0" tIns="125730" rIns="0" bIns="0" rtlCol="0" vert="horz">
            <a:spAutoFit/>
          </a:bodyPr>
          <a:lstStyle/>
          <a:p>
            <a:pPr marL="12700" marR="5080">
              <a:lnSpc>
                <a:spcPct val="73300"/>
              </a:lnSpc>
              <a:spcBef>
                <a:spcPts val="990"/>
              </a:spcBef>
              <a:tabLst>
                <a:tab pos="5140960" algn="l"/>
                <a:tab pos="6653530" algn="l"/>
              </a:tabLst>
            </a:pPr>
            <a:r>
              <a:rPr dirty="0" sz="2000" spc="-300"/>
              <a:t>เรื่องนี</a:t>
            </a:r>
            <a:r>
              <a:rPr dirty="0" sz="2000" spc="-300">
                <a:solidFill>
                  <a:srgbClr val="C00000"/>
                </a:solidFill>
              </a:rPr>
              <a:t>เป็</a:t>
            </a:r>
            <a:r>
              <a:rPr dirty="0" sz="2000" spc="-280">
                <a:solidFill>
                  <a:srgbClr val="C00000"/>
                </a:solidFill>
              </a:rPr>
              <a:t> </a:t>
            </a:r>
            <a:r>
              <a:rPr dirty="0" sz="2000" spc="-540">
                <a:solidFill>
                  <a:srgbClr val="C00000"/>
                </a:solidFill>
              </a:rPr>
              <a:t>นแนวทางของแต่ละคนเลยนะคะ</a:t>
            </a:r>
            <a:r>
              <a:rPr dirty="0" sz="2000" spc="-540"/>
              <a:t>พยายาม</a:t>
            </a:r>
            <a:r>
              <a:rPr dirty="0" u="sng" sz="2800" spc="-5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ทา˚</a:t>
            </a:r>
            <a:r>
              <a:rPr dirty="0" u="sng" sz="2800" spc="1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dirty="0" u="sng" sz="2800" spc="-60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ให้ได้มากทสี่</a:t>
            </a:r>
            <a:r>
              <a:rPr dirty="0" u="sng" sz="2800" spc="484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 </a:t>
            </a:r>
            <a:r>
              <a:rPr dirty="0" u="sng" sz="2800" spc="-36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ุด</a:t>
            </a:r>
            <a:r>
              <a:rPr dirty="0" sz="2000" spc="-360"/>
              <a:t>เพื่อคนรอบข้างที่เรารัก	</a:t>
            </a:r>
            <a:r>
              <a:rPr dirty="0" sz="2000" spc="-400"/>
              <a:t>ส˚าหรับเราน้ัน </a:t>
            </a:r>
            <a:r>
              <a:rPr dirty="0" sz="2000" spc="-570"/>
              <a:t> </a:t>
            </a:r>
            <a:r>
              <a:rPr dirty="0" sz="2000" spc="-484"/>
              <a:t>เราพยายามดูแลตวั</a:t>
            </a:r>
            <a:r>
              <a:rPr dirty="0" sz="2000" spc="260"/>
              <a:t> </a:t>
            </a:r>
            <a:r>
              <a:rPr dirty="0" sz="2000" spc="-490"/>
              <a:t>เองให้ดที</a:t>
            </a:r>
            <a:r>
              <a:rPr dirty="0" sz="2000" spc="470"/>
              <a:t> </a:t>
            </a:r>
            <a:r>
              <a:rPr dirty="0" sz="2000" spc="-345"/>
              <a:t>ี่สุดก่อนเพ่ือไม่ให้เพมิ่</a:t>
            </a:r>
            <a:r>
              <a:rPr dirty="0" sz="2000" spc="440"/>
              <a:t> </a:t>
            </a:r>
            <a:r>
              <a:rPr dirty="0" sz="2000" spc="-385"/>
              <a:t>ความเสี่ยงต่อครอบครัว	</a:t>
            </a:r>
            <a:r>
              <a:rPr dirty="0" sz="2000" spc="-440"/>
              <a:t>และต้องรับผดิ</a:t>
            </a:r>
            <a:r>
              <a:rPr dirty="0" sz="2000" spc="-434"/>
              <a:t> </a:t>
            </a:r>
            <a:r>
              <a:rPr dirty="0" sz="2000" spc="-555"/>
              <a:t>ชอบงานกบั</a:t>
            </a:r>
            <a:r>
              <a:rPr dirty="0" sz="2000" spc="-520"/>
              <a:t> </a:t>
            </a:r>
            <a:r>
              <a:rPr dirty="0" sz="2000" spc="-495"/>
              <a:t>ลูกน้องอก </a:t>
            </a:r>
            <a:r>
              <a:rPr dirty="0" sz="2000" spc="-490"/>
              <a:t> </a:t>
            </a:r>
            <a:r>
              <a:rPr dirty="0" sz="2000" spc="-434"/>
              <a:t>เราไม่อยากป่</a:t>
            </a:r>
            <a:r>
              <a:rPr dirty="0" sz="2000" spc="-405"/>
              <a:t> </a:t>
            </a:r>
            <a:r>
              <a:rPr dirty="0" sz="2000" spc="-425"/>
              <a:t>วยนานๆและถ้าเราป่</a:t>
            </a:r>
            <a:r>
              <a:rPr dirty="0" sz="2000" spc="-415"/>
              <a:t> </a:t>
            </a:r>
            <a:r>
              <a:rPr dirty="0" sz="2000" spc="-440"/>
              <a:t>วยเรากอยากให้ร่างกายฟื้</a:t>
            </a:r>
            <a:r>
              <a:rPr dirty="0" sz="2000" spc="-340"/>
              <a:t> </a:t>
            </a:r>
            <a:r>
              <a:rPr dirty="0" sz="2000" spc="-325"/>
              <a:t>นได้เร็ว</a:t>
            </a:r>
            <a:endParaRPr sz="2000"/>
          </a:p>
        </p:txBody>
      </p:sp>
      <p:sp>
        <p:nvSpPr>
          <p:cNvPr id="15" name="object 15"/>
          <p:cNvSpPr txBox="1"/>
          <p:nvPr/>
        </p:nvSpPr>
        <p:spPr>
          <a:xfrm>
            <a:off x="8045322" y="5073777"/>
            <a:ext cx="36150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  <a:tab pos="1590675" algn="l"/>
              </a:tabLst>
            </a:pPr>
            <a:r>
              <a:rPr dirty="0" sz="2400" spc="-635" b="1">
                <a:solidFill>
                  <a:srgbClr val="001F5F"/>
                </a:solidFill>
                <a:latin typeface="Tahoma"/>
                <a:cs typeface="Tahoma"/>
              </a:rPr>
              <a:t>จรงิ</a:t>
            </a:r>
            <a:r>
              <a:rPr dirty="0" sz="2400" spc="-5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570" b="1">
                <a:solidFill>
                  <a:srgbClr val="001F5F"/>
                </a:solidFill>
                <a:latin typeface="Tahoma"/>
                <a:cs typeface="Tahoma"/>
              </a:rPr>
              <a:t>ๆแลว้	</a:t>
            </a:r>
            <a:r>
              <a:rPr dirty="0" sz="2400" spc="-740" b="1">
                <a:solidFill>
                  <a:srgbClr val="001F5F"/>
                </a:solidFill>
                <a:latin typeface="Tahoma"/>
                <a:cs typeface="Tahoma"/>
              </a:rPr>
              <a:t>ขอ้</a:t>
            </a:r>
            <a:r>
              <a:rPr dirty="0" sz="2400" spc="7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685" b="1">
                <a:solidFill>
                  <a:srgbClr val="001F5F"/>
                </a:solidFill>
                <a:latin typeface="Tahoma"/>
                <a:cs typeface="Tahoma"/>
              </a:rPr>
              <a:t>น</a:t>
            </a:r>
            <a:r>
              <a:rPr dirty="0" baseline="1157" sz="3600" spc="-1027" b="1">
                <a:solidFill>
                  <a:srgbClr val="001F5F"/>
                </a:solidFill>
                <a:latin typeface="Tahoma"/>
                <a:cs typeface="Tahoma"/>
              </a:rPr>
              <a:t>้</a:t>
            </a:r>
            <a:r>
              <a:rPr dirty="0" sz="2400" spc="-685" b="1">
                <a:solidFill>
                  <a:srgbClr val="001F5F"/>
                </a:solidFill>
                <a:latin typeface="Tahoma"/>
                <a:cs typeface="Tahoma"/>
              </a:rPr>
              <a:t>ีสา˚</a:t>
            </a:r>
            <a:r>
              <a:rPr dirty="0" sz="2400" spc="-4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969" b="1">
                <a:solidFill>
                  <a:srgbClr val="001F5F"/>
                </a:solidFill>
                <a:latin typeface="Tahoma"/>
                <a:cs typeface="Tahoma"/>
              </a:rPr>
              <a:t>คญั	</a:t>
            </a:r>
            <a:r>
              <a:rPr dirty="0" sz="2400" spc="-695" b="1">
                <a:solidFill>
                  <a:srgbClr val="001F5F"/>
                </a:solidFill>
                <a:latin typeface="Tahoma"/>
                <a:cs typeface="Tahoma"/>
              </a:rPr>
              <a:t>มาก</a:t>
            </a:r>
            <a:r>
              <a:rPr dirty="0" sz="2400" spc="-13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695" b="1">
                <a:solidFill>
                  <a:srgbClr val="001F5F"/>
                </a:solidFill>
                <a:latin typeface="Tahoma"/>
                <a:cs typeface="Tahoma"/>
              </a:rPr>
              <a:t>โควดิ</a:t>
            </a:r>
            <a:r>
              <a:rPr dirty="0" sz="2400" spc="22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750" b="1">
                <a:solidFill>
                  <a:srgbClr val="001F5F"/>
                </a:solidFill>
                <a:latin typeface="Tahoma"/>
                <a:cs typeface="Tahoma"/>
              </a:rPr>
              <a:t>คอื</a:t>
            </a:r>
            <a:r>
              <a:rPr dirty="0" sz="2400" spc="16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540" b="1">
                <a:solidFill>
                  <a:srgbClr val="001F5F"/>
                </a:solidFill>
                <a:latin typeface="Tahoma"/>
                <a:cs typeface="Tahoma"/>
              </a:rPr>
              <a:t>เช</a:t>
            </a:r>
            <a:r>
              <a:rPr dirty="0" baseline="1157" sz="3600" spc="-810" b="1">
                <a:solidFill>
                  <a:srgbClr val="001F5F"/>
                </a:solidFill>
                <a:latin typeface="Tahoma"/>
                <a:cs typeface="Tahoma"/>
              </a:rPr>
              <a:t>้</a:t>
            </a:r>
            <a:r>
              <a:rPr dirty="0" sz="2400" spc="-540" b="1">
                <a:solidFill>
                  <a:srgbClr val="001F5F"/>
                </a:solidFill>
                <a:latin typeface="Tahoma"/>
                <a:cs typeface="Tahoma"/>
              </a:rPr>
              <a:t>ือหวดแรงๆ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02142" y="5412917"/>
            <a:ext cx="1542415" cy="4013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2710"/>
              </a:lnSpc>
            </a:pPr>
            <a:r>
              <a:rPr dirty="0" sz="2400" spc="-570" b="1">
                <a:solidFill>
                  <a:srgbClr val="001F5F"/>
                </a:solidFill>
                <a:latin typeface="Tahoma"/>
                <a:cs typeface="Tahoma"/>
              </a:rPr>
              <a:t>เราอาจจะหายเองได้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99603" y="5378602"/>
            <a:ext cx="37033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45335" algn="l"/>
              </a:tabLst>
            </a:pPr>
            <a:r>
              <a:rPr dirty="0" sz="2400" spc="-735" b="1">
                <a:solidFill>
                  <a:srgbClr val="001F5F"/>
                </a:solidFill>
                <a:latin typeface="Tahoma"/>
                <a:cs typeface="Tahoma"/>
              </a:rPr>
              <a:t>ต</a:t>
            </a:r>
            <a:r>
              <a:rPr dirty="0" sz="2400" spc="-550" b="1">
                <a:solidFill>
                  <a:srgbClr val="001F5F"/>
                </a:solidFill>
                <a:latin typeface="Tahoma"/>
                <a:cs typeface="Tahoma"/>
              </a:rPr>
              <a:t>ว</a:t>
            </a:r>
            <a:r>
              <a:rPr dirty="0" sz="2400" spc="-730" b="1">
                <a:solidFill>
                  <a:srgbClr val="001F5F"/>
                </a:solidFill>
                <a:latin typeface="Tahoma"/>
                <a:cs typeface="Tahoma"/>
              </a:rPr>
              <a:t>น</a:t>
            </a:r>
            <a:r>
              <a:rPr dirty="0" sz="2400" spc="105" b="1">
                <a:solidFill>
                  <a:srgbClr val="001F5F"/>
                </a:solidFill>
                <a:latin typeface="Tahoma"/>
                <a:cs typeface="Tahoma"/>
              </a:rPr>
              <a:t>ึ</a:t>
            </a:r>
            <a:r>
              <a:rPr dirty="0" sz="2400" spc="-630" b="1">
                <a:solidFill>
                  <a:srgbClr val="001F5F"/>
                </a:solidFill>
                <a:latin typeface="Tahoma"/>
                <a:cs typeface="Tahoma"/>
              </a:rPr>
              <a:t>ง</a:t>
            </a:r>
            <a:r>
              <a:rPr dirty="0" sz="2400" b="1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dirty="0" sz="2400" spc="-540" b="1">
                <a:solidFill>
                  <a:srgbClr val="001F5F"/>
                </a:solidFill>
                <a:latin typeface="Tahoma"/>
                <a:cs typeface="Tahoma"/>
              </a:rPr>
              <a:t>ท่อง</a:t>
            </a:r>
            <a:r>
              <a:rPr dirty="0" sz="2400" spc="-605" b="1">
                <a:solidFill>
                  <a:srgbClr val="001F5F"/>
                </a:solidFill>
                <a:latin typeface="Tahoma"/>
                <a:cs typeface="Tahoma"/>
              </a:rPr>
              <a:t>ไ</a:t>
            </a:r>
            <a:r>
              <a:rPr dirty="0" sz="2400" spc="-550" b="1">
                <a:solidFill>
                  <a:srgbClr val="001F5F"/>
                </a:solidFill>
                <a:latin typeface="Tahoma"/>
                <a:cs typeface="Tahoma"/>
              </a:rPr>
              <a:t>ว</a:t>
            </a:r>
            <a:r>
              <a:rPr dirty="0" sz="2400" spc="-425" b="1">
                <a:solidFill>
                  <a:srgbClr val="001F5F"/>
                </a:solidFill>
                <a:latin typeface="Tahoma"/>
                <a:cs typeface="Tahoma"/>
              </a:rPr>
              <a:t>ๆ</a:t>
            </a:r>
            <a:r>
              <a:rPr dirty="0" sz="2400" spc="-505" b="1">
                <a:solidFill>
                  <a:srgbClr val="001F5F"/>
                </a:solidFill>
                <a:latin typeface="Tahoma"/>
                <a:cs typeface="Tahoma"/>
              </a:rPr>
              <a:t>ใ</a:t>
            </a:r>
            <a:r>
              <a:rPr dirty="0" sz="2400" spc="-780" b="1">
                <a:solidFill>
                  <a:srgbClr val="001F5F"/>
                </a:solidFill>
                <a:latin typeface="Tahoma"/>
                <a:cs typeface="Tahoma"/>
              </a:rPr>
              <a:t>ห</a:t>
            </a:r>
            <a:r>
              <a:rPr dirty="0" sz="2400" spc="-1480" b="1">
                <a:solidFill>
                  <a:srgbClr val="001F5F"/>
                </a:solidFill>
                <a:latin typeface="Tahoma"/>
                <a:cs typeface="Tahoma"/>
              </a:rPr>
              <a:t>ก</a:t>
            </a:r>
            <a:r>
              <a:rPr dirty="0" sz="2400" b="1">
                <a:solidFill>
                  <a:srgbClr val="001F5F"/>
                </a:solidFill>
                <a:latin typeface="Tahoma"/>
                <a:cs typeface="Tahoma"/>
              </a:rPr>
              <a:t>้ </a:t>
            </a:r>
            <a:r>
              <a:rPr dirty="0" sz="2400" spc="-640" b="1">
                <a:solidFill>
                  <a:srgbClr val="001F5F"/>
                </a:solidFill>
                <a:latin typeface="Tahoma"/>
                <a:cs typeface="Tahoma"/>
              </a:rPr>
              <a:t>า</a:t>
            </a:r>
            <a:r>
              <a:rPr dirty="0" sz="2400" spc="-705" b="1">
                <a:solidFill>
                  <a:srgbClr val="001F5F"/>
                </a:solidFill>
                <a:latin typeface="Tahoma"/>
                <a:cs typeface="Tahoma"/>
              </a:rPr>
              <a:t>ล</a:t>
            </a:r>
            <a:r>
              <a:rPr dirty="0" sz="2400" spc="-1175" b="1">
                <a:solidFill>
                  <a:srgbClr val="001F5F"/>
                </a:solidFill>
                <a:latin typeface="Tahoma"/>
                <a:cs typeface="Tahoma"/>
              </a:rPr>
              <a:t>ง</a:t>
            </a:r>
            <a:r>
              <a:rPr dirty="0" sz="2400" b="1">
                <a:solidFill>
                  <a:srgbClr val="001F5F"/>
                </a:solidFill>
                <a:latin typeface="Tahoma"/>
                <a:cs typeface="Tahoma"/>
              </a:rPr>
              <a:t>ั</a:t>
            </a:r>
            <a:r>
              <a:rPr dirty="0" sz="2400" spc="-15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735" b="1">
                <a:solidFill>
                  <a:srgbClr val="001F5F"/>
                </a:solidFill>
                <a:latin typeface="Tahoma"/>
                <a:cs typeface="Tahoma"/>
              </a:rPr>
              <a:t>ต</a:t>
            </a:r>
            <a:r>
              <a:rPr dirty="0" sz="2400" spc="-550" b="1">
                <a:solidFill>
                  <a:srgbClr val="001F5F"/>
                </a:solidFill>
                <a:latin typeface="Tahoma"/>
                <a:cs typeface="Tahoma"/>
              </a:rPr>
              <a:t>ว</a:t>
            </a:r>
            <a:r>
              <a:rPr dirty="0" sz="2400" spc="-555" b="1">
                <a:solidFill>
                  <a:srgbClr val="001F5F"/>
                </a:solidFill>
                <a:latin typeface="Tahoma"/>
                <a:cs typeface="Tahoma"/>
              </a:rPr>
              <a:t>เอง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10270" y="5683402"/>
            <a:ext cx="36912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25" b="1">
                <a:solidFill>
                  <a:srgbClr val="001F5F"/>
                </a:solidFill>
                <a:latin typeface="Tahoma"/>
                <a:cs typeface="Tahoma"/>
              </a:rPr>
              <a:t>มากๆ</a:t>
            </a:r>
            <a:r>
              <a:rPr dirty="0" sz="2400" spc="-17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490" b="1">
                <a:solidFill>
                  <a:srgbClr val="001F5F"/>
                </a:solidFill>
                <a:latin typeface="Tahoma"/>
                <a:cs typeface="Tahoma"/>
              </a:rPr>
              <a:t>อย่</a:t>
            </a:r>
            <a:r>
              <a:rPr dirty="0" sz="2400" spc="-595" b="1">
                <a:solidFill>
                  <a:srgbClr val="001F5F"/>
                </a:solidFill>
                <a:latin typeface="Tahoma"/>
                <a:cs typeface="Tahoma"/>
              </a:rPr>
              <a:t>า</a:t>
            </a:r>
            <a:r>
              <a:rPr dirty="0" sz="2400" spc="-730" b="1">
                <a:solidFill>
                  <a:srgbClr val="001F5F"/>
                </a:solidFill>
                <a:latin typeface="Tahoma"/>
                <a:cs typeface="Tahoma"/>
              </a:rPr>
              <a:t>ค</a:t>
            </a:r>
            <a:r>
              <a:rPr dirty="0" sz="2400" spc="-725" b="1">
                <a:solidFill>
                  <a:srgbClr val="001F5F"/>
                </a:solidFill>
                <a:latin typeface="Tahoma"/>
                <a:cs typeface="Tahoma"/>
              </a:rPr>
              <a:t>ด</a:t>
            </a:r>
            <a:r>
              <a:rPr dirty="0" sz="2400" spc="-655" b="1">
                <a:solidFill>
                  <a:srgbClr val="001F5F"/>
                </a:solidFill>
                <a:latin typeface="Tahoma"/>
                <a:cs typeface="Tahoma"/>
              </a:rPr>
              <a:t>มากแล</a:t>
            </a:r>
            <a:r>
              <a:rPr dirty="0" sz="2400" spc="-505" b="1">
                <a:solidFill>
                  <a:srgbClr val="001F5F"/>
                </a:solidFill>
                <a:latin typeface="Tahoma"/>
                <a:cs typeface="Tahoma"/>
              </a:rPr>
              <a:t>ะ</a:t>
            </a:r>
            <a:r>
              <a:rPr dirty="0" sz="2400" spc="-490" b="1">
                <a:solidFill>
                  <a:srgbClr val="001F5F"/>
                </a:solidFill>
                <a:latin typeface="Tahoma"/>
                <a:cs typeface="Tahoma"/>
              </a:rPr>
              <a:t>อย่</a:t>
            </a:r>
            <a:r>
              <a:rPr dirty="0" sz="2400" spc="-595" b="1">
                <a:solidFill>
                  <a:srgbClr val="001F5F"/>
                </a:solidFill>
                <a:latin typeface="Tahoma"/>
                <a:cs typeface="Tahoma"/>
              </a:rPr>
              <a:t>า</a:t>
            </a:r>
            <a:r>
              <a:rPr dirty="0" sz="2400" spc="-535" b="1">
                <a:solidFill>
                  <a:srgbClr val="001F5F"/>
                </a:solidFill>
                <a:latin typeface="Tahoma"/>
                <a:cs typeface="Tahoma"/>
              </a:rPr>
              <a:t>เค</a:t>
            </a:r>
            <a:r>
              <a:rPr dirty="0" sz="2400" spc="-555" b="1">
                <a:solidFill>
                  <a:srgbClr val="001F5F"/>
                </a:solidFill>
                <a:latin typeface="Tahoma"/>
                <a:cs typeface="Tahoma"/>
              </a:rPr>
              <a:t>ร</a:t>
            </a:r>
            <a:r>
              <a:rPr dirty="0" sz="2400" spc="-735" b="1">
                <a:solidFill>
                  <a:srgbClr val="001F5F"/>
                </a:solidFill>
                <a:latin typeface="Tahoma"/>
                <a:cs typeface="Tahoma"/>
              </a:rPr>
              <a:t>ย</a:t>
            </a:r>
            <a:r>
              <a:rPr dirty="0" sz="2400" spc="-715" b="1">
                <a:solidFill>
                  <a:srgbClr val="001F5F"/>
                </a:solidFill>
                <a:latin typeface="Tahoma"/>
                <a:cs typeface="Tahoma"/>
              </a:rPr>
              <a:t>ด</a:t>
            </a:r>
            <a:r>
              <a:rPr dirty="0" sz="2400" spc="-365" b="1">
                <a:solidFill>
                  <a:srgbClr val="001F5F"/>
                </a:solidFill>
                <a:latin typeface="Tahoma"/>
                <a:cs typeface="Tahoma"/>
              </a:rPr>
              <a:t>เ</a:t>
            </a:r>
            <a:r>
              <a:rPr dirty="0" sz="2400" spc="-770" b="1">
                <a:solidFill>
                  <a:srgbClr val="001F5F"/>
                </a:solidFill>
                <a:latin typeface="Tahoma"/>
                <a:cs typeface="Tahoma"/>
              </a:rPr>
              <a:t>ก</a:t>
            </a:r>
            <a:r>
              <a:rPr dirty="0" sz="2400" spc="-630" b="1">
                <a:solidFill>
                  <a:srgbClr val="001F5F"/>
                </a:solidFill>
                <a:latin typeface="Tahoma"/>
                <a:cs typeface="Tahoma"/>
              </a:rPr>
              <a:t>น</a:t>
            </a:r>
            <a:r>
              <a:rPr dirty="0" sz="2400" spc="-600" b="1">
                <a:solidFill>
                  <a:srgbClr val="001F5F"/>
                </a:solidFill>
                <a:latin typeface="Tahoma"/>
                <a:cs typeface="Tahoma"/>
              </a:rPr>
              <a:t>ไ</a:t>
            </a:r>
            <a:r>
              <a:rPr dirty="0" sz="2400" spc="-710" b="1">
                <a:solidFill>
                  <a:srgbClr val="001F5F"/>
                </a:solidFill>
                <a:latin typeface="Tahoma"/>
                <a:cs typeface="Tahoma"/>
              </a:rPr>
              <a:t>ป</a:t>
            </a:r>
            <a:r>
              <a:rPr dirty="0" sz="2400" spc="-12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740" b="1">
                <a:solidFill>
                  <a:srgbClr val="001F5F"/>
                </a:solidFill>
                <a:latin typeface="Tahoma"/>
                <a:cs typeface="Tahoma"/>
              </a:rPr>
              <a:t>พยาย</a:t>
            </a:r>
            <a:r>
              <a:rPr dirty="0" sz="2400" spc="-580" b="1">
                <a:solidFill>
                  <a:srgbClr val="001F5F"/>
                </a:solidFill>
                <a:latin typeface="Tahoma"/>
                <a:cs typeface="Tahoma"/>
              </a:rPr>
              <a:t>า</a:t>
            </a:r>
            <a:r>
              <a:rPr dirty="0" sz="2400" spc="-685" b="1">
                <a:solidFill>
                  <a:srgbClr val="001F5F"/>
                </a:solidFill>
                <a:latin typeface="Tahoma"/>
                <a:cs typeface="Tahoma"/>
              </a:rPr>
              <a:t>ม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9144" y="6003137"/>
            <a:ext cx="28911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40" b="1">
                <a:solidFill>
                  <a:srgbClr val="001F5F"/>
                </a:solidFill>
                <a:latin typeface="Tahoma"/>
                <a:cs typeface="Tahoma"/>
              </a:rPr>
              <a:t>คนทางทางเลอกการรกษาใหไดเรวท่สี</a:t>
            </a:r>
            <a:r>
              <a:rPr dirty="0" sz="2400" spc="-484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2400" spc="-1635" b="1">
                <a:solidFill>
                  <a:srgbClr val="001F5F"/>
                </a:solidFill>
                <a:latin typeface="Tahoma"/>
                <a:cs typeface="Tahoma"/>
              </a:rPr>
              <a:t>ด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819400"/>
            <a:ext cx="1173480" cy="74676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3617976"/>
            <a:ext cx="1173480" cy="82143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1856" y="1431036"/>
            <a:ext cx="1173480" cy="132892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53000" y="1604772"/>
            <a:ext cx="1406652" cy="112013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75776" y="1341119"/>
            <a:ext cx="2066544" cy="193852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296028" y="4407408"/>
            <a:ext cx="3132455" cy="1867535"/>
            <a:chOff x="4296028" y="4407408"/>
            <a:chExt cx="3132455" cy="1867535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3479" y="4407408"/>
              <a:ext cx="1581912" cy="11216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99203" y="5539740"/>
              <a:ext cx="3125724" cy="73151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99203" y="5539740"/>
              <a:ext cx="3126105" cy="731520"/>
            </a:xfrm>
            <a:custGeom>
              <a:avLst/>
              <a:gdLst/>
              <a:ahLst/>
              <a:cxnLst/>
              <a:rect l="l" t="t" r="r" b="b"/>
              <a:pathLst>
                <a:path w="3126104" h="731520">
                  <a:moveTo>
                    <a:pt x="0" y="121920"/>
                  </a:moveTo>
                  <a:lnTo>
                    <a:pt x="9584" y="74462"/>
                  </a:lnTo>
                  <a:lnTo>
                    <a:pt x="35718" y="35709"/>
                  </a:lnTo>
                  <a:lnTo>
                    <a:pt x="74473" y="9580"/>
                  </a:lnTo>
                  <a:lnTo>
                    <a:pt x="121920" y="0"/>
                  </a:lnTo>
                  <a:lnTo>
                    <a:pt x="3003804" y="0"/>
                  </a:lnTo>
                  <a:lnTo>
                    <a:pt x="3051250" y="9580"/>
                  </a:lnTo>
                  <a:lnTo>
                    <a:pt x="3090005" y="35709"/>
                  </a:lnTo>
                  <a:lnTo>
                    <a:pt x="3116139" y="74462"/>
                  </a:lnTo>
                  <a:lnTo>
                    <a:pt x="3125724" y="121920"/>
                  </a:lnTo>
                  <a:lnTo>
                    <a:pt x="3125724" y="609600"/>
                  </a:lnTo>
                  <a:lnTo>
                    <a:pt x="3116139" y="657057"/>
                  </a:lnTo>
                  <a:lnTo>
                    <a:pt x="3090005" y="695810"/>
                  </a:lnTo>
                  <a:lnTo>
                    <a:pt x="3051250" y="721939"/>
                  </a:lnTo>
                  <a:lnTo>
                    <a:pt x="3003804" y="731520"/>
                  </a:lnTo>
                  <a:lnTo>
                    <a:pt x="121920" y="731520"/>
                  </a:lnTo>
                  <a:lnTo>
                    <a:pt x="74473" y="721939"/>
                  </a:lnTo>
                  <a:lnTo>
                    <a:pt x="35718" y="695810"/>
                  </a:lnTo>
                  <a:lnTo>
                    <a:pt x="9584" y="657057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6349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4665090" y="5752896"/>
            <a:ext cx="23958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latin typeface="Tahoma"/>
                <a:cs typeface="Tahoma"/>
              </a:rPr>
              <a:t>Quarantine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spc="-50" b="1">
                <a:latin typeface="Tahoma"/>
                <a:cs typeface="Tahoma"/>
              </a:rPr>
              <a:t>Discipline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1856" y="4511052"/>
            <a:ext cx="1173480" cy="94029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836801" y="1493646"/>
            <a:ext cx="1799589" cy="2784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430"/>
              </a:lnSpc>
              <a:spcBef>
                <a:spcPts val="100"/>
              </a:spcBef>
            </a:pPr>
            <a:r>
              <a:rPr dirty="0" sz="2400" spc="-500" b="1">
                <a:latin typeface="Tahoma"/>
                <a:cs typeface="Tahoma"/>
              </a:rPr>
              <a:t>เราใส่</a:t>
            </a:r>
            <a:r>
              <a:rPr dirty="0" sz="2400" spc="-500" b="1">
                <a:solidFill>
                  <a:srgbClr val="FF0000"/>
                </a:solidFill>
                <a:latin typeface="Tahoma"/>
                <a:cs typeface="Tahoma"/>
              </a:rPr>
              <a:t>หน้ากากและถุง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985"/>
              </a:lnSpc>
            </a:pPr>
            <a:r>
              <a:rPr dirty="0" sz="2400" spc="-610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ื</a:t>
            </a:r>
            <a:r>
              <a:rPr dirty="0" sz="2400" spc="-4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00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4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405" b="1">
                <a:latin typeface="Tahoma"/>
                <a:cs typeface="Tahoma"/>
              </a:rPr>
              <a:t>เ</a:t>
            </a:r>
            <a:r>
              <a:rPr dirty="0" sz="2400" spc="-455" b="1">
                <a:latin typeface="Tahoma"/>
                <a:cs typeface="Tahoma"/>
              </a:rPr>
              <a:t> </a:t>
            </a:r>
            <a:r>
              <a:rPr dirty="0" sz="2400" spc="-280" b="1">
                <a:latin typeface="Tahoma"/>
                <a:cs typeface="Tahoma"/>
              </a:rPr>
              <a:t>ส</a:t>
            </a:r>
            <a:r>
              <a:rPr dirty="0" sz="2400" spc="-310" b="1">
                <a:latin typeface="Tahoma"/>
                <a:cs typeface="Tahoma"/>
              </a:rPr>
              <a:t>ม</a:t>
            </a:r>
            <a:r>
              <a:rPr dirty="0" sz="2400" spc="-350" b="1">
                <a:latin typeface="Tahoma"/>
                <a:cs typeface="Tahoma"/>
              </a:rPr>
              <a:t>อ</a:t>
            </a:r>
            <a:r>
              <a:rPr dirty="0" sz="2400" spc="-145" b="1">
                <a:latin typeface="Tahoma"/>
                <a:cs typeface="Tahoma"/>
              </a:rPr>
              <a:t>เ</a:t>
            </a:r>
            <a:r>
              <a:rPr dirty="0" sz="2400" spc="-610" b="1">
                <a:latin typeface="Tahoma"/>
                <a:cs typeface="Tahoma"/>
              </a:rPr>
              <a:t>ม</a:t>
            </a:r>
            <a:r>
              <a:rPr dirty="0" sz="2400" b="1">
                <a:latin typeface="Tahoma"/>
                <a:cs typeface="Tahoma"/>
              </a:rPr>
              <a:t>ื่</a:t>
            </a:r>
            <a:r>
              <a:rPr dirty="0" sz="2400" spc="-409" b="1">
                <a:latin typeface="Tahoma"/>
                <a:cs typeface="Tahoma"/>
              </a:rPr>
              <a:t> </a:t>
            </a:r>
            <a:r>
              <a:rPr dirty="0" sz="2400" spc="-350" b="1">
                <a:latin typeface="Tahoma"/>
                <a:cs typeface="Tahoma"/>
              </a:rPr>
              <a:t>อ</a:t>
            </a:r>
            <a:r>
              <a:rPr dirty="0" sz="2400" spc="-745" b="1">
                <a:latin typeface="Tahoma"/>
                <a:cs typeface="Tahoma"/>
              </a:rPr>
              <a:t>ต</a:t>
            </a:r>
            <a:r>
              <a:rPr dirty="0" sz="2400" b="1">
                <a:latin typeface="Tahoma"/>
                <a:cs typeface="Tahoma"/>
              </a:rPr>
              <a:t>้</a:t>
            </a:r>
            <a:r>
              <a:rPr dirty="0" sz="2400" spc="-350" b="1">
                <a:latin typeface="Tahoma"/>
                <a:cs typeface="Tahoma"/>
              </a:rPr>
              <a:t> </a:t>
            </a:r>
            <a:r>
              <a:rPr dirty="0" sz="2400" spc="-600" b="1">
                <a:latin typeface="Tahoma"/>
                <a:cs typeface="Tahoma"/>
              </a:rPr>
              <a:t>อ</a:t>
            </a:r>
            <a:r>
              <a:rPr dirty="0" sz="2400" spc="-440" b="1">
                <a:latin typeface="Tahoma"/>
                <a:cs typeface="Tahoma"/>
              </a:rPr>
              <a:t> </a:t>
            </a:r>
            <a:r>
              <a:rPr dirty="0" sz="2400" spc="-530" b="1">
                <a:latin typeface="Tahoma"/>
                <a:cs typeface="Tahoma"/>
              </a:rPr>
              <a:t>ง</a:t>
            </a:r>
            <a:endParaRPr sz="2400">
              <a:latin typeface="Tahoma"/>
              <a:cs typeface="Tahoma"/>
            </a:endParaRPr>
          </a:p>
          <a:p>
            <a:pPr marL="12700" marR="91440">
              <a:lnSpc>
                <a:spcPct val="69600"/>
              </a:lnSpc>
              <a:spcBef>
                <a:spcPts val="430"/>
              </a:spcBef>
            </a:pPr>
            <a:r>
              <a:rPr dirty="0" sz="2400" spc="-545" b="1">
                <a:latin typeface="Tahoma"/>
                <a:cs typeface="Tahoma"/>
              </a:rPr>
              <a:t>ออกมาจากห้องนอน </a:t>
            </a:r>
            <a:r>
              <a:rPr dirty="0" sz="2400" spc="-690" b="1">
                <a:latin typeface="Tahoma"/>
                <a:cs typeface="Tahoma"/>
              </a:rPr>
              <a:t> </a:t>
            </a:r>
            <a:r>
              <a:rPr dirty="0" sz="2400" spc="-575" b="1">
                <a:latin typeface="Tahoma"/>
                <a:cs typeface="Tahoma"/>
              </a:rPr>
              <a:t>ทใช้กกตัว</a:t>
            </a:r>
            <a:endParaRPr sz="2400">
              <a:latin typeface="Tahoma"/>
              <a:cs typeface="Tahoma"/>
            </a:endParaRPr>
          </a:p>
          <a:p>
            <a:pPr marL="45085" marR="5080">
              <a:lnSpc>
                <a:spcPct val="75000"/>
              </a:lnSpc>
              <a:spcBef>
                <a:spcPts val="1670"/>
              </a:spcBef>
            </a:pPr>
            <a:r>
              <a:rPr dirty="0" sz="2000" spc="-420" b="1">
                <a:solidFill>
                  <a:srgbClr val="FF0000"/>
                </a:solidFill>
                <a:latin typeface="Tahoma"/>
                <a:cs typeface="Tahoma"/>
              </a:rPr>
              <a:t>ฉีดสเปรย์แอลกอฮอล์</a:t>
            </a:r>
            <a:r>
              <a:rPr dirty="0" sz="2000" spc="-420" b="1">
                <a:latin typeface="Tahoma"/>
                <a:cs typeface="Tahoma"/>
              </a:rPr>
              <a:t>ก่อน </a:t>
            </a:r>
            <a:r>
              <a:rPr dirty="0" sz="2000" spc="-415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และหลงั</a:t>
            </a:r>
            <a:r>
              <a:rPr dirty="0" sz="2000" spc="-484" b="1">
                <a:latin typeface="Tahoma"/>
                <a:cs typeface="Tahoma"/>
              </a:rPr>
              <a:t> </a:t>
            </a:r>
            <a:r>
              <a:rPr dirty="0" sz="2000" spc="-615" b="1">
                <a:latin typeface="Tahoma"/>
                <a:cs typeface="Tahoma"/>
              </a:rPr>
              <a:t>กลบั</a:t>
            </a:r>
            <a:r>
              <a:rPr dirty="0" sz="2000" spc="315" b="1"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เข้าห้องทุก </a:t>
            </a:r>
            <a:r>
              <a:rPr dirty="0" sz="2000" spc="-380" b="1">
                <a:latin typeface="Tahoma"/>
                <a:cs typeface="Tahoma"/>
              </a:rPr>
              <a:t> </a:t>
            </a:r>
            <a:r>
              <a:rPr dirty="0" sz="2000" spc="-365" b="1">
                <a:latin typeface="Tahoma"/>
                <a:cs typeface="Tahoma"/>
              </a:rPr>
              <a:t>คร้ังเพื่อป้องกนครอบครัว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ahoma"/>
              <a:cs typeface="Tahoma"/>
            </a:endParaRPr>
          </a:p>
          <a:p>
            <a:pPr marL="57150" marR="67310">
              <a:lnSpc>
                <a:spcPct val="75000"/>
              </a:lnSpc>
            </a:pPr>
            <a:r>
              <a:rPr dirty="0" sz="2000" spc="-365" b="1">
                <a:solidFill>
                  <a:srgbClr val="FF0000"/>
                </a:solidFill>
                <a:latin typeface="Tahoma"/>
                <a:cs typeface="Tahoma"/>
              </a:rPr>
              <a:t>เช็ดลูกบิดประตู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หน้าต่าง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และพืน้</a:t>
            </a:r>
            <a:r>
              <a:rPr dirty="0" sz="2000" spc="-395" b="1">
                <a:latin typeface="Tahoma"/>
                <a:cs typeface="Tahoma"/>
              </a:rPr>
              <a:t> </a:t>
            </a:r>
            <a:r>
              <a:rPr dirty="0" sz="2000" spc="-350" b="1">
                <a:latin typeface="Tahoma"/>
                <a:cs typeface="Tahoma"/>
              </a:rPr>
              <a:t>ทุกคร้ังที่เข้าออก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69185" y="4521834"/>
            <a:ext cx="1838325" cy="10140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90"/>
              </a:lnSpc>
              <a:spcBef>
                <a:spcPts val="100"/>
              </a:spcBef>
            </a:pPr>
            <a:r>
              <a:rPr dirty="0" sz="2000" spc="-560" b="1">
                <a:solidFill>
                  <a:srgbClr val="FF0000"/>
                </a:solidFill>
                <a:latin typeface="Tahoma"/>
                <a:cs typeface="Tahoma"/>
              </a:rPr>
              <a:t>แ</a:t>
            </a:r>
            <a:r>
              <a:rPr dirty="0" sz="2000" spc="-590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ุ</a:t>
            </a:r>
            <a:r>
              <a:rPr dirty="0" sz="2000" spc="-480" b="1">
                <a:solidFill>
                  <a:srgbClr val="FF0000"/>
                </a:solidFill>
                <a:latin typeface="Tahoma"/>
                <a:cs typeface="Tahoma"/>
              </a:rPr>
              <a:t>ป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1040" b="1">
                <a:solidFill>
                  <a:srgbClr val="FF0000"/>
                </a:solidFill>
                <a:latin typeface="Tahoma"/>
                <a:cs typeface="Tahoma"/>
              </a:rPr>
              <a:t>ณ</a:t>
            </a:r>
            <a:r>
              <a:rPr dirty="0" sz="2000" spc="70" b="1">
                <a:solidFill>
                  <a:srgbClr val="FF0000"/>
                </a:solidFill>
                <a:latin typeface="Tahoma"/>
                <a:cs typeface="Tahoma"/>
              </a:rPr>
              <a:t>์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134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ิ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60" b="1">
                <a:solidFill>
                  <a:srgbClr val="FF0000"/>
                </a:solidFill>
                <a:latin typeface="Tahoma"/>
                <a:cs typeface="Tahoma"/>
              </a:rPr>
              <a:t>แ</a:t>
            </a:r>
            <a:r>
              <a:rPr dirty="0" sz="2000" spc="-480" b="1">
                <a:solidFill>
                  <a:srgbClr val="FF0000"/>
                </a:solidFill>
                <a:latin typeface="Tahoma"/>
                <a:cs typeface="Tahoma"/>
              </a:rPr>
              <a:t>บบ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75000"/>
              </a:lnSpc>
              <a:spcBef>
                <a:spcPts val="290"/>
              </a:spcBef>
            </a:pPr>
            <a:r>
              <a:rPr dirty="0" sz="2000" spc="-305" b="1">
                <a:solidFill>
                  <a:srgbClr val="FF0000"/>
                </a:solidFill>
                <a:latin typeface="Tahoma"/>
                <a:cs typeface="Tahoma"/>
              </a:rPr>
              <a:t>เ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ด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ด</a:t>
            </a:r>
            <a:r>
              <a:rPr dirty="0" sz="2000" spc="-535" b="1">
                <a:solidFill>
                  <a:srgbClr val="FF0000"/>
                </a:solidFill>
                <a:latin typeface="Tahoma"/>
                <a:cs typeface="Tahoma"/>
              </a:rPr>
              <a:t>ขาดจ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550" b="1">
                <a:solidFill>
                  <a:srgbClr val="FF0000"/>
                </a:solidFill>
                <a:latin typeface="Tahoma"/>
                <a:cs typeface="Tahoma"/>
              </a:rPr>
              <a:t>กค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505" b="1">
                <a:solidFill>
                  <a:srgbClr val="FF0000"/>
                </a:solidFill>
                <a:latin typeface="Tahoma"/>
                <a:cs typeface="Tahoma"/>
              </a:rPr>
              <a:t>อบค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30" b="1">
                <a:solidFill>
                  <a:srgbClr val="FF0000"/>
                </a:solidFill>
                <a:latin typeface="Tahoma"/>
                <a:cs typeface="Tahoma"/>
              </a:rPr>
              <a:t>ั</a:t>
            </a:r>
            <a:r>
              <a:rPr dirty="0" sz="2000" spc="-340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2000" spc="-2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0" b="1">
                <a:latin typeface="Tahoma"/>
                <a:cs typeface="Tahoma"/>
              </a:rPr>
              <a:t>ของ  </a:t>
            </a:r>
            <a:r>
              <a:rPr dirty="0" sz="2000" spc="-440" b="1">
                <a:latin typeface="Tahoma"/>
                <a:cs typeface="Tahoma"/>
              </a:rPr>
              <a:t>เรากนเอง</a:t>
            </a:r>
            <a:r>
              <a:rPr dirty="0" sz="2000" spc="-434" b="1">
                <a:latin typeface="Tahoma"/>
                <a:cs typeface="Tahoma"/>
              </a:rPr>
              <a:t> </a:t>
            </a:r>
            <a:r>
              <a:rPr dirty="0" sz="2000" spc="-405" b="1">
                <a:latin typeface="Tahoma"/>
                <a:cs typeface="Tahoma"/>
              </a:rPr>
              <a:t>ล้างเอง</a:t>
            </a:r>
            <a:r>
              <a:rPr dirty="0" sz="2000" spc="-400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ไม่เอา </a:t>
            </a:r>
            <a:r>
              <a:rPr dirty="0" sz="2000" spc="-390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ออกจากห้องเลย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57750" y="2846324"/>
            <a:ext cx="2414905" cy="101981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 marR="5080">
              <a:lnSpc>
                <a:spcPct val="75300"/>
              </a:lnSpc>
              <a:spcBef>
                <a:spcPts val="695"/>
              </a:spcBef>
            </a:pPr>
            <a:r>
              <a:rPr dirty="0" sz="2000" spc="-345" b="1">
                <a:latin typeface="Tahoma"/>
                <a:cs typeface="Tahoma"/>
              </a:rPr>
              <a:t>ครอบครัวใส่</a:t>
            </a:r>
            <a:r>
              <a:rPr dirty="0" sz="2000" spc="-340" b="1">
                <a:latin typeface="Tahoma"/>
                <a:cs typeface="Tahoma"/>
              </a:rPr>
              <a:t> </a:t>
            </a:r>
            <a:r>
              <a:rPr dirty="0" sz="2000" spc="-365" b="1">
                <a:latin typeface="Tahoma"/>
                <a:cs typeface="Tahoma"/>
              </a:rPr>
              <a:t>หน้ากากเดินในบ้าน </a:t>
            </a:r>
            <a:r>
              <a:rPr dirty="0" sz="2000" spc="-360" b="1">
                <a:latin typeface="Tahoma"/>
                <a:cs typeface="Tahoma"/>
              </a:rPr>
              <a:t> </a:t>
            </a:r>
            <a:r>
              <a:rPr dirty="0" sz="2000" spc="-405" b="1">
                <a:latin typeface="Tahoma"/>
                <a:cs typeface="Tahoma"/>
              </a:rPr>
              <a:t>อย่าประมาทและแยกกักตัวชัดเจน </a:t>
            </a:r>
            <a:r>
              <a:rPr dirty="0" sz="2000" spc="-400" b="1">
                <a:latin typeface="Tahoma"/>
                <a:cs typeface="Tahoma"/>
              </a:rPr>
              <a:t> 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แยกห้องน˚้า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25" b="1">
                <a:solidFill>
                  <a:srgbClr val="FF0000"/>
                </a:solidFill>
                <a:latin typeface="Tahoma"/>
                <a:cs typeface="Tahoma"/>
              </a:rPr>
              <a:t>(ส˚าคัญมาก)</a:t>
            </a:r>
            <a:r>
              <a:rPr dirty="0" sz="2000" spc="-5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และจ˚ากัด </a:t>
            </a:r>
            <a:r>
              <a:rPr dirty="0" sz="2000" spc="-484" b="1">
                <a:latin typeface="Tahoma"/>
                <a:cs typeface="Tahoma"/>
              </a:rPr>
              <a:t> </a:t>
            </a:r>
            <a:r>
              <a:rPr dirty="0" sz="2000" spc="-415" b="1">
                <a:latin typeface="Tahoma"/>
                <a:cs typeface="Tahoma"/>
              </a:rPr>
              <a:t>การใช้</a:t>
            </a:r>
            <a:r>
              <a:rPr dirty="0" sz="2000" spc="-305" b="1">
                <a:latin typeface="Tahoma"/>
                <a:cs typeface="Tahoma"/>
              </a:rPr>
              <a:t> </a:t>
            </a:r>
            <a:r>
              <a:rPr dirty="0" sz="2000" spc="-355" b="1">
                <a:latin typeface="Tahoma"/>
                <a:cs typeface="Tahoma"/>
              </a:rPr>
              <a:t>ของร่</a:t>
            </a:r>
            <a:r>
              <a:rPr dirty="0" sz="2000" spc="-145" b="1">
                <a:latin typeface="Tahoma"/>
                <a:cs typeface="Tahoma"/>
              </a:rPr>
              <a:t> </a:t>
            </a:r>
            <a:r>
              <a:rPr dirty="0" sz="2000" spc="-330" b="1">
                <a:latin typeface="Tahoma"/>
                <a:cs typeface="Tahoma"/>
              </a:rPr>
              <a:t>วมกันให้ได้มากที่สุด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57750" y="3760723"/>
            <a:ext cx="24149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05" b="1">
                <a:latin typeface="Tahoma"/>
                <a:cs typeface="Tahoma"/>
              </a:rPr>
              <a:t>และให้ครอบครัว</a:t>
            </a:r>
            <a:r>
              <a:rPr dirty="0" sz="2000" spc="-140" b="1"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ล้างมือบ่อยๆ</a:t>
            </a:r>
            <a:r>
              <a:rPr dirty="0" sz="2000" spc="-110" b="1">
                <a:latin typeface="Tahoma"/>
                <a:cs typeface="Tahoma"/>
              </a:rPr>
              <a:t> </a:t>
            </a:r>
            <a:r>
              <a:rPr dirty="0" sz="2000" spc="-484" b="1">
                <a:latin typeface="Tahoma"/>
                <a:cs typeface="Tahoma"/>
              </a:rPr>
              <a:t>ทาน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57750" y="3992371"/>
            <a:ext cx="22517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55" b="1">
                <a:latin typeface="Tahoma"/>
                <a:cs typeface="Tahoma"/>
              </a:rPr>
              <a:t>สมุนไพรและวติ</a:t>
            </a:r>
            <a:r>
              <a:rPr dirty="0" sz="2000" spc="355" b="1">
                <a:latin typeface="Tahoma"/>
                <a:cs typeface="Tahoma"/>
              </a:rPr>
              <a:t> </a:t>
            </a:r>
            <a:r>
              <a:rPr dirty="0" sz="2000" spc="-455" b="1">
                <a:latin typeface="Tahoma"/>
                <a:cs typeface="Tahoma"/>
              </a:rPr>
              <a:t>ามินด้วยถ้าท˚าได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87257" y="3214243"/>
            <a:ext cx="3434079" cy="5594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705"/>
              </a:spcBef>
            </a:pPr>
            <a:r>
              <a:rPr dirty="0" sz="2000" spc="-380" b="1">
                <a:solidFill>
                  <a:srgbClr val="FF0000"/>
                </a:solidFill>
                <a:latin typeface="Tahoma"/>
                <a:cs typeface="Tahoma"/>
              </a:rPr>
              <a:t>ช่วงที่ผลเราป็</a:t>
            </a:r>
            <a:r>
              <a:rPr dirty="0" sz="2000" spc="-3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นบวก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20" b="1">
                <a:solidFill>
                  <a:srgbClr val="FF0000"/>
                </a:solidFill>
                <a:latin typeface="Tahoma"/>
                <a:cs typeface="Tahoma"/>
              </a:rPr>
              <a:t>เราขอให้ครอบครัวกกตัวใน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บริเวณบ้านด้วย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โชคดมคนมาส่งของจ˚าเป็</a:t>
            </a:r>
            <a:r>
              <a:rPr dirty="0" sz="2000" spc="-430" b="1">
                <a:latin typeface="Tahoma"/>
                <a:cs typeface="Tahoma"/>
              </a:rPr>
              <a:t> </a:t>
            </a:r>
            <a:r>
              <a:rPr dirty="0" sz="2000" spc="-380" b="1">
                <a:latin typeface="Tahoma"/>
                <a:cs typeface="Tahoma"/>
              </a:rPr>
              <a:t>นให้</a:t>
            </a:r>
            <a:r>
              <a:rPr dirty="0" sz="2000" spc="-250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และ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87257" y="3671138"/>
            <a:ext cx="32937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375" b="1">
                <a:latin typeface="Tahoma"/>
                <a:cs typeface="Tahoma"/>
              </a:rPr>
              <a:t>เพื่อนบ้านและครอบครัวที่ต่างจังหวดก็ส่งของมา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50111" y="3903345"/>
            <a:ext cx="46774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49680" algn="l"/>
              </a:tabLst>
            </a:pPr>
            <a:r>
              <a:rPr dirty="0" baseline="-19444" sz="3000" b="1">
                <a:latin typeface="Tahoma"/>
                <a:cs typeface="Tahoma"/>
              </a:rPr>
              <a:t>้	</a:t>
            </a:r>
            <a:r>
              <a:rPr dirty="0" sz="2000" spc="-365" b="1">
                <a:latin typeface="Tahoma"/>
                <a:cs typeface="Tahoma"/>
              </a:rPr>
              <a:t>ให้</a:t>
            </a:r>
            <a:r>
              <a:rPr dirty="0" sz="2000" spc="-135" b="1">
                <a:latin typeface="Tahoma"/>
                <a:cs typeface="Tahoma"/>
              </a:rPr>
              <a:t> </a:t>
            </a:r>
            <a:r>
              <a:rPr dirty="0" sz="2000" spc="-445" b="1">
                <a:latin typeface="Tahoma"/>
                <a:cs typeface="Tahoma"/>
              </a:rPr>
              <a:t>อยู่กนั</a:t>
            </a:r>
            <a:r>
              <a:rPr dirty="0" sz="2000" spc="420" b="1">
                <a:latin typeface="Tahoma"/>
                <a:cs typeface="Tahoma"/>
              </a:rPr>
              <a:t> </a:t>
            </a:r>
            <a:r>
              <a:rPr dirty="0" sz="2000" spc="-475" b="1">
                <a:latin typeface="Tahoma"/>
                <a:cs typeface="Tahoma"/>
              </a:rPr>
              <a:t>เองได้หลายวนั</a:t>
            </a:r>
            <a:r>
              <a:rPr dirty="0" sz="2000" spc="200" b="1">
                <a:latin typeface="Tahoma"/>
                <a:cs typeface="Tahoma"/>
              </a:rPr>
              <a:t> </a:t>
            </a:r>
            <a:r>
              <a:rPr dirty="0" sz="2000" spc="-484" b="1">
                <a:latin typeface="Tahoma"/>
                <a:cs typeface="Tahoma"/>
              </a:rPr>
              <a:t>เลย</a:t>
            </a:r>
            <a:r>
              <a:rPr dirty="0" sz="2000" spc="-265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ซึ้งในความห่วงใยสุดๆ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87257" y="4131945"/>
            <a:ext cx="30238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15" b="1">
                <a:latin typeface="Tahoma"/>
                <a:cs typeface="Tahoma"/>
              </a:rPr>
              <a:t>ขอบคุณทุกคนช่วยดูแลครอบครัวเราจริงๆค่ะ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45123" y="1554480"/>
            <a:ext cx="1697989" cy="2853055"/>
          </a:xfrm>
          <a:custGeom>
            <a:avLst/>
            <a:gdLst/>
            <a:ahLst/>
            <a:cxnLst/>
            <a:rect l="l" t="t" r="r" b="b"/>
            <a:pathLst>
              <a:path w="1697990" h="2853054">
                <a:moveTo>
                  <a:pt x="1697735" y="0"/>
                </a:moveTo>
                <a:lnTo>
                  <a:pt x="0" y="0"/>
                </a:lnTo>
                <a:lnTo>
                  <a:pt x="0" y="2852928"/>
                </a:lnTo>
                <a:lnTo>
                  <a:pt x="1697735" y="2852928"/>
                </a:lnTo>
                <a:lnTo>
                  <a:pt x="16977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6128" y="2190369"/>
            <a:ext cx="1578102" cy="157810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68681" y="510856"/>
            <a:ext cx="4023995" cy="833119"/>
            <a:chOff x="368681" y="510856"/>
            <a:chExt cx="4023995" cy="83311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856" y="514031"/>
              <a:ext cx="4017264" cy="82664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1856" y="514031"/>
              <a:ext cx="4017645" cy="826769"/>
            </a:xfrm>
            <a:custGeom>
              <a:avLst/>
              <a:gdLst/>
              <a:ahLst/>
              <a:cxnLst/>
              <a:rect l="l" t="t" r="r" b="b"/>
              <a:pathLst>
                <a:path w="4017645" h="826769">
                  <a:moveTo>
                    <a:pt x="0" y="49975"/>
                  </a:moveTo>
                  <a:lnTo>
                    <a:pt x="47824" y="38480"/>
                  </a:lnTo>
                  <a:lnTo>
                    <a:pt x="95649" y="28666"/>
                  </a:lnTo>
                  <a:lnTo>
                    <a:pt x="143473" y="20450"/>
                  </a:lnTo>
                  <a:lnTo>
                    <a:pt x="191298" y="13748"/>
                  </a:lnTo>
                  <a:lnTo>
                    <a:pt x="239122" y="8476"/>
                  </a:lnTo>
                  <a:lnTo>
                    <a:pt x="286947" y="4549"/>
                  </a:lnTo>
                  <a:lnTo>
                    <a:pt x="334772" y="1883"/>
                  </a:lnTo>
                  <a:lnTo>
                    <a:pt x="382596" y="395"/>
                  </a:lnTo>
                  <a:lnTo>
                    <a:pt x="430421" y="0"/>
                  </a:lnTo>
                  <a:lnTo>
                    <a:pt x="478245" y="614"/>
                  </a:lnTo>
                  <a:lnTo>
                    <a:pt x="526070" y="2153"/>
                  </a:lnTo>
                  <a:lnTo>
                    <a:pt x="573894" y="4533"/>
                  </a:lnTo>
                  <a:lnTo>
                    <a:pt x="621719" y="7670"/>
                  </a:lnTo>
                  <a:lnTo>
                    <a:pt x="669544" y="11480"/>
                  </a:lnTo>
                  <a:lnTo>
                    <a:pt x="717368" y="15879"/>
                  </a:lnTo>
                  <a:lnTo>
                    <a:pt x="765193" y="20783"/>
                  </a:lnTo>
                  <a:lnTo>
                    <a:pt x="813017" y="26107"/>
                  </a:lnTo>
                  <a:lnTo>
                    <a:pt x="860842" y="31767"/>
                  </a:lnTo>
                  <a:lnTo>
                    <a:pt x="908666" y="37680"/>
                  </a:lnTo>
                  <a:lnTo>
                    <a:pt x="956491" y="43762"/>
                  </a:lnTo>
                  <a:lnTo>
                    <a:pt x="1004315" y="49928"/>
                  </a:lnTo>
                  <a:lnTo>
                    <a:pt x="1052140" y="56094"/>
                  </a:lnTo>
                  <a:lnTo>
                    <a:pt x="1099965" y="62176"/>
                  </a:lnTo>
                  <a:lnTo>
                    <a:pt x="1147789" y="68090"/>
                  </a:lnTo>
                  <a:lnTo>
                    <a:pt x="1195614" y="73752"/>
                  </a:lnTo>
                  <a:lnTo>
                    <a:pt x="1243438" y="79078"/>
                  </a:lnTo>
                  <a:lnTo>
                    <a:pt x="1291263" y="83984"/>
                  </a:lnTo>
                  <a:lnTo>
                    <a:pt x="1339087" y="88386"/>
                  </a:lnTo>
                  <a:lnTo>
                    <a:pt x="1386912" y="92199"/>
                  </a:lnTo>
                  <a:lnTo>
                    <a:pt x="1434737" y="95340"/>
                  </a:lnTo>
                  <a:lnTo>
                    <a:pt x="1482561" y="97724"/>
                  </a:lnTo>
                  <a:lnTo>
                    <a:pt x="1530386" y="99268"/>
                  </a:lnTo>
                  <a:lnTo>
                    <a:pt x="1578210" y="99887"/>
                  </a:lnTo>
                  <a:lnTo>
                    <a:pt x="1626035" y="99497"/>
                  </a:lnTo>
                  <a:lnTo>
                    <a:pt x="1673860" y="98015"/>
                  </a:lnTo>
                  <a:lnTo>
                    <a:pt x="1721684" y="95355"/>
                  </a:lnTo>
                  <a:lnTo>
                    <a:pt x="1769509" y="91435"/>
                  </a:lnTo>
                  <a:lnTo>
                    <a:pt x="1817333" y="86170"/>
                  </a:lnTo>
                  <a:lnTo>
                    <a:pt x="1865158" y="79475"/>
                  </a:lnTo>
                  <a:lnTo>
                    <a:pt x="1912982" y="71267"/>
                  </a:lnTo>
                  <a:lnTo>
                    <a:pt x="1960807" y="61462"/>
                  </a:lnTo>
                  <a:lnTo>
                    <a:pt x="2008632" y="49975"/>
                  </a:lnTo>
                  <a:lnTo>
                    <a:pt x="2056456" y="38480"/>
                  </a:lnTo>
                  <a:lnTo>
                    <a:pt x="2104281" y="28666"/>
                  </a:lnTo>
                  <a:lnTo>
                    <a:pt x="2152105" y="20450"/>
                  </a:lnTo>
                  <a:lnTo>
                    <a:pt x="2199930" y="13748"/>
                  </a:lnTo>
                  <a:lnTo>
                    <a:pt x="2247754" y="8476"/>
                  </a:lnTo>
                  <a:lnTo>
                    <a:pt x="2295579" y="4549"/>
                  </a:lnTo>
                  <a:lnTo>
                    <a:pt x="2343404" y="1883"/>
                  </a:lnTo>
                  <a:lnTo>
                    <a:pt x="2391228" y="395"/>
                  </a:lnTo>
                  <a:lnTo>
                    <a:pt x="2439053" y="0"/>
                  </a:lnTo>
                  <a:lnTo>
                    <a:pt x="2486877" y="614"/>
                  </a:lnTo>
                  <a:lnTo>
                    <a:pt x="2534702" y="2153"/>
                  </a:lnTo>
                  <a:lnTo>
                    <a:pt x="2582526" y="4533"/>
                  </a:lnTo>
                  <a:lnTo>
                    <a:pt x="2630351" y="7670"/>
                  </a:lnTo>
                  <a:lnTo>
                    <a:pt x="2678176" y="11480"/>
                  </a:lnTo>
                  <a:lnTo>
                    <a:pt x="2726000" y="15879"/>
                  </a:lnTo>
                  <a:lnTo>
                    <a:pt x="2773825" y="20783"/>
                  </a:lnTo>
                  <a:lnTo>
                    <a:pt x="2821649" y="26107"/>
                  </a:lnTo>
                  <a:lnTo>
                    <a:pt x="2869474" y="31767"/>
                  </a:lnTo>
                  <a:lnTo>
                    <a:pt x="2917298" y="37680"/>
                  </a:lnTo>
                  <a:lnTo>
                    <a:pt x="2965123" y="43762"/>
                  </a:lnTo>
                  <a:lnTo>
                    <a:pt x="3012948" y="49928"/>
                  </a:lnTo>
                  <a:lnTo>
                    <a:pt x="3060772" y="56094"/>
                  </a:lnTo>
                  <a:lnTo>
                    <a:pt x="3108597" y="62176"/>
                  </a:lnTo>
                  <a:lnTo>
                    <a:pt x="3156421" y="68090"/>
                  </a:lnTo>
                  <a:lnTo>
                    <a:pt x="3204246" y="73752"/>
                  </a:lnTo>
                  <a:lnTo>
                    <a:pt x="3252070" y="79078"/>
                  </a:lnTo>
                  <a:lnTo>
                    <a:pt x="3299895" y="83984"/>
                  </a:lnTo>
                  <a:lnTo>
                    <a:pt x="3347720" y="88386"/>
                  </a:lnTo>
                  <a:lnTo>
                    <a:pt x="3395544" y="92199"/>
                  </a:lnTo>
                  <a:lnTo>
                    <a:pt x="3443369" y="95340"/>
                  </a:lnTo>
                  <a:lnTo>
                    <a:pt x="3491193" y="97724"/>
                  </a:lnTo>
                  <a:lnTo>
                    <a:pt x="3539018" y="99268"/>
                  </a:lnTo>
                  <a:lnTo>
                    <a:pt x="3586842" y="99887"/>
                  </a:lnTo>
                  <a:lnTo>
                    <a:pt x="3634667" y="99497"/>
                  </a:lnTo>
                  <a:lnTo>
                    <a:pt x="3682492" y="98015"/>
                  </a:lnTo>
                  <a:lnTo>
                    <a:pt x="3730316" y="95355"/>
                  </a:lnTo>
                  <a:lnTo>
                    <a:pt x="3778141" y="91435"/>
                  </a:lnTo>
                  <a:lnTo>
                    <a:pt x="3825965" y="86170"/>
                  </a:lnTo>
                  <a:lnTo>
                    <a:pt x="3873790" y="79475"/>
                  </a:lnTo>
                  <a:lnTo>
                    <a:pt x="3921614" y="71267"/>
                  </a:lnTo>
                  <a:lnTo>
                    <a:pt x="3969439" y="61462"/>
                  </a:lnTo>
                  <a:lnTo>
                    <a:pt x="4017264" y="49975"/>
                  </a:lnTo>
                  <a:lnTo>
                    <a:pt x="4017264" y="776669"/>
                  </a:lnTo>
                  <a:lnTo>
                    <a:pt x="3969439" y="788165"/>
                  </a:lnTo>
                  <a:lnTo>
                    <a:pt x="3921614" y="797978"/>
                  </a:lnTo>
                  <a:lnTo>
                    <a:pt x="3873790" y="806194"/>
                  </a:lnTo>
                  <a:lnTo>
                    <a:pt x="3825965" y="812896"/>
                  </a:lnTo>
                  <a:lnTo>
                    <a:pt x="3778141" y="818169"/>
                  </a:lnTo>
                  <a:lnTo>
                    <a:pt x="3730316" y="822096"/>
                  </a:lnTo>
                  <a:lnTo>
                    <a:pt x="3682491" y="824762"/>
                  </a:lnTo>
                  <a:lnTo>
                    <a:pt x="3634667" y="826250"/>
                  </a:lnTo>
                  <a:lnTo>
                    <a:pt x="3586842" y="826645"/>
                  </a:lnTo>
                  <a:lnTo>
                    <a:pt x="3539018" y="826031"/>
                  </a:lnTo>
                  <a:lnTo>
                    <a:pt x="3491193" y="824492"/>
                  </a:lnTo>
                  <a:lnTo>
                    <a:pt x="3443369" y="822112"/>
                  </a:lnTo>
                  <a:lnTo>
                    <a:pt x="3395544" y="818974"/>
                  </a:lnTo>
                  <a:lnTo>
                    <a:pt x="3347719" y="815164"/>
                  </a:lnTo>
                  <a:lnTo>
                    <a:pt x="3299895" y="810766"/>
                  </a:lnTo>
                  <a:lnTo>
                    <a:pt x="3252070" y="805862"/>
                  </a:lnTo>
                  <a:lnTo>
                    <a:pt x="3204246" y="800538"/>
                  </a:lnTo>
                  <a:lnTo>
                    <a:pt x="3156421" y="794877"/>
                  </a:lnTo>
                  <a:lnTo>
                    <a:pt x="3108597" y="788964"/>
                  </a:lnTo>
                  <a:lnTo>
                    <a:pt x="3060772" y="782883"/>
                  </a:lnTo>
                  <a:lnTo>
                    <a:pt x="3012947" y="776717"/>
                  </a:lnTo>
                  <a:lnTo>
                    <a:pt x="2965123" y="770551"/>
                  </a:lnTo>
                  <a:lnTo>
                    <a:pt x="2917298" y="764469"/>
                  </a:lnTo>
                  <a:lnTo>
                    <a:pt x="2869474" y="758555"/>
                  </a:lnTo>
                  <a:lnTo>
                    <a:pt x="2821649" y="752892"/>
                  </a:lnTo>
                  <a:lnTo>
                    <a:pt x="2773825" y="747566"/>
                  </a:lnTo>
                  <a:lnTo>
                    <a:pt x="2726000" y="742661"/>
                  </a:lnTo>
                  <a:lnTo>
                    <a:pt x="2678175" y="738259"/>
                  </a:lnTo>
                  <a:lnTo>
                    <a:pt x="2630351" y="734446"/>
                  </a:lnTo>
                  <a:lnTo>
                    <a:pt x="2582526" y="731305"/>
                  </a:lnTo>
                  <a:lnTo>
                    <a:pt x="2534702" y="728920"/>
                  </a:lnTo>
                  <a:lnTo>
                    <a:pt x="2486877" y="727377"/>
                  </a:lnTo>
                  <a:lnTo>
                    <a:pt x="2439053" y="726758"/>
                  </a:lnTo>
                  <a:lnTo>
                    <a:pt x="2391228" y="727147"/>
                  </a:lnTo>
                  <a:lnTo>
                    <a:pt x="2343403" y="728630"/>
                  </a:lnTo>
                  <a:lnTo>
                    <a:pt x="2295579" y="731289"/>
                  </a:lnTo>
                  <a:lnTo>
                    <a:pt x="2247754" y="735210"/>
                  </a:lnTo>
                  <a:lnTo>
                    <a:pt x="2199930" y="740475"/>
                  </a:lnTo>
                  <a:lnTo>
                    <a:pt x="2152105" y="747170"/>
                  </a:lnTo>
                  <a:lnTo>
                    <a:pt x="2104281" y="755378"/>
                  </a:lnTo>
                  <a:lnTo>
                    <a:pt x="2056456" y="765183"/>
                  </a:lnTo>
                  <a:lnTo>
                    <a:pt x="2008632" y="776669"/>
                  </a:lnTo>
                  <a:lnTo>
                    <a:pt x="1960807" y="788165"/>
                  </a:lnTo>
                  <a:lnTo>
                    <a:pt x="1912982" y="797978"/>
                  </a:lnTo>
                  <a:lnTo>
                    <a:pt x="1865158" y="806194"/>
                  </a:lnTo>
                  <a:lnTo>
                    <a:pt x="1817333" y="812896"/>
                  </a:lnTo>
                  <a:lnTo>
                    <a:pt x="1769509" y="818169"/>
                  </a:lnTo>
                  <a:lnTo>
                    <a:pt x="1721684" y="822096"/>
                  </a:lnTo>
                  <a:lnTo>
                    <a:pt x="1673859" y="824762"/>
                  </a:lnTo>
                  <a:lnTo>
                    <a:pt x="1626035" y="826250"/>
                  </a:lnTo>
                  <a:lnTo>
                    <a:pt x="1578210" y="826645"/>
                  </a:lnTo>
                  <a:lnTo>
                    <a:pt x="1530386" y="826031"/>
                  </a:lnTo>
                  <a:lnTo>
                    <a:pt x="1482561" y="824492"/>
                  </a:lnTo>
                  <a:lnTo>
                    <a:pt x="1434737" y="822112"/>
                  </a:lnTo>
                  <a:lnTo>
                    <a:pt x="1386912" y="818974"/>
                  </a:lnTo>
                  <a:lnTo>
                    <a:pt x="1339087" y="815164"/>
                  </a:lnTo>
                  <a:lnTo>
                    <a:pt x="1291263" y="810766"/>
                  </a:lnTo>
                  <a:lnTo>
                    <a:pt x="1243438" y="805862"/>
                  </a:lnTo>
                  <a:lnTo>
                    <a:pt x="1195614" y="800538"/>
                  </a:lnTo>
                  <a:lnTo>
                    <a:pt x="1147789" y="794877"/>
                  </a:lnTo>
                  <a:lnTo>
                    <a:pt x="1099965" y="788964"/>
                  </a:lnTo>
                  <a:lnTo>
                    <a:pt x="1052140" y="782883"/>
                  </a:lnTo>
                  <a:lnTo>
                    <a:pt x="1004315" y="776717"/>
                  </a:lnTo>
                  <a:lnTo>
                    <a:pt x="956491" y="770551"/>
                  </a:lnTo>
                  <a:lnTo>
                    <a:pt x="908666" y="764469"/>
                  </a:lnTo>
                  <a:lnTo>
                    <a:pt x="860842" y="758555"/>
                  </a:lnTo>
                  <a:lnTo>
                    <a:pt x="813017" y="752892"/>
                  </a:lnTo>
                  <a:lnTo>
                    <a:pt x="765193" y="747566"/>
                  </a:lnTo>
                  <a:lnTo>
                    <a:pt x="717368" y="742661"/>
                  </a:lnTo>
                  <a:lnTo>
                    <a:pt x="669543" y="738259"/>
                  </a:lnTo>
                  <a:lnTo>
                    <a:pt x="621719" y="734446"/>
                  </a:lnTo>
                  <a:lnTo>
                    <a:pt x="573894" y="731305"/>
                  </a:lnTo>
                  <a:lnTo>
                    <a:pt x="526070" y="728920"/>
                  </a:lnTo>
                  <a:lnTo>
                    <a:pt x="478245" y="727377"/>
                  </a:lnTo>
                  <a:lnTo>
                    <a:pt x="430421" y="726758"/>
                  </a:lnTo>
                  <a:lnTo>
                    <a:pt x="382596" y="727147"/>
                  </a:lnTo>
                  <a:lnTo>
                    <a:pt x="334771" y="728630"/>
                  </a:lnTo>
                  <a:lnTo>
                    <a:pt x="286947" y="731289"/>
                  </a:lnTo>
                  <a:lnTo>
                    <a:pt x="239122" y="735210"/>
                  </a:lnTo>
                  <a:lnTo>
                    <a:pt x="191298" y="740475"/>
                  </a:lnTo>
                  <a:lnTo>
                    <a:pt x="143473" y="747170"/>
                  </a:lnTo>
                  <a:lnTo>
                    <a:pt x="95649" y="755378"/>
                  </a:lnTo>
                  <a:lnTo>
                    <a:pt x="47824" y="765183"/>
                  </a:lnTo>
                  <a:lnTo>
                    <a:pt x="0" y="776669"/>
                  </a:lnTo>
                  <a:lnTo>
                    <a:pt x="0" y="49975"/>
                  </a:lnTo>
                  <a:close/>
                </a:path>
              </a:pathLst>
            </a:custGeom>
            <a:ln w="6350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119757" y="1417192"/>
            <a:ext cx="3566795" cy="2088514"/>
            <a:chOff x="2119757" y="1417192"/>
            <a:chExt cx="3566795" cy="208851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2932" y="1420367"/>
              <a:ext cx="3560064" cy="20817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22932" y="1420367"/>
              <a:ext cx="3560445" cy="2082164"/>
            </a:xfrm>
            <a:custGeom>
              <a:avLst/>
              <a:gdLst/>
              <a:ahLst/>
              <a:cxnLst/>
              <a:rect l="l" t="t" r="r" b="b"/>
              <a:pathLst>
                <a:path w="3560445" h="2082164">
                  <a:moveTo>
                    <a:pt x="0" y="346964"/>
                  </a:moveTo>
                  <a:lnTo>
                    <a:pt x="3166" y="299878"/>
                  </a:lnTo>
                  <a:lnTo>
                    <a:pt x="12392" y="254720"/>
                  </a:lnTo>
                  <a:lnTo>
                    <a:pt x="27263" y="211901"/>
                  </a:lnTo>
                  <a:lnTo>
                    <a:pt x="47366" y="171835"/>
                  </a:lnTo>
                  <a:lnTo>
                    <a:pt x="72288" y="134936"/>
                  </a:lnTo>
                  <a:lnTo>
                    <a:pt x="101615" y="101615"/>
                  </a:lnTo>
                  <a:lnTo>
                    <a:pt x="134936" y="72288"/>
                  </a:lnTo>
                  <a:lnTo>
                    <a:pt x="171835" y="47366"/>
                  </a:lnTo>
                  <a:lnTo>
                    <a:pt x="211901" y="27263"/>
                  </a:lnTo>
                  <a:lnTo>
                    <a:pt x="254720" y="12392"/>
                  </a:lnTo>
                  <a:lnTo>
                    <a:pt x="299878" y="3166"/>
                  </a:lnTo>
                  <a:lnTo>
                    <a:pt x="346963" y="0"/>
                  </a:lnTo>
                  <a:lnTo>
                    <a:pt x="3213100" y="0"/>
                  </a:lnTo>
                  <a:lnTo>
                    <a:pt x="3260185" y="3166"/>
                  </a:lnTo>
                  <a:lnTo>
                    <a:pt x="3305343" y="12392"/>
                  </a:lnTo>
                  <a:lnTo>
                    <a:pt x="3348162" y="27263"/>
                  </a:lnTo>
                  <a:lnTo>
                    <a:pt x="3388228" y="47366"/>
                  </a:lnTo>
                  <a:lnTo>
                    <a:pt x="3425127" y="72288"/>
                  </a:lnTo>
                  <a:lnTo>
                    <a:pt x="3458448" y="101615"/>
                  </a:lnTo>
                  <a:lnTo>
                    <a:pt x="3487775" y="134936"/>
                  </a:lnTo>
                  <a:lnTo>
                    <a:pt x="3512697" y="171835"/>
                  </a:lnTo>
                  <a:lnTo>
                    <a:pt x="3532800" y="211901"/>
                  </a:lnTo>
                  <a:lnTo>
                    <a:pt x="3547671" y="254720"/>
                  </a:lnTo>
                  <a:lnTo>
                    <a:pt x="3556897" y="299878"/>
                  </a:lnTo>
                  <a:lnTo>
                    <a:pt x="3560064" y="346964"/>
                  </a:lnTo>
                  <a:lnTo>
                    <a:pt x="3560064" y="1734820"/>
                  </a:lnTo>
                  <a:lnTo>
                    <a:pt x="3556897" y="1781905"/>
                  </a:lnTo>
                  <a:lnTo>
                    <a:pt x="3547671" y="1827063"/>
                  </a:lnTo>
                  <a:lnTo>
                    <a:pt x="3532800" y="1869882"/>
                  </a:lnTo>
                  <a:lnTo>
                    <a:pt x="3512697" y="1909948"/>
                  </a:lnTo>
                  <a:lnTo>
                    <a:pt x="3487775" y="1946847"/>
                  </a:lnTo>
                  <a:lnTo>
                    <a:pt x="3458448" y="1980168"/>
                  </a:lnTo>
                  <a:lnTo>
                    <a:pt x="3425127" y="2009495"/>
                  </a:lnTo>
                  <a:lnTo>
                    <a:pt x="3388228" y="2034417"/>
                  </a:lnTo>
                  <a:lnTo>
                    <a:pt x="3348162" y="2054520"/>
                  </a:lnTo>
                  <a:lnTo>
                    <a:pt x="3305343" y="2069391"/>
                  </a:lnTo>
                  <a:lnTo>
                    <a:pt x="3260185" y="2078617"/>
                  </a:lnTo>
                  <a:lnTo>
                    <a:pt x="3213100" y="2081784"/>
                  </a:lnTo>
                  <a:lnTo>
                    <a:pt x="346963" y="2081784"/>
                  </a:lnTo>
                  <a:lnTo>
                    <a:pt x="299878" y="2078617"/>
                  </a:lnTo>
                  <a:lnTo>
                    <a:pt x="254720" y="2069391"/>
                  </a:lnTo>
                  <a:lnTo>
                    <a:pt x="211901" y="2054520"/>
                  </a:lnTo>
                  <a:lnTo>
                    <a:pt x="171835" y="2034417"/>
                  </a:lnTo>
                  <a:lnTo>
                    <a:pt x="134936" y="2009495"/>
                  </a:lnTo>
                  <a:lnTo>
                    <a:pt x="101615" y="1980168"/>
                  </a:lnTo>
                  <a:lnTo>
                    <a:pt x="72288" y="1946847"/>
                  </a:lnTo>
                  <a:lnTo>
                    <a:pt x="47366" y="1909948"/>
                  </a:lnTo>
                  <a:lnTo>
                    <a:pt x="27263" y="1869882"/>
                  </a:lnTo>
                  <a:lnTo>
                    <a:pt x="12392" y="1827063"/>
                  </a:lnTo>
                  <a:lnTo>
                    <a:pt x="3166" y="1781905"/>
                  </a:lnTo>
                  <a:lnTo>
                    <a:pt x="0" y="1734820"/>
                  </a:lnTo>
                  <a:lnTo>
                    <a:pt x="0" y="346964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4863" y="607821"/>
            <a:ext cx="3678554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69"/>
              <a:t>บรรเทาอาการต่างๆยงไงหลงตดโควด</a:t>
            </a: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0378" y="5727484"/>
            <a:ext cx="5045443" cy="81874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056382" y="1431163"/>
            <a:ext cx="2461895" cy="192786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algn="just" marL="12700" marR="5080">
              <a:lnSpc>
                <a:spcPct val="81900"/>
              </a:lnSpc>
              <a:spcBef>
                <a:spcPts val="535"/>
              </a:spcBef>
            </a:pPr>
            <a:r>
              <a:rPr dirty="0" sz="1800" spc="-555" b="1">
                <a:latin typeface="Tahoma"/>
                <a:cs typeface="Tahoma"/>
              </a:rPr>
              <a:t>พอคดั</a:t>
            </a:r>
            <a:r>
              <a:rPr dirty="0" sz="1800" spc="285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จมูก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2000" spc="-475" b="1">
                <a:solidFill>
                  <a:srgbClr val="FF0000"/>
                </a:solidFill>
                <a:latin typeface="Tahoma"/>
                <a:cs typeface="Tahoma"/>
              </a:rPr>
              <a:t>เราพบว่าการใช้ไอน˚า้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ร้อน </a:t>
            </a:r>
            <a:r>
              <a:rPr dirty="0" sz="2000" spc="-3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ช่วยมันดมาก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80" b="1">
                <a:latin typeface="Tahoma"/>
                <a:cs typeface="Tahoma"/>
              </a:rPr>
              <a:t>แนะน˚าขอให้หากาต้มน˚า </a:t>
            </a:r>
            <a:r>
              <a:rPr dirty="0" sz="1800" spc="-47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มาอนนึงและชามหรือแก้ว</a:t>
            </a:r>
            <a:r>
              <a:rPr dirty="0" sz="1800" spc="-37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อย่าให้ใครใช </a:t>
            </a:r>
            <a:r>
              <a:rPr dirty="0" sz="1800" spc="-409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ด้วยช่วงกกตัวเด็ดขาด</a:t>
            </a:r>
            <a:r>
              <a:rPr dirty="0" sz="1800" spc="-37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ต้มน˚าเดือดเทลง </a:t>
            </a:r>
            <a:r>
              <a:rPr dirty="0" sz="1800" spc="-415" b="1">
                <a:latin typeface="Tahoma"/>
                <a:cs typeface="Tahoma"/>
              </a:rPr>
              <a:t> </a:t>
            </a:r>
            <a:r>
              <a:rPr dirty="0" sz="1800" spc="-350" b="1">
                <a:latin typeface="Tahoma"/>
                <a:cs typeface="Tahoma"/>
              </a:rPr>
              <a:t>ผ้าขนหนูในถ้วยให้ชุ่มๆ</a:t>
            </a:r>
            <a:r>
              <a:rPr dirty="0" sz="1800" spc="185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จะใส่วิคส์</a:t>
            </a:r>
            <a:r>
              <a:rPr dirty="0" sz="1800" spc="360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หรือ </a:t>
            </a:r>
            <a:r>
              <a:rPr dirty="0" sz="1800" spc="-320" b="1">
                <a:latin typeface="Tahoma"/>
                <a:cs typeface="Tahoma"/>
              </a:rPr>
              <a:t> </a:t>
            </a:r>
            <a:r>
              <a:rPr dirty="0" sz="1800" spc="-580" b="1">
                <a:latin typeface="Tahoma"/>
                <a:cs typeface="Tahoma"/>
              </a:rPr>
              <a:t>น˚า้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550" b="1">
                <a:latin typeface="Tahoma"/>
                <a:cs typeface="Tahoma"/>
              </a:rPr>
              <a:t>มนั</a:t>
            </a:r>
            <a:r>
              <a:rPr dirty="0" sz="1800" spc="295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ยูคา</a:t>
            </a:r>
            <a:r>
              <a:rPr dirty="0" sz="1800" spc="-370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หรือApple</a:t>
            </a:r>
            <a:r>
              <a:rPr dirty="0" sz="1800" spc="-370" b="1">
                <a:latin typeface="Tahoma"/>
                <a:cs typeface="Tahoma"/>
              </a:rPr>
              <a:t> Cider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Vinegar </a:t>
            </a:r>
            <a:r>
              <a:rPr dirty="0" sz="1800" spc="-409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ลงไปกได้</a:t>
            </a:r>
            <a:r>
              <a:rPr dirty="0" sz="1800" spc="-400" b="1">
                <a:latin typeface="Tahoma"/>
                <a:cs typeface="Tahoma"/>
              </a:rPr>
              <a:t> </a:t>
            </a:r>
            <a:r>
              <a:rPr dirty="0" sz="1800" spc="-465" b="1">
                <a:latin typeface="Tahoma"/>
                <a:cs typeface="Tahoma"/>
              </a:rPr>
              <a:t>สูดไอน˚า้</a:t>
            </a:r>
            <a:r>
              <a:rPr dirty="0" sz="1800" spc="-459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ทุก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2-3ชั่วโมง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ช่วย </a:t>
            </a:r>
            <a:r>
              <a:rPr dirty="0" sz="1800" spc="-39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บ</a:t>
            </a:r>
            <a:r>
              <a:rPr dirty="0" sz="1800" spc="-325" b="1">
                <a:latin typeface="Tahoma"/>
                <a:cs typeface="Tahoma"/>
              </a:rPr>
              <a:t>รร</a:t>
            </a:r>
            <a:r>
              <a:rPr dirty="0" sz="1800" spc="-310" b="1">
                <a:latin typeface="Tahoma"/>
                <a:cs typeface="Tahoma"/>
              </a:rPr>
              <a:t>เ</a:t>
            </a:r>
            <a:r>
              <a:rPr dirty="0" sz="1800" spc="-515" b="1">
                <a:latin typeface="Tahoma"/>
                <a:cs typeface="Tahoma"/>
              </a:rPr>
              <a:t>ท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545" b="1">
                <a:latin typeface="Tahoma"/>
                <a:cs typeface="Tahoma"/>
              </a:rPr>
              <a:t>ก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325" b="1">
                <a:latin typeface="Tahoma"/>
                <a:cs typeface="Tahoma"/>
              </a:rPr>
              <a:t>ร</a:t>
            </a:r>
            <a:r>
              <a:rPr dirty="0" sz="1800" spc="-515" b="1">
                <a:latin typeface="Tahoma"/>
                <a:cs typeface="Tahoma"/>
              </a:rPr>
              <a:t>ค</a:t>
            </a:r>
            <a:r>
              <a:rPr dirty="0" sz="1800" spc="-1230" b="1">
                <a:latin typeface="Tahoma"/>
                <a:cs typeface="Tahoma"/>
              </a:rPr>
              <a:t>ด</a:t>
            </a:r>
            <a:r>
              <a:rPr dirty="0" sz="1800" b="1">
                <a:latin typeface="Tahoma"/>
                <a:cs typeface="Tahoma"/>
              </a:rPr>
              <a:t>ั</a:t>
            </a:r>
            <a:r>
              <a:rPr dirty="0" sz="1800" spc="200" b="1">
                <a:latin typeface="Tahoma"/>
                <a:cs typeface="Tahoma"/>
              </a:rPr>
              <a:t> </a:t>
            </a:r>
            <a:r>
              <a:rPr dirty="0" sz="1800" spc="-430" b="1">
                <a:latin typeface="Tahoma"/>
                <a:cs typeface="Tahoma"/>
              </a:rPr>
              <a:t>จ</a:t>
            </a:r>
            <a:r>
              <a:rPr dirty="0" sz="1800" spc="-445" b="1">
                <a:latin typeface="Tahoma"/>
                <a:cs typeface="Tahoma"/>
              </a:rPr>
              <a:t>ม</a:t>
            </a:r>
            <a:r>
              <a:rPr dirty="0" sz="1800" spc="10" b="1">
                <a:latin typeface="Tahoma"/>
                <a:cs typeface="Tahoma"/>
              </a:rPr>
              <a:t>ู</a:t>
            </a:r>
            <a:r>
              <a:rPr dirty="0" sz="1800" spc="-545" b="1">
                <a:latin typeface="Tahoma"/>
                <a:cs typeface="Tahoma"/>
              </a:rPr>
              <a:t>ก</a:t>
            </a:r>
            <a:r>
              <a:rPr dirty="0" sz="1800" spc="-420" b="1">
                <a:latin typeface="Tahoma"/>
                <a:cs typeface="Tahoma"/>
              </a:rPr>
              <a:t>ไ</a:t>
            </a:r>
            <a:r>
              <a:rPr dirty="0" sz="1800" spc="-570" b="1">
                <a:latin typeface="Tahoma"/>
                <a:cs typeface="Tahoma"/>
              </a:rPr>
              <a:t>ด</a:t>
            </a:r>
            <a:r>
              <a:rPr dirty="0" sz="1800" spc="70" b="1">
                <a:latin typeface="Tahoma"/>
                <a:cs typeface="Tahoma"/>
              </a:rPr>
              <a:t>้</a:t>
            </a:r>
            <a:r>
              <a:rPr dirty="0" sz="1800" spc="-500" b="1">
                <a:latin typeface="Tahoma"/>
                <a:cs typeface="Tahoma"/>
              </a:rPr>
              <a:t>ด</a:t>
            </a:r>
            <a:r>
              <a:rPr dirty="0" sz="1800" b="1">
                <a:latin typeface="Tahoma"/>
                <a:cs typeface="Tahoma"/>
              </a:rPr>
              <a:t>ี</a:t>
            </a:r>
            <a:r>
              <a:rPr dirty="0" sz="1800" spc="-430" b="1">
                <a:latin typeface="Tahoma"/>
                <a:cs typeface="Tahoma"/>
              </a:rPr>
              <a:t>ม</a:t>
            </a:r>
            <a:r>
              <a:rPr dirty="0" sz="1800" spc="-445" b="1">
                <a:latin typeface="Tahoma"/>
                <a:cs typeface="Tahoma"/>
              </a:rPr>
              <a:t>า</a:t>
            </a:r>
            <a:r>
              <a:rPr dirty="0" sz="1800" spc="-535" b="1">
                <a:latin typeface="Tahoma"/>
                <a:cs typeface="Tahoma"/>
              </a:rPr>
              <a:t>ก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2984" y="3674364"/>
            <a:ext cx="2075688" cy="19141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1507236"/>
            <a:ext cx="2619756" cy="174345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0735" y="3768852"/>
            <a:ext cx="1443227" cy="181203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7711440" y="185928"/>
            <a:ext cx="4171950" cy="3967479"/>
            <a:chOff x="7711440" y="185928"/>
            <a:chExt cx="4171950" cy="3967479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17836" y="185928"/>
              <a:ext cx="1485900" cy="12222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74708" y="1028700"/>
              <a:ext cx="1441703" cy="14417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79892" y="1897379"/>
              <a:ext cx="1441703" cy="13502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11440" y="403860"/>
              <a:ext cx="1644396" cy="14508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91927" y="1353311"/>
              <a:ext cx="1291463" cy="21207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73314" y="2071242"/>
              <a:ext cx="1313002" cy="208216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00329" y="3690569"/>
            <a:ext cx="205041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30" b="1">
                <a:latin typeface="Tahoma"/>
                <a:cs typeface="Tahoma"/>
              </a:rPr>
              <a:t>งว่</a:t>
            </a:r>
            <a:r>
              <a:rPr dirty="0" sz="2400" b="1">
                <a:latin typeface="Tahoma"/>
                <a:cs typeface="Tahoma"/>
              </a:rPr>
              <a:t> </a:t>
            </a:r>
            <a:r>
              <a:rPr dirty="0" sz="2400" spc="-695" b="1">
                <a:latin typeface="Tahoma"/>
                <a:cs typeface="Tahoma"/>
              </a:rPr>
              <a:t>งหรอื</a:t>
            </a:r>
            <a:r>
              <a:rPr dirty="0" sz="2400" spc="50" b="1">
                <a:latin typeface="Tahoma"/>
                <a:cs typeface="Tahoma"/>
              </a:rPr>
              <a:t> </a:t>
            </a:r>
            <a:r>
              <a:rPr dirty="0" sz="2400" spc="-570" b="1">
                <a:latin typeface="Tahoma"/>
                <a:cs typeface="Tahoma"/>
              </a:rPr>
              <a:t>เหน่ือยกน็</a:t>
            </a:r>
            <a:r>
              <a:rPr dirty="0" sz="2400" spc="305" b="1">
                <a:latin typeface="Tahoma"/>
                <a:cs typeface="Tahoma"/>
              </a:rPr>
              <a:t> </a:t>
            </a:r>
            <a:r>
              <a:rPr dirty="0" sz="2400" spc="-725" b="1">
                <a:latin typeface="Tahoma"/>
                <a:cs typeface="Tahoma"/>
              </a:rPr>
              <a:t>อนพกั</a:t>
            </a:r>
            <a:r>
              <a:rPr dirty="0" sz="2400" spc="30" b="1">
                <a:latin typeface="Tahoma"/>
                <a:cs typeface="Tahoma"/>
              </a:rPr>
              <a:t> </a:t>
            </a:r>
            <a:r>
              <a:rPr dirty="0" sz="2400" spc="-655" b="1">
                <a:latin typeface="Tahoma"/>
                <a:cs typeface="Tahoma"/>
              </a:rPr>
              <a:t>ไป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83964" y="4543044"/>
            <a:ext cx="3520440" cy="1030605"/>
          </a:xfrm>
          <a:prstGeom prst="rect">
            <a:avLst/>
          </a:prstGeom>
          <a:solidFill>
            <a:srgbClr val="FFFFFF"/>
          </a:solidFill>
          <a:ln w="12700">
            <a:solidFill>
              <a:srgbClr val="1CACE3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algn="just" marL="91440" marR="80010">
              <a:lnSpc>
                <a:spcPct val="86000"/>
              </a:lnSpc>
              <a:spcBef>
                <a:spcPts val="320"/>
              </a:spcBef>
            </a:pPr>
            <a:r>
              <a:rPr dirty="0" sz="2000" spc="-530" b="1">
                <a:latin typeface="Tahoma"/>
                <a:cs typeface="Tahoma"/>
              </a:rPr>
              <a:t>ช่วงอาการออก</a:t>
            </a:r>
            <a:r>
              <a:rPr dirty="0" sz="2000" spc="-525" b="1">
                <a:latin typeface="Tahoma"/>
                <a:cs typeface="Tahoma"/>
              </a:rPr>
              <a:t> </a:t>
            </a:r>
            <a:r>
              <a:rPr dirty="0" sz="2000" spc="-465" b="1">
                <a:latin typeface="Tahoma"/>
                <a:cs typeface="Tahoma"/>
              </a:rPr>
              <a:t>คอจะเริ่มแหงตลอด</a:t>
            </a:r>
            <a:r>
              <a:rPr dirty="0" sz="2000" spc="-340" b="1">
                <a:latin typeface="Tahoma"/>
                <a:cs typeface="Tahoma"/>
              </a:rPr>
              <a:t> </a:t>
            </a:r>
            <a:r>
              <a:rPr dirty="0" sz="2000" spc="-525" b="1">
                <a:latin typeface="Tahoma"/>
                <a:cs typeface="Tahoma"/>
              </a:rPr>
              <a:t>แนะน˚าเอามะนาว </a:t>
            </a:r>
            <a:r>
              <a:rPr dirty="0" sz="2000" spc="-520" b="1">
                <a:latin typeface="Tahoma"/>
                <a:cs typeface="Tahoma"/>
              </a:rPr>
              <a:t> </a:t>
            </a:r>
            <a:r>
              <a:rPr dirty="0" sz="2000" spc="-595" b="1">
                <a:latin typeface="Tahoma"/>
                <a:cs typeface="Tahoma"/>
              </a:rPr>
              <a:t>ใสข่</a:t>
            </a:r>
            <a:r>
              <a:rPr dirty="0" sz="2000" spc="114" b="1">
                <a:latin typeface="Tahoma"/>
                <a:cs typeface="Tahoma"/>
              </a:rPr>
              <a:t> </a:t>
            </a:r>
            <a:r>
              <a:rPr dirty="0" sz="2000" spc="-580" b="1">
                <a:latin typeface="Tahoma"/>
                <a:cs typeface="Tahoma"/>
              </a:rPr>
              <a:t>วดน้˚ากนิ</a:t>
            </a:r>
            <a:r>
              <a:rPr dirty="0" sz="2000" spc="-540" b="1">
                <a:latin typeface="Tahoma"/>
                <a:cs typeface="Tahoma"/>
              </a:rPr>
              <a:t> </a:t>
            </a:r>
            <a:r>
              <a:rPr dirty="0" sz="2000" spc="-620" b="1">
                <a:latin typeface="Tahoma"/>
                <a:cs typeface="Tahoma"/>
              </a:rPr>
              <a:t>ไดท้</a:t>
            </a:r>
            <a:r>
              <a:rPr dirty="0" sz="2000" spc="114" b="1">
                <a:latin typeface="Tahoma"/>
                <a:cs typeface="Tahoma"/>
              </a:rPr>
              <a:t> </a:t>
            </a:r>
            <a:r>
              <a:rPr dirty="0" sz="2000" spc="-340" b="1">
                <a:latin typeface="Tahoma"/>
                <a:cs typeface="Tahoma"/>
              </a:rPr>
              <a:t>ง้ั </a:t>
            </a:r>
            <a:r>
              <a:rPr dirty="0" sz="2000" spc="-575" b="1">
                <a:latin typeface="Tahoma"/>
                <a:cs typeface="Tahoma"/>
              </a:rPr>
              <a:t>วนั</a:t>
            </a:r>
            <a:r>
              <a:rPr dirty="0" sz="2000" spc="-520" b="1">
                <a:latin typeface="Tahoma"/>
                <a:cs typeface="Tahoma"/>
              </a:rPr>
              <a:t> </a:t>
            </a:r>
            <a:r>
              <a:rPr dirty="0" sz="2000" spc="-530" b="1">
                <a:latin typeface="Tahoma"/>
                <a:cs typeface="Tahoma"/>
              </a:rPr>
              <a:t>ถา้</a:t>
            </a:r>
            <a:r>
              <a:rPr dirty="0" sz="2000" spc="-25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ติดเช้ือแลว้</a:t>
            </a:r>
            <a:r>
              <a:rPr dirty="0" sz="2000" spc="75" b="1">
                <a:latin typeface="Tahoma"/>
                <a:cs typeface="Tahoma"/>
              </a:rPr>
              <a:t> </a:t>
            </a:r>
            <a:r>
              <a:rPr dirty="0" sz="2000" spc="80" b="1">
                <a:latin typeface="Tahoma"/>
                <a:cs typeface="Tahoma"/>
              </a:rPr>
              <a:t> </a:t>
            </a:r>
            <a:r>
              <a:rPr dirty="0" sz="2400" spc="-795" b="1">
                <a:solidFill>
                  <a:srgbClr val="FF0000"/>
                </a:solidFill>
                <a:latin typeface="Tahoma"/>
                <a:cs typeface="Tahoma"/>
              </a:rPr>
              <a:t>กนิ</a:t>
            </a:r>
            <a:r>
              <a:rPr dirty="0" sz="2400" spc="3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8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baseline="1157" sz="3600" spc="-869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400" spc="-580" b="1">
                <a:solidFill>
                  <a:srgbClr val="FF0000"/>
                </a:solidFill>
                <a:latin typeface="Tahoma"/>
                <a:cs typeface="Tahoma"/>
              </a:rPr>
              <a:t>˚าเยอะๆ </a:t>
            </a:r>
            <a:r>
              <a:rPr dirty="0" sz="2400" spc="-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50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2400" spc="-63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2400" spc="-555" b="1">
                <a:solidFill>
                  <a:srgbClr val="FF0000"/>
                </a:solidFill>
                <a:latin typeface="Tahoma"/>
                <a:cs typeface="Tahoma"/>
              </a:rPr>
              <a:t>ละ</a:t>
            </a:r>
            <a:r>
              <a:rPr dirty="0" sz="2400" spc="-1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90" b="1">
                <a:solidFill>
                  <a:srgbClr val="FF0000"/>
                </a:solidFill>
                <a:latin typeface="Tahoma"/>
                <a:cs typeface="Tahoma"/>
              </a:rPr>
              <a:t>2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dirty="0" sz="2400" spc="-185" b="1">
                <a:solidFill>
                  <a:srgbClr val="FF0000"/>
                </a:solidFill>
                <a:latin typeface="Tahoma"/>
                <a:cs typeface="Tahoma"/>
              </a:rPr>
              <a:t>3</a:t>
            </a:r>
            <a:r>
              <a:rPr dirty="0" sz="2400" spc="-1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710" b="1">
                <a:solidFill>
                  <a:srgbClr val="FF0000"/>
                </a:solidFill>
                <a:latin typeface="Tahoma"/>
                <a:cs typeface="Tahoma"/>
              </a:rPr>
              <a:t>ล</a:t>
            </a:r>
            <a:r>
              <a:rPr dirty="0" sz="2400" spc="-725" b="1">
                <a:solidFill>
                  <a:srgbClr val="FF0000"/>
                </a:solidFill>
                <a:latin typeface="Tahoma"/>
                <a:cs typeface="Tahoma"/>
              </a:rPr>
              <a:t>ต</a:t>
            </a:r>
            <a:r>
              <a:rPr dirty="0" sz="2400" spc="-575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400" spc="-585" b="1">
                <a:solidFill>
                  <a:srgbClr val="FF0000"/>
                </a:solidFill>
                <a:latin typeface="Tahoma"/>
                <a:cs typeface="Tahoma"/>
              </a:rPr>
              <a:t>ไ</a:t>
            </a:r>
            <a:r>
              <a:rPr dirty="0" sz="2400" spc="-695" b="1">
                <a:solidFill>
                  <a:srgbClr val="FF0000"/>
                </a:solidFill>
                <a:latin typeface="Tahoma"/>
                <a:cs typeface="Tahoma"/>
              </a:rPr>
              <a:t>ป</a:t>
            </a:r>
            <a:r>
              <a:rPr dirty="0" sz="2400" spc="-360" b="1">
                <a:solidFill>
                  <a:srgbClr val="FF0000"/>
                </a:solidFill>
                <a:latin typeface="Tahoma"/>
                <a:cs typeface="Tahoma"/>
              </a:rPr>
              <a:t>เ</a:t>
            </a:r>
            <a:r>
              <a:rPr dirty="0" sz="2400" spc="-710" b="1">
                <a:solidFill>
                  <a:srgbClr val="FF0000"/>
                </a:solidFill>
                <a:latin typeface="Tahoma"/>
                <a:cs typeface="Tahoma"/>
              </a:rPr>
              <a:t>ล</a:t>
            </a:r>
            <a:r>
              <a:rPr dirty="0" sz="2400" spc="-735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400" spc="-710" b="1">
                <a:solidFill>
                  <a:srgbClr val="FF0000"/>
                </a:solidFill>
                <a:latin typeface="Tahoma"/>
                <a:cs typeface="Tahoma"/>
              </a:rPr>
              <a:t>จ</a:t>
            </a:r>
            <a:r>
              <a:rPr dirty="0" sz="2400" spc="-1115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23884" y="3586352"/>
            <a:ext cx="3664585" cy="1066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39494">
              <a:lnSpc>
                <a:spcPts val="3710"/>
              </a:lnSpc>
              <a:spcBef>
                <a:spcPts val="105"/>
              </a:spcBef>
            </a:pPr>
            <a:r>
              <a:rPr dirty="0" sz="3200" spc="-844" b="1">
                <a:solidFill>
                  <a:srgbClr val="2D663D"/>
                </a:solidFill>
                <a:latin typeface="Tahoma"/>
                <a:cs typeface="Tahoma"/>
              </a:rPr>
              <a:t>สมนไพรและวตามินเสรม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2535"/>
              </a:lnSpc>
            </a:pPr>
            <a:r>
              <a:rPr dirty="0" sz="2400" spc="-555" b="1">
                <a:solidFill>
                  <a:srgbClr val="FF0000"/>
                </a:solidFill>
                <a:latin typeface="Tahoma"/>
                <a:cs typeface="Tahoma"/>
              </a:rPr>
              <a:t>ฟ้าทลายโจร</a:t>
            </a:r>
            <a:r>
              <a:rPr dirty="0" sz="2400" spc="2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50" b="1">
                <a:latin typeface="Tahoma"/>
                <a:cs typeface="Tahoma"/>
              </a:rPr>
              <a:t>กนวนละ12-15</a:t>
            </a:r>
            <a:r>
              <a:rPr dirty="0" sz="1800" spc="-20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เมดได้เลยช่วงติดเชื้อ</a:t>
            </a:r>
            <a:r>
              <a:rPr dirty="0" sz="1800" spc="-35" b="1">
                <a:latin typeface="Tahoma"/>
                <a:cs typeface="Tahoma"/>
              </a:rPr>
              <a:t> </a:t>
            </a:r>
            <a:r>
              <a:rPr dirty="0" sz="1800" spc="-350" b="1">
                <a:latin typeface="Tahoma"/>
                <a:cs typeface="Tahoma"/>
              </a:rPr>
              <a:t>แต่ถ้า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1945"/>
              </a:lnSpc>
            </a:pPr>
            <a:r>
              <a:rPr dirty="0" sz="1800" spc="-305" b="1">
                <a:latin typeface="Tahoma"/>
                <a:cs typeface="Tahoma"/>
              </a:rPr>
              <a:t>เริ่มรับยาต้านไวรัส</a:t>
            </a:r>
            <a:r>
              <a:rPr dirty="0" sz="1800" spc="-180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ควรหยุด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23884" y="4444110"/>
            <a:ext cx="34855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635" b="1">
                <a:solidFill>
                  <a:srgbClr val="FF0000"/>
                </a:solidFill>
                <a:latin typeface="Tahoma"/>
                <a:cs typeface="Tahoma"/>
              </a:rPr>
              <a:t>Vitamin</a:t>
            </a:r>
            <a:r>
              <a:rPr dirty="0" sz="2800" spc="-25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80" b="1">
                <a:solidFill>
                  <a:srgbClr val="FF0000"/>
                </a:solidFill>
                <a:latin typeface="Tahoma"/>
                <a:cs typeface="Tahoma"/>
              </a:rPr>
              <a:t>C,D</a:t>
            </a:r>
            <a:r>
              <a:rPr dirty="0" sz="2800" spc="-2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กนตามสัดส่วนข้างขวด</a:t>
            </a:r>
            <a:r>
              <a:rPr dirty="0" sz="1800" spc="-15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ถ้าหามาได้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23884" y="4617846"/>
            <a:ext cx="366458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650" b="1">
                <a:solidFill>
                  <a:srgbClr val="FF0000"/>
                </a:solidFill>
                <a:latin typeface="Tahoma"/>
                <a:cs typeface="Tahoma"/>
              </a:rPr>
              <a:t>Zinc</a:t>
            </a:r>
            <a:r>
              <a:rPr dirty="0" sz="3200" spc="4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710" b="1">
                <a:solidFill>
                  <a:srgbClr val="FF0000"/>
                </a:solidFill>
                <a:latin typeface="Tahoma"/>
                <a:cs typeface="Tahoma"/>
              </a:rPr>
              <a:t>Tablet</a:t>
            </a:r>
            <a:r>
              <a:rPr dirty="0" sz="3200" spc="4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เพื่อนที่ตอเชื้อมาก่อนแนะน˚ามา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98484" y="4908930"/>
            <a:ext cx="25984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000" spc="-665" b="1">
                <a:latin typeface="Tahoma"/>
                <a:cs typeface="Tahoma"/>
              </a:rPr>
              <a:t>บ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ข</a:t>
            </a:r>
            <a:r>
              <a:rPr dirty="0" sz="2000" spc="-665" b="1">
                <a:latin typeface="Tahoma"/>
                <a:cs typeface="Tahoma"/>
              </a:rPr>
              <a:t>อ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ง</a:t>
            </a:r>
            <a:r>
              <a:rPr dirty="0" sz="2000" spc="-665" b="1">
                <a:latin typeface="Tahoma"/>
                <a:cs typeface="Tahoma"/>
              </a:rPr>
              <a:t>กว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665" b="1">
                <a:latin typeface="Tahoma"/>
                <a:cs typeface="Tahoma"/>
              </a:rPr>
              <a:t>า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665" b="1">
                <a:latin typeface="Tahoma"/>
                <a:cs typeface="Tahoma"/>
              </a:rPr>
              <a:t>ช่ว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ะ</a:t>
            </a:r>
            <a:r>
              <a:rPr dirty="0" sz="2000" spc="-665" b="1">
                <a:latin typeface="Tahoma"/>
                <a:cs typeface="Tahoma"/>
              </a:rPr>
              <a:t>ย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ช</a:t>
            </a:r>
            <a:r>
              <a:rPr dirty="0" sz="2000" spc="-665" b="1">
                <a:latin typeface="Tahoma"/>
                <a:cs typeface="Tahoma"/>
              </a:rPr>
              <a:t>เส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665" b="1">
                <a:latin typeface="Tahoma"/>
                <a:cs typeface="Tahoma"/>
              </a:rPr>
              <a:t>ร</a:t>
            </a:r>
            <a:r>
              <a:rPr dirty="0" baseline="-34722" sz="4200" spc="-997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-665" b="1">
                <a:latin typeface="Tahoma"/>
                <a:cs typeface="Tahoma"/>
              </a:rPr>
              <a:t>ิมสร้างเซลล์ตวเองได้ด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65742" y="5259451"/>
            <a:ext cx="2462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85" b="1">
                <a:latin typeface="Tahoma"/>
                <a:cs typeface="Tahoma"/>
              </a:rPr>
              <a:t>กนิ</a:t>
            </a:r>
            <a:r>
              <a:rPr dirty="0" sz="1800" spc="28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ในเมนูอาหารและกป็</a:t>
            </a:r>
            <a:r>
              <a:rPr dirty="0" sz="1800" spc="12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ั่นกนิ</a:t>
            </a:r>
            <a:r>
              <a:rPr dirty="0" sz="1800" spc="290" b="1">
                <a:latin typeface="Tahoma"/>
                <a:cs typeface="Tahoma"/>
              </a:rPr>
              <a:t> </a:t>
            </a:r>
            <a:r>
              <a:rPr dirty="0" sz="1800" spc="-585" b="1">
                <a:latin typeface="Tahoma"/>
                <a:cs typeface="Tahoma"/>
              </a:rPr>
              <a:t>กบั</a:t>
            </a:r>
            <a:r>
              <a:rPr dirty="0" sz="1800" spc="254" b="1">
                <a:latin typeface="Tahoma"/>
                <a:cs typeface="Tahoma"/>
              </a:rPr>
              <a:t> </a:t>
            </a:r>
            <a:r>
              <a:rPr dirty="0" sz="1800" spc="-580" b="1">
                <a:latin typeface="Tahoma"/>
                <a:cs typeface="Tahoma"/>
              </a:rPr>
              <a:t>น˚า้</a:t>
            </a:r>
            <a:r>
              <a:rPr dirty="0" sz="1800" spc="-10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ผลไม้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843011" y="442848"/>
            <a:ext cx="1121283" cy="34963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7584820" y="5763640"/>
            <a:ext cx="4273550" cy="648335"/>
            <a:chOff x="7584820" y="5763640"/>
            <a:chExt cx="4273550" cy="648335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87995" y="5766815"/>
              <a:ext cx="4267200" cy="64160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87995" y="5766815"/>
              <a:ext cx="4267200" cy="641985"/>
            </a:xfrm>
            <a:custGeom>
              <a:avLst/>
              <a:gdLst/>
              <a:ahLst/>
              <a:cxnLst/>
              <a:rect l="l" t="t" r="r" b="b"/>
              <a:pathLst>
                <a:path w="4267200" h="641985">
                  <a:moveTo>
                    <a:pt x="0" y="641604"/>
                  </a:moveTo>
                  <a:lnTo>
                    <a:pt x="4267200" y="641604"/>
                  </a:lnTo>
                  <a:lnTo>
                    <a:pt x="4267200" y="0"/>
                  </a:lnTo>
                  <a:lnTo>
                    <a:pt x="0" y="0"/>
                  </a:lnTo>
                  <a:lnTo>
                    <a:pt x="0" y="641604"/>
                  </a:lnTo>
                  <a:close/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591170" y="5664504"/>
            <a:ext cx="4260850" cy="675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865">
              <a:lnSpc>
                <a:spcPts val="2555"/>
              </a:lnSpc>
              <a:spcBef>
                <a:spcPts val="100"/>
              </a:spcBef>
            </a:pPr>
            <a:r>
              <a:rPr dirty="0" sz="2400" spc="-600" b="1">
                <a:latin typeface="Tahoma"/>
                <a:cs typeface="Tahoma"/>
              </a:rPr>
              <a:t>กนเสรมแบบพอดีๆ</a:t>
            </a:r>
            <a:r>
              <a:rPr dirty="0" sz="2400" spc="-135" b="1">
                <a:latin typeface="Tahoma"/>
                <a:cs typeface="Tahoma"/>
              </a:rPr>
              <a:t> </a:t>
            </a:r>
            <a:r>
              <a:rPr dirty="0" sz="2400" spc="-615" b="1">
                <a:latin typeface="Tahoma"/>
                <a:cs typeface="Tahoma"/>
              </a:rPr>
              <a:t>และที่ไม่กระทบกบโรคประจา˚</a:t>
            </a:r>
            <a:r>
              <a:rPr dirty="0" sz="2400" spc="-65" b="1">
                <a:latin typeface="Tahoma"/>
                <a:cs typeface="Tahoma"/>
              </a:rPr>
              <a:t> </a:t>
            </a:r>
            <a:r>
              <a:rPr dirty="0" sz="2400" spc="-630" b="1">
                <a:latin typeface="Tahoma"/>
                <a:cs typeface="Tahoma"/>
              </a:rPr>
              <a:t>ตวั</a:t>
            </a:r>
            <a:endParaRPr sz="2400">
              <a:latin typeface="Tahoma"/>
              <a:cs typeface="Tahoma"/>
            </a:endParaRPr>
          </a:p>
          <a:p>
            <a:pPr marL="189865">
              <a:lnSpc>
                <a:spcPts val="2555"/>
              </a:lnSpc>
              <a:tabLst>
                <a:tab pos="1449070" algn="l"/>
                <a:tab pos="2181860" algn="l"/>
              </a:tabLst>
            </a:pPr>
            <a:r>
              <a:rPr dirty="0" sz="2400" spc="-760" b="1">
                <a:latin typeface="Tahoma"/>
                <a:cs typeface="Tahoma"/>
              </a:rPr>
              <a:t>น</a:t>
            </a:r>
            <a:r>
              <a:rPr dirty="0" baseline="1157" sz="3600" spc="52" b="1">
                <a:latin typeface="Tahoma"/>
                <a:cs typeface="Tahoma"/>
              </a:rPr>
              <a:t>้</a:t>
            </a:r>
            <a:r>
              <a:rPr dirty="0" sz="2400" spc="-1205" b="1">
                <a:latin typeface="Tahoma"/>
                <a:cs typeface="Tahoma"/>
              </a:rPr>
              <a:t>˚</a:t>
            </a:r>
            <a:r>
              <a:rPr dirty="0" sz="2400" spc="-635" b="1">
                <a:latin typeface="Tahoma"/>
                <a:cs typeface="Tahoma"/>
              </a:rPr>
              <a:t>า</a:t>
            </a:r>
            <a:r>
              <a:rPr dirty="0" sz="2400" spc="-690" b="1">
                <a:latin typeface="Tahoma"/>
                <a:cs typeface="Tahoma"/>
              </a:rPr>
              <a:t>ม</a:t>
            </a:r>
            <a:r>
              <a:rPr dirty="0" sz="2400" spc="-415" b="1">
                <a:latin typeface="Tahoma"/>
                <a:cs typeface="Tahoma"/>
              </a:rPr>
              <a:t>ะ</a:t>
            </a:r>
            <a:r>
              <a:rPr dirty="0" sz="2400" spc="-630" b="1">
                <a:latin typeface="Tahoma"/>
                <a:cs typeface="Tahoma"/>
              </a:rPr>
              <a:t>น</a:t>
            </a:r>
            <a:r>
              <a:rPr dirty="0" sz="2400" spc="-635" b="1">
                <a:latin typeface="Tahoma"/>
                <a:cs typeface="Tahoma"/>
              </a:rPr>
              <a:t>า</a:t>
            </a:r>
            <a:r>
              <a:rPr dirty="0" sz="2400" spc="-550" b="1">
                <a:latin typeface="Tahoma"/>
                <a:cs typeface="Tahoma"/>
              </a:rPr>
              <a:t>ว</a:t>
            </a:r>
            <a:r>
              <a:rPr dirty="0" sz="2400" spc="-195" b="1">
                <a:latin typeface="Tahoma"/>
                <a:cs typeface="Tahoma"/>
              </a:rPr>
              <a:t> </a:t>
            </a:r>
            <a:r>
              <a:rPr dirty="0" sz="2400" spc="-760" b="1">
                <a:latin typeface="Tahoma"/>
                <a:cs typeface="Tahoma"/>
              </a:rPr>
              <a:t>น</a:t>
            </a:r>
            <a:r>
              <a:rPr dirty="0" baseline="1157" sz="3600" spc="52" b="1">
                <a:latin typeface="Tahoma"/>
                <a:cs typeface="Tahoma"/>
              </a:rPr>
              <a:t>้</a:t>
            </a:r>
            <a:r>
              <a:rPr dirty="0" sz="2400" spc="-1205" b="1">
                <a:latin typeface="Tahoma"/>
                <a:cs typeface="Tahoma"/>
              </a:rPr>
              <a:t>˚</a:t>
            </a:r>
            <a:r>
              <a:rPr dirty="0" sz="2400" spc="-635" b="1">
                <a:latin typeface="Tahoma"/>
                <a:cs typeface="Tahoma"/>
              </a:rPr>
              <a:t>า</a:t>
            </a:r>
            <a:r>
              <a:rPr dirty="0" sz="2400" spc="-830" b="1">
                <a:latin typeface="Tahoma"/>
                <a:cs typeface="Tahoma"/>
              </a:rPr>
              <a:t>ข</a:t>
            </a:r>
            <a:r>
              <a:rPr dirty="0" sz="2400" spc="-1310" b="1">
                <a:latin typeface="Tahoma"/>
                <a:cs typeface="Tahoma"/>
              </a:rPr>
              <a:t>ง</a:t>
            </a:r>
            <a:r>
              <a:rPr dirty="0" sz="2400" b="1">
                <a:latin typeface="Tahoma"/>
                <a:cs typeface="Tahoma"/>
              </a:rPr>
              <a:t>ิ	</a:t>
            </a:r>
            <a:r>
              <a:rPr dirty="0" sz="2400" spc="-595" b="1">
                <a:latin typeface="Tahoma"/>
                <a:cs typeface="Tahoma"/>
              </a:rPr>
              <a:t>แ</a:t>
            </a:r>
            <a:r>
              <a:rPr dirty="0" sz="2400" spc="-705" b="1">
                <a:latin typeface="Tahoma"/>
                <a:cs typeface="Tahoma"/>
              </a:rPr>
              <a:t>ล</a:t>
            </a:r>
            <a:r>
              <a:rPr dirty="0" sz="2400" spc="-409" b="1">
                <a:latin typeface="Tahoma"/>
                <a:cs typeface="Tahoma"/>
              </a:rPr>
              <a:t>ะ</a:t>
            </a:r>
            <a:r>
              <a:rPr dirty="0" sz="2400" spc="-160" b="1">
                <a:latin typeface="Tahoma"/>
                <a:cs typeface="Tahoma"/>
              </a:rPr>
              <a:t> </a:t>
            </a:r>
            <a:r>
              <a:rPr dirty="0" sz="2400" spc="-730" b="1">
                <a:latin typeface="Tahoma"/>
                <a:cs typeface="Tahoma"/>
              </a:rPr>
              <a:t>ด</a:t>
            </a:r>
            <a:r>
              <a:rPr dirty="0" sz="2400" spc="-690" b="1">
                <a:latin typeface="Tahoma"/>
                <a:cs typeface="Tahoma"/>
              </a:rPr>
              <a:t>ม</a:t>
            </a:r>
            <a:r>
              <a:rPr dirty="0" sz="2400" spc="-2570" b="1">
                <a:latin typeface="Tahoma"/>
                <a:cs typeface="Tahoma"/>
              </a:rPr>
              <a:t>น</a:t>
            </a:r>
            <a:r>
              <a:rPr dirty="0" sz="2400" spc="-15" b="1">
                <a:latin typeface="Tahoma"/>
                <a:cs typeface="Tahoma"/>
              </a:rPr>
              <a:t>ื</a:t>
            </a:r>
            <a:r>
              <a:rPr dirty="0" sz="2400" b="1">
                <a:latin typeface="Tahoma"/>
                <a:cs typeface="Tahoma"/>
              </a:rPr>
              <a:t>่	</a:t>
            </a:r>
            <a:r>
              <a:rPr dirty="0" baseline="1157" sz="3600" spc="52" b="1">
                <a:latin typeface="Tahoma"/>
                <a:cs typeface="Tahoma"/>
              </a:rPr>
              <a:t>้</a:t>
            </a:r>
            <a:r>
              <a:rPr dirty="0" sz="2400" spc="-1205" b="1">
                <a:latin typeface="Tahoma"/>
                <a:cs typeface="Tahoma"/>
              </a:rPr>
              <a:t>˚</a:t>
            </a:r>
            <a:r>
              <a:rPr dirty="0" sz="2400" spc="-635" b="1">
                <a:latin typeface="Tahoma"/>
                <a:cs typeface="Tahoma"/>
              </a:rPr>
              <a:t>า</a:t>
            </a:r>
            <a:r>
              <a:rPr dirty="0" sz="2400" spc="-345" b="1">
                <a:latin typeface="Tahoma"/>
                <a:cs typeface="Tahoma"/>
              </a:rPr>
              <a:t>เ</a:t>
            </a:r>
            <a:r>
              <a:rPr dirty="0" sz="2400" spc="-735" b="1">
                <a:latin typeface="Tahoma"/>
                <a:cs typeface="Tahoma"/>
              </a:rPr>
              <a:t>ย</a:t>
            </a:r>
            <a:r>
              <a:rPr dirty="0" sz="2400" spc="-700" b="1">
                <a:latin typeface="Tahoma"/>
                <a:cs typeface="Tahoma"/>
              </a:rPr>
              <a:t>อ</a:t>
            </a:r>
            <a:r>
              <a:rPr dirty="0" sz="2400" spc="-415" b="1">
                <a:latin typeface="Tahoma"/>
                <a:cs typeface="Tahoma"/>
              </a:rPr>
              <a:t>ะ</a:t>
            </a:r>
            <a:r>
              <a:rPr dirty="0" sz="2400" spc="-430" b="1">
                <a:latin typeface="Tahoma"/>
                <a:cs typeface="Tahoma"/>
              </a:rPr>
              <a:t>ๆ</a:t>
            </a:r>
            <a:r>
              <a:rPr dirty="0" sz="2400" spc="-770" b="1">
                <a:latin typeface="Tahoma"/>
                <a:cs typeface="Tahoma"/>
              </a:rPr>
              <a:t>ก</a:t>
            </a:r>
            <a:r>
              <a:rPr dirty="0" sz="2400" spc="-1764" b="1">
                <a:latin typeface="Tahoma"/>
                <a:cs typeface="Tahoma"/>
              </a:rPr>
              <a:t>ช</a:t>
            </a:r>
            <a:r>
              <a:rPr dirty="0" sz="2400" b="1">
                <a:latin typeface="Tahoma"/>
                <a:cs typeface="Tahoma"/>
              </a:rPr>
              <a:t>็</a:t>
            </a:r>
            <a:r>
              <a:rPr dirty="0" sz="2400" spc="85" b="1">
                <a:latin typeface="Tahoma"/>
                <a:cs typeface="Tahoma"/>
              </a:rPr>
              <a:t> </a:t>
            </a:r>
            <a:r>
              <a:rPr dirty="0" sz="2400" spc="35" b="1">
                <a:latin typeface="Tahoma"/>
                <a:cs typeface="Tahoma"/>
              </a:rPr>
              <a:t>่</a:t>
            </a:r>
            <a:r>
              <a:rPr dirty="0" sz="2400" spc="-550" b="1">
                <a:latin typeface="Tahoma"/>
                <a:cs typeface="Tahoma"/>
              </a:rPr>
              <a:t>ว</a:t>
            </a:r>
            <a:r>
              <a:rPr dirty="0" sz="2400" spc="-735" b="1">
                <a:latin typeface="Tahoma"/>
                <a:cs typeface="Tahoma"/>
              </a:rPr>
              <a:t>ย</a:t>
            </a:r>
            <a:r>
              <a:rPr dirty="0" sz="2400" spc="-570" b="1">
                <a:latin typeface="Tahoma"/>
                <a:cs typeface="Tahoma"/>
              </a:rPr>
              <a:t>ไ</a:t>
            </a:r>
            <a:r>
              <a:rPr dirty="0" sz="2400" spc="-760" b="1">
                <a:latin typeface="Tahoma"/>
                <a:cs typeface="Tahoma"/>
              </a:rPr>
              <a:t>ด</a:t>
            </a:r>
            <a:r>
              <a:rPr dirty="0" sz="2400" spc="-340" b="1">
                <a:latin typeface="Tahoma"/>
                <a:cs typeface="Tahoma"/>
              </a:rPr>
              <a:t>เ</a:t>
            </a:r>
            <a:r>
              <a:rPr dirty="0" sz="2400" spc="-740" b="1">
                <a:latin typeface="Tahoma"/>
                <a:cs typeface="Tahoma"/>
              </a:rPr>
              <a:t>ย</a:t>
            </a:r>
            <a:r>
              <a:rPr dirty="0" sz="2400" spc="-565" b="1">
                <a:latin typeface="Tahoma"/>
                <a:cs typeface="Tahoma"/>
              </a:rPr>
              <a:t>อะแ</a:t>
            </a:r>
            <a:r>
              <a:rPr dirty="0" sz="2400" spc="-710" b="1">
                <a:latin typeface="Tahoma"/>
                <a:cs typeface="Tahoma"/>
              </a:rPr>
              <a:t>ล</a:t>
            </a:r>
            <a:r>
              <a:rPr dirty="0" sz="2400" spc="-1125" b="1">
                <a:latin typeface="Tahoma"/>
                <a:cs typeface="Tahoma"/>
              </a:rPr>
              <a:t>ว</a:t>
            </a:r>
            <a:r>
              <a:rPr dirty="0" sz="2400" b="1">
                <a:latin typeface="Tahoma"/>
                <a:cs typeface="Tahoma"/>
              </a:rPr>
              <a:t>้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45123" y="1554480"/>
            <a:ext cx="1723389" cy="2853055"/>
          </a:xfrm>
          <a:prstGeom prst="rect">
            <a:avLst/>
          </a:prstGeom>
          <a:ln w="12700">
            <a:solidFill>
              <a:srgbClr val="2583C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marR="12065">
              <a:lnSpc>
                <a:spcPct val="100000"/>
              </a:lnSpc>
              <a:spcBef>
                <a:spcPts val="30"/>
              </a:spcBef>
            </a:pPr>
            <a:endParaRPr sz="2150">
              <a:latin typeface="Times New Roman"/>
              <a:cs typeface="Times New Roman"/>
            </a:endParaRPr>
          </a:p>
          <a:p>
            <a:pPr marL="90170">
              <a:lnSpc>
                <a:spcPct val="72900"/>
              </a:lnSpc>
              <a:spcBef>
                <a:spcPts val="5"/>
              </a:spcBef>
            </a:pPr>
            <a:r>
              <a:rPr dirty="0" sz="2400" spc="-285" b="1">
                <a:solidFill>
                  <a:srgbClr val="FF0000"/>
                </a:solidFill>
                <a:latin typeface="Tahoma"/>
                <a:cs typeface="Tahoma"/>
              </a:rPr>
              <a:t>มี </a:t>
            </a:r>
            <a:r>
              <a:rPr dirty="0" sz="2400" spc="-615" b="1">
                <a:solidFill>
                  <a:srgbClr val="FF0000"/>
                </a:solidFill>
                <a:latin typeface="Tahoma"/>
                <a:cs typeface="Tahoma"/>
              </a:rPr>
              <a:t>ไข้กก็</a:t>
            </a:r>
            <a:r>
              <a:rPr dirty="0" sz="2400" spc="-6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55" b="1">
                <a:solidFill>
                  <a:srgbClr val="FF0000"/>
                </a:solidFill>
                <a:latin typeface="Tahoma"/>
                <a:cs typeface="Tahoma"/>
              </a:rPr>
              <a:t>นยาลดไข้ </a:t>
            </a:r>
            <a:r>
              <a:rPr dirty="0" sz="2400" spc="-5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25" b="1">
                <a:solidFill>
                  <a:srgbClr val="FF0000"/>
                </a:solidFill>
                <a:latin typeface="Tahoma"/>
                <a:cs typeface="Tahoma"/>
              </a:rPr>
              <a:t>อย่ากนยาปฎชิ</a:t>
            </a:r>
            <a:r>
              <a:rPr dirty="0" sz="2400" spc="-6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310" b="1">
                <a:solidFill>
                  <a:srgbClr val="FF0000"/>
                </a:solidFill>
                <a:latin typeface="Tahoma"/>
                <a:cs typeface="Tahoma"/>
              </a:rPr>
              <a:t>ีวนะ </a:t>
            </a:r>
            <a:r>
              <a:rPr dirty="0" sz="2400" spc="-3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15" b="1">
                <a:solidFill>
                  <a:srgbClr val="FF0000"/>
                </a:solidFill>
                <a:latin typeface="Tahoma"/>
                <a:cs typeface="Tahoma"/>
              </a:rPr>
              <a:t>เอง</a:t>
            </a:r>
            <a:r>
              <a:rPr dirty="0" sz="24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09" b="1">
                <a:solidFill>
                  <a:srgbClr val="FF0000"/>
                </a:solidFill>
                <a:latin typeface="Tahoma"/>
                <a:cs typeface="Tahoma"/>
              </a:rPr>
              <a:t>ถามหมอก่อนว่า </a:t>
            </a:r>
            <a:r>
              <a:rPr dirty="0" sz="2400" spc="-6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05" b="1">
                <a:solidFill>
                  <a:srgbClr val="FF0000"/>
                </a:solidFill>
                <a:latin typeface="Tahoma"/>
                <a:cs typeface="Tahoma"/>
              </a:rPr>
              <a:t>กนยาอะไรได้บ้าง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225540" y="3083051"/>
            <a:ext cx="1078991" cy="1123188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4892040" y="641604"/>
            <a:ext cx="2557780" cy="523240"/>
          </a:xfrm>
          <a:prstGeom prst="rect">
            <a:avLst/>
          </a:prstGeom>
          <a:solidFill>
            <a:srgbClr val="FFFF00"/>
          </a:solidFill>
          <a:ln w="12700">
            <a:solidFill>
              <a:srgbClr val="2583C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0805">
              <a:lnSpc>
                <a:spcPts val="3329"/>
              </a:lnSpc>
            </a:pPr>
            <a:r>
              <a:rPr dirty="0" u="sng" sz="2800" spc="-8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ด</a:t>
            </a:r>
            <a:r>
              <a:rPr dirty="0" u="sng" sz="2800" spc="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ู</a:t>
            </a:r>
            <a:r>
              <a:rPr dirty="0" u="sng" sz="2800" spc="-8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แลต</a:t>
            </a:r>
            <a:r>
              <a:rPr dirty="0" u="sng" sz="2800" spc="-6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u="sng" sz="2800" spc="-79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มอา</a:t>
            </a:r>
            <a:r>
              <a:rPr dirty="0" u="sng" sz="2800" spc="-894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ก</a:t>
            </a:r>
            <a:r>
              <a:rPr dirty="0" u="sng" sz="2800" spc="-78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ารท</a:t>
            </a:r>
            <a:r>
              <a:rPr dirty="0" u="sng" sz="28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ี</a:t>
            </a:r>
            <a:r>
              <a:rPr dirty="0" u="sng" sz="28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่</a:t>
            </a:r>
            <a:r>
              <a:rPr dirty="0" u="sng" sz="2800" spc="-3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</a:t>
            </a:r>
            <a:r>
              <a:rPr dirty="0" u="sng" sz="2800" spc="-11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ป</a:t>
            </a:r>
            <a:r>
              <a:rPr dirty="0" u="sng" sz="2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็</a:t>
            </a:r>
            <a:r>
              <a:rPr dirty="0" u="sng" sz="2800" spc="-5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800" spc="-6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นเล</a:t>
            </a:r>
            <a:r>
              <a:rPr dirty="0" u="sng" sz="2800" spc="-8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ย</a:t>
            </a:r>
            <a:r>
              <a:rPr dirty="0" u="sng" sz="2800" spc="-819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จ</a:t>
            </a:r>
            <a:r>
              <a:rPr dirty="0" u="sng" sz="2800" spc="-13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u="sng" sz="2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้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241038" y="821182"/>
            <a:ext cx="657860" cy="243204"/>
            <a:chOff x="4241038" y="821182"/>
            <a:chExt cx="657860" cy="243204"/>
          </a:xfrm>
        </p:grpSpPr>
        <p:sp>
          <p:nvSpPr>
            <p:cNvPr id="39" name="object 39"/>
            <p:cNvSpPr/>
            <p:nvPr/>
          </p:nvSpPr>
          <p:spPr>
            <a:xfrm>
              <a:off x="4247388" y="827532"/>
              <a:ext cx="645160" cy="230504"/>
            </a:xfrm>
            <a:custGeom>
              <a:avLst/>
              <a:gdLst/>
              <a:ahLst/>
              <a:cxnLst/>
              <a:rect l="l" t="t" r="r" b="b"/>
              <a:pathLst>
                <a:path w="645160" h="230505">
                  <a:moveTo>
                    <a:pt x="529589" y="0"/>
                  </a:moveTo>
                  <a:lnTo>
                    <a:pt x="529589" y="57530"/>
                  </a:lnTo>
                  <a:lnTo>
                    <a:pt x="0" y="57530"/>
                  </a:lnTo>
                  <a:lnTo>
                    <a:pt x="0" y="172592"/>
                  </a:lnTo>
                  <a:lnTo>
                    <a:pt x="529589" y="172592"/>
                  </a:lnTo>
                  <a:lnTo>
                    <a:pt x="529589" y="230123"/>
                  </a:lnTo>
                  <a:lnTo>
                    <a:pt x="644651" y="115062"/>
                  </a:lnTo>
                  <a:lnTo>
                    <a:pt x="529589" y="0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247388" y="827532"/>
              <a:ext cx="645160" cy="230504"/>
            </a:xfrm>
            <a:custGeom>
              <a:avLst/>
              <a:gdLst/>
              <a:ahLst/>
              <a:cxnLst/>
              <a:rect l="l" t="t" r="r" b="b"/>
              <a:pathLst>
                <a:path w="645160" h="230505">
                  <a:moveTo>
                    <a:pt x="0" y="57530"/>
                  </a:moveTo>
                  <a:lnTo>
                    <a:pt x="529589" y="57530"/>
                  </a:lnTo>
                  <a:lnTo>
                    <a:pt x="529589" y="0"/>
                  </a:lnTo>
                  <a:lnTo>
                    <a:pt x="644651" y="115062"/>
                  </a:lnTo>
                  <a:lnTo>
                    <a:pt x="529589" y="230123"/>
                  </a:lnTo>
                  <a:lnTo>
                    <a:pt x="529589" y="172592"/>
                  </a:lnTo>
                  <a:lnTo>
                    <a:pt x="0" y="172592"/>
                  </a:lnTo>
                  <a:lnTo>
                    <a:pt x="0" y="57530"/>
                  </a:lnTo>
                  <a:close/>
                </a:path>
              </a:pathLst>
            </a:custGeom>
            <a:ln w="12700">
              <a:solidFill>
                <a:srgbClr val="2B61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946905" y="3874389"/>
            <a:ext cx="14262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800" b="1">
                <a:solidFill>
                  <a:srgbClr val="FF0000"/>
                </a:solidFill>
                <a:latin typeface="Tahoma"/>
                <a:cs typeface="Tahoma"/>
              </a:rPr>
              <a:t>Lemo</a:t>
            </a:r>
            <a:r>
              <a:rPr dirty="0" sz="2800" spc="-745" b="1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2800" spc="-3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715" b="1">
                <a:solidFill>
                  <a:srgbClr val="FF0000"/>
                </a:solidFill>
                <a:latin typeface="Tahoma"/>
                <a:cs typeface="Tahoma"/>
              </a:rPr>
              <a:t>Water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7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69325" y="2881757"/>
            <a:ext cx="3625850" cy="737870"/>
            <a:chOff x="8569325" y="2881757"/>
            <a:chExt cx="3625850" cy="737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2500" y="2884932"/>
              <a:ext cx="3619500" cy="7315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72500" y="2884932"/>
              <a:ext cx="3619500" cy="731520"/>
            </a:xfrm>
            <a:custGeom>
              <a:avLst/>
              <a:gdLst/>
              <a:ahLst/>
              <a:cxnLst/>
              <a:rect l="l" t="t" r="r" b="b"/>
              <a:pathLst>
                <a:path w="3619500" h="731520">
                  <a:moveTo>
                    <a:pt x="0" y="121919"/>
                  </a:moveTo>
                  <a:lnTo>
                    <a:pt x="9584" y="74473"/>
                  </a:lnTo>
                  <a:lnTo>
                    <a:pt x="35718" y="35718"/>
                  </a:lnTo>
                  <a:lnTo>
                    <a:pt x="74473" y="9584"/>
                  </a:lnTo>
                  <a:lnTo>
                    <a:pt x="121920" y="0"/>
                  </a:lnTo>
                  <a:lnTo>
                    <a:pt x="3497579" y="0"/>
                  </a:lnTo>
                  <a:lnTo>
                    <a:pt x="3545026" y="9584"/>
                  </a:lnTo>
                  <a:lnTo>
                    <a:pt x="3583781" y="35718"/>
                  </a:lnTo>
                  <a:lnTo>
                    <a:pt x="3609915" y="74473"/>
                  </a:lnTo>
                  <a:lnTo>
                    <a:pt x="3619500" y="121919"/>
                  </a:lnTo>
                  <a:lnTo>
                    <a:pt x="3619500" y="609600"/>
                  </a:lnTo>
                  <a:lnTo>
                    <a:pt x="3609915" y="657046"/>
                  </a:lnTo>
                  <a:lnTo>
                    <a:pt x="3583781" y="695801"/>
                  </a:lnTo>
                  <a:lnTo>
                    <a:pt x="3545026" y="721935"/>
                  </a:lnTo>
                  <a:lnTo>
                    <a:pt x="3497579" y="731519"/>
                  </a:lnTo>
                  <a:lnTo>
                    <a:pt x="121920" y="731519"/>
                  </a:lnTo>
                  <a:lnTo>
                    <a:pt x="74473" y="721935"/>
                  </a:lnTo>
                  <a:lnTo>
                    <a:pt x="35718" y="695801"/>
                  </a:lnTo>
                  <a:lnTo>
                    <a:pt x="9584" y="657046"/>
                  </a:lnTo>
                  <a:lnTo>
                    <a:pt x="0" y="609600"/>
                  </a:lnTo>
                  <a:lnTo>
                    <a:pt x="0" y="121919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8668639" y="2906395"/>
            <a:ext cx="312801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850" b="1">
                <a:latin typeface="Tahoma"/>
                <a:cs typeface="Tahoma"/>
              </a:rPr>
              <a:t>ทางเลอกในการเขารบการรกษา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549" y="588644"/>
            <a:ext cx="683475" cy="3500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1483" y="582168"/>
            <a:ext cx="380746" cy="29387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15922" y="720421"/>
            <a:ext cx="208152" cy="678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21102" y="582168"/>
            <a:ext cx="2753106" cy="29222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0174" y="3730116"/>
            <a:ext cx="681736" cy="34836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222171" y="3723766"/>
            <a:ext cx="381635" cy="285750"/>
            <a:chOff x="1222171" y="3723766"/>
            <a:chExt cx="381635" cy="285750"/>
          </a:xfrm>
        </p:grpSpPr>
        <p:sp>
          <p:nvSpPr>
            <p:cNvPr id="12" name="object 12"/>
            <p:cNvSpPr/>
            <p:nvPr/>
          </p:nvSpPr>
          <p:spPr>
            <a:xfrm>
              <a:off x="1234325" y="3735704"/>
              <a:ext cx="369570" cy="273685"/>
            </a:xfrm>
            <a:custGeom>
              <a:avLst/>
              <a:gdLst/>
              <a:ahLst/>
              <a:cxnLst/>
              <a:rect l="l" t="t" r="r" b="b"/>
              <a:pathLst>
                <a:path w="369569" h="273685">
                  <a:moveTo>
                    <a:pt x="113271" y="9144"/>
                  </a:moveTo>
                  <a:lnTo>
                    <a:pt x="110477" y="6477"/>
                  </a:lnTo>
                  <a:lnTo>
                    <a:pt x="32372" y="6477"/>
                  </a:lnTo>
                  <a:lnTo>
                    <a:pt x="30403" y="7493"/>
                  </a:lnTo>
                  <a:lnTo>
                    <a:pt x="29286" y="9398"/>
                  </a:lnTo>
                  <a:lnTo>
                    <a:pt x="1206" y="54991"/>
                  </a:lnTo>
                  <a:lnTo>
                    <a:pt x="50" y="56769"/>
                  </a:lnTo>
                  <a:lnTo>
                    <a:pt x="0" y="59182"/>
                  </a:lnTo>
                  <a:lnTo>
                    <a:pt x="2146" y="62992"/>
                  </a:lnTo>
                  <a:lnTo>
                    <a:pt x="4191" y="64262"/>
                  </a:lnTo>
                  <a:lnTo>
                    <a:pt x="52819" y="64262"/>
                  </a:lnTo>
                  <a:lnTo>
                    <a:pt x="52819" y="270891"/>
                  </a:lnTo>
                  <a:lnTo>
                    <a:pt x="55613" y="273685"/>
                  </a:lnTo>
                  <a:lnTo>
                    <a:pt x="110477" y="273685"/>
                  </a:lnTo>
                  <a:lnTo>
                    <a:pt x="113271" y="270891"/>
                  </a:lnTo>
                  <a:lnTo>
                    <a:pt x="113271" y="261493"/>
                  </a:lnTo>
                  <a:lnTo>
                    <a:pt x="113271" y="18669"/>
                  </a:lnTo>
                  <a:lnTo>
                    <a:pt x="113271" y="9144"/>
                  </a:lnTo>
                  <a:close/>
                </a:path>
                <a:path w="369569" h="273685">
                  <a:moveTo>
                    <a:pt x="369049" y="218567"/>
                  </a:moveTo>
                  <a:lnTo>
                    <a:pt x="368922" y="166878"/>
                  </a:lnTo>
                  <a:lnTo>
                    <a:pt x="366382" y="164211"/>
                  </a:lnTo>
                  <a:lnTo>
                    <a:pt x="346316" y="164211"/>
                  </a:lnTo>
                  <a:lnTo>
                    <a:pt x="346316" y="12192"/>
                  </a:lnTo>
                  <a:lnTo>
                    <a:pt x="346189" y="2667"/>
                  </a:lnTo>
                  <a:lnTo>
                    <a:pt x="343649" y="0"/>
                  </a:lnTo>
                  <a:lnTo>
                    <a:pt x="289801" y="0"/>
                  </a:lnTo>
                  <a:lnTo>
                    <a:pt x="288023" y="1016"/>
                  </a:lnTo>
                  <a:lnTo>
                    <a:pt x="286791" y="2794"/>
                  </a:lnTo>
                  <a:lnTo>
                    <a:pt x="286626" y="3048"/>
                  </a:lnTo>
                  <a:lnTo>
                    <a:pt x="286626" y="104648"/>
                  </a:lnTo>
                  <a:lnTo>
                    <a:pt x="286626" y="164211"/>
                  </a:lnTo>
                  <a:lnTo>
                    <a:pt x="245986" y="164211"/>
                  </a:lnTo>
                  <a:lnTo>
                    <a:pt x="286626" y="104648"/>
                  </a:lnTo>
                  <a:lnTo>
                    <a:pt x="286626" y="3048"/>
                  </a:lnTo>
                  <a:lnTo>
                    <a:pt x="176301" y="167005"/>
                  </a:lnTo>
                  <a:lnTo>
                    <a:pt x="175755" y="167894"/>
                  </a:lnTo>
                  <a:lnTo>
                    <a:pt x="175488" y="168783"/>
                  </a:lnTo>
                  <a:lnTo>
                    <a:pt x="175374" y="218567"/>
                  </a:lnTo>
                  <a:lnTo>
                    <a:pt x="178041" y="221361"/>
                  </a:lnTo>
                  <a:lnTo>
                    <a:pt x="286626" y="221361"/>
                  </a:lnTo>
                  <a:lnTo>
                    <a:pt x="286626" y="270891"/>
                  </a:lnTo>
                  <a:lnTo>
                    <a:pt x="289420" y="273685"/>
                  </a:lnTo>
                  <a:lnTo>
                    <a:pt x="343649" y="273685"/>
                  </a:lnTo>
                  <a:lnTo>
                    <a:pt x="346316" y="270891"/>
                  </a:lnTo>
                  <a:lnTo>
                    <a:pt x="346316" y="261493"/>
                  </a:lnTo>
                  <a:lnTo>
                    <a:pt x="346316" y="221361"/>
                  </a:lnTo>
                  <a:lnTo>
                    <a:pt x="366382" y="221361"/>
                  </a:lnTo>
                  <a:lnTo>
                    <a:pt x="369049" y="218567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228267" y="3729862"/>
              <a:ext cx="356870" cy="261620"/>
            </a:xfrm>
            <a:custGeom>
              <a:avLst/>
              <a:gdLst/>
              <a:ahLst/>
              <a:cxnLst/>
              <a:rect l="l" t="t" r="r" b="b"/>
              <a:pathLst>
                <a:path w="356869" h="261620">
                  <a:moveTo>
                    <a:pt x="333832" y="209042"/>
                  </a:moveTo>
                  <a:lnTo>
                    <a:pt x="286334" y="209042"/>
                  </a:lnTo>
                  <a:lnTo>
                    <a:pt x="286334" y="261366"/>
                  </a:lnTo>
                  <a:lnTo>
                    <a:pt x="333832" y="261366"/>
                  </a:lnTo>
                  <a:lnTo>
                    <a:pt x="333832" y="209042"/>
                  </a:lnTo>
                  <a:close/>
                </a:path>
                <a:path w="356869" h="261620">
                  <a:moveTo>
                    <a:pt x="333832" y="0"/>
                  </a:moveTo>
                  <a:lnTo>
                    <a:pt x="285445" y="0"/>
                  </a:lnTo>
                  <a:lnTo>
                    <a:pt x="175082" y="164084"/>
                  </a:lnTo>
                  <a:lnTo>
                    <a:pt x="175082" y="209042"/>
                  </a:lnTo>
                  <a:lnTo>
                    <a:pt x="356565" y="209042"/>
                  </a:lnTo>
                  <a:lnTo>
                    <a:pt x="356565" y="164084"/>
                  </a:lnTo>
                  <a:lnTo>
                    <a:pt x="228168" y="164084"/>
                  </a:lnTo>
                  <a:lnTo>
                    <a:pt x="286334" y="78612"/>
                  </a:lnTo>
                  <a:lnTo>
                    <a:pt x="333832" y="78612"/>
                  </a:lnTo>
                  <a:lnTo>
                    <a:pt x="333832" y="0"/>
                  </a:lnTo>
                  <a:close/>
                </a:path>
                <a:path w="356869" h="261620">
                  <a:moveTo>
                    <a:pt x="333832" y="78612"/>
                  </a:moveTo>
                  <a:lnTo>
                    <a:pt x="286334" y="78612"/>
                  </a:lnTo>
                  <a:lnTo>
                    <a:pt x="286334" y="164084"/>
                  </a:lnTo>
                  <a:lnTo>
                    <a:pt x="333832" y="164084"/>
                  </a:lnTo>
                  <a:lnTo>
                    <a:pt x="333832" y="78612"/>
                  </a:lnTo>
                  <a:close/>
                </a:path>
                <a:path w="356869" h="261620">
                  <a:moveTo>
                    <a:pt x="100787" y="6350"/>
                  </a:moveTo>
                  <a:lnTo>
                    <a:pt x="28092" y="6350"/>
                  </a:lnTo>
                  <a:lnTo>
                    <a:pt x="0" y="51943"/>
                  </a:lnTo>
                  <a:lnTo>
                    <a:pt x="52527" y="51943"/>
                  </a:lnTo>
                  <a:lnTo>
                    <a:pt x="52527" y="261366"/>
                  </a:lnTo>
                  <a:lnTo>
                    <a:pt x="100787" y="261366"/>
                  </a:lnTo>
                  <a:lnTo>
                    <a:pt x="100787" y="63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28267" y="3729862"/>
              <a:ext cx="356870" cy="261620"/>
            </a:xfrm>
            <a:custGeom>
              <a:avLst/>
              <a:gdLst/>
              <a:ahLst/>
              <a:cxnLst/>
              <a:rect l="l" t="t" r="r" b="b"/>
              <a:pathLst>
                <a:path w="356869" h="261620">
                  <a:moveTo>
                    <a:pt x="286334" y="78612"/>
                  </a:moveTo>
                  <a:lnTo>
                    <a:pt x="228168" y="164084"/>
                  </a:lnTo>
                  <a:lnTo>
                    <a:pt x="286334" y="164084"/>
                  </a:lnTo>
                  <a:lnTo>
                    <a:pt x="286334" y="78612"/>
                  </a:lnTo>
                  <a:close/>
                </a:path>
                <a:path w="356869" h="261620">
                  <a:moveTo>
                    <a:pt x="28092" y="6350"/>
                  </a:moveTo>
                  <a:lnTo>
                    <a:pt x="100787" y="6350"/>
                  </a:lnTo>
                  <a:lnTo>
                    <a:pt x="100787" y="261366"/>
                  </a:lnTo>
                  <a:lnTo>
                    <a:pt x="52527" y="261366"/>
                  </a:lnTo>
                  <a:lnTo>
                    <a:pt x="52527" y="51943"/>
                  </a:lnTo>
                  <a:lnTo>
                    <a:pt x="0" y="51943"/>
                  </a:lnTo>
                  <a:lnTo>
                    <a:pt x="28092" y="6350"/>
                  </a:lnTo>
                  <a:close/>
                </a:path>
                <a:path w="356869" h="261620">
                  <a:moveTo>
                    <a:pt x="285445" y="0"/>
                  </a:moveTo>
                  <a:lnTo>
                    <a:pt x="333832" y="0"/>
                  </a:lnTo>
                  <a:lnTo>
                    <a:pt x="333832" y="164084"/>
                  </a:lnTo>
                  <a:lnTo>
                    <a:pt x="356565" y="164084"/>
                  </a:lnTo>
                  <a:lnTo>
                    <a:pt x="356565" y="209042"/>
                  </a:lnTo>
                  <a:lnTo>
                    <a:pt x="333832" y="209042"/>
                  </a:lnTo>
                  <a:lnTo>
                    <a:pt x="333832" y="261366"/>
                  </a:lnTo>
                  <a:lnTo>
                    <a:pt x="286334" y="261366"/>
                  </a:lnTo>
                  <a:lnTo>
                    <a:pt x="286334" y="209042"/>
                  </a:lnTo>
                  <a:lnTo>
                    <a:pt x="175082" y="209042"/>
                  </a:lnTo>
                  <a:lnTo>
                    <a:pt x="175082" y="164084"/>
                  </a:lnTo>
                  <a:lnTo>
                    <a:pt x="285445" y="0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86560" y="3861893"/>
            <a:ext cx="206375" cy="6621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82470" y="3718814"/>
            <a:ext cx="3158108" cy="36448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57800" y="3718814"/>
            <a:ext cx="1340484" cy="35966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6948" y="1229867"/>
            <a:ext cx="2078736" cy="1993391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684009" y="531748"/>
            <a:ext cx="5144770" cy="5459095"/>
            <a:chOff x="6684009" y="531748"/>
            <a:chExt cx="5144770" cy="5459095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84009" y="3813683"/>
              <a:ext cx="1895336" cy="2433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14131" y="4722876"/>
              <a:ext cx="1522476" cy="12679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57943" y="5518403"/>
              <a:ext cx="806196" cy="3810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66659" y="5577839"/>
              <a:ext cx="750404" cy="3078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47375" y="5541264"/>
              <a:ext cx="720851" cy="3840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62159" y="5269991"/>
              <a:ext cx="1682877" cy="1772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25355" y="3836276"/>
              <a:ext cx="1088593" cy="135649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401426" y="4002785"/>
              <a:ext cx="984707" cy="11473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491342" y="3789552"/>
              <a:ext cx="1337055" cy="19481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24744" y="591311"/>
              <a:ext cx="1277111" cy="11369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05472" y="531748"/>
              <a:ext cx="3927602" cy="78816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073654" y="1029715"/>
            <a:ext cx="3559175" cy="79121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algn="just" marL="12700" marR="5080">
              <a:lnSpc>
                <a:spcPct val="75500"/>
              </a:lnSpc>
              <a:spcBef>
                <a:spcPts val="690"/>
              </a:spcBef>
            </a:pPr>
            <a:r>
              <a:rPr dirty="0" sz="2000" spc="-425" b="1">
                <a:latin typeface="Tahoma"/>
                <a:cs typeface="Tahoma"/>
              </a:rPr>
              <a:t>ในช่วงเวลาเพยงไม่กวี่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495" b="1">
                <a:latin typeface="Tahoma"/>
                <a:cs typeface="Tahoma"/>
              </a:rPr>
              <a:t>นหลงทราบผล</a:t>
            </a:r>
            <a:r>
              <a:rPr dirty="0" sz="2000" spc="-490" b="1">
                <a:latin typeface="Tahoma"/>
                <a:cs typeface="Tahoma"/>
              </a:rPr>
              <a:t> </a:t>
            </a:r>
            <a:r>
              <a:rPr dirty="0" sz="2000" spc="-470" b="1">
                <a:latin typeface="Tahoma"/>
                <a:cs typeface="Tahoma"/>
              </a:rPr>
              <a:t>อาการป่</a:t>
            </a:r>
            <a:r>
              <a:rPr dirty="0" sz="2000" spc="-465" b="1">
                <a:latin typeface="Tahoma"/>
                <a:cs typeface="Tahoma"/>
              </a:rPr>
              <a:t> </a:t>
            </a:r>
            <a:r>
              <a:rPr dirty="0" sz="2000" spc="-495" b="1">
                <a:latin typeface="Tahoma"/>
                <a:cs typeface="Tahoma"/>
              </a:rPr>
              <a:t>วยของ </a:t>
            </a:r>
            <a:r>
              <a:rPr dirty="0" sz="2000" spc="-490" b="1">
                <a:latin typeface="Tahoma"/>
                <a:cs typeface="Tahoma"/>
              </a:rPr>
              <a:t> </a:t>
            </a:r>
            <a:r>
              <a:rPr dirty="0" sz="2000" spc="-545" b="1">
                <a:latin typeface="Tahoma"/>
                <a:cs typeface="Tahoma"/>
              </a:rPr>
              <a:t>เรากช็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ัดขน้</a:t>
            </a:r>
            <a:r>
              <a:rPr dirty="0" sz="2000" spc="-200" b="1">
                <a:latin typeface="Tahoma"/>
                <a:cs typeface="Tahoma"/>
              </a:rPr>
              <a:t> </a:t>
            </a:r>
            <a:r>
              <a:rPr dirty="0" sz="2000" spc="-330" b="1">
                <a:latin typeface="Tahoma"/>
                <a:cs typeface="Tahoma"/>
              </a:rPr>
              <a:t>เรื่อยๆ</a:t>
            </a:r>
            <a:r>
              <a:rPr dirty="0" sz="2000" spc="50" b="1">
                <a:latin typeface="Tahoma"/>
                <a:cs typeface="Tahoma"/>
              </a:rPr>
              <a:t> </a:t>
            </a:r>
            <a:r>
              <a:rPr dirty="0" sz="2000" spc="55" b="1">
                <a:latin typeface="Tahoma"/>
                <a:cs typeface="Tahoma"/>
              </a:rPr>
              <a:t> </a:t>
            </a:r>
            <a:r>
              <a:rPr dirty="0" sz="2000" spc="-400" b="1">
                <a:latin typeface="Tahoma"/>
                <a:cs typeface="Tahoma"/>
              </a:rPr>
              <a:t>เริ่มแสบจมูกตลอด</a:t>
            </a:r>
            <a:r>
              <a:rPr dirty="0" sz="2000" spc="345" b="1">
                <a:latin typeface="Tahoma"/>
                <a:cs typeface="Tahoma"/>
              </a:rPr>
              <a:t> </a:t>
            </a:r>
            <a:r>
              <a:rPr dirty="0" sz="2000" spc="-405" b="1">
                <a:latin typeface="Tahoma"/>
                <a:cs typeface="Tahoma"/>
              </a:rPr>
              <a:t>และเสียง </a:t>
            </a:r>
            <a:r>
              <a:rPr dirty="0" sz="2000" spc="-400" b="1">
                <a:latin typeface="Tahoma"/>
                <a:cs typeface="Tahoma"/>
              </a:rPr>
              <a:t> </a:t>
            </a:r>
            <a:r>
              <a:rPr dirty="0" sz="2000" spc="-475" b="1">
                <a:latin typeface="Tahoma"/>
                <a:cs typeface="Tahoma"/>
              </a:rPr>
              <a:t>เปลยน</a:t>
            </a:r>
            <a:r>
              <a:rPr dirty="0" sz="2000" spc="-440" b="1"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จากเสียงมนุษย์แม่กก็</a:t>
            </a:r>
            <a:r>
              <a:rPr dirty="0" sz="2000" spc="-380" b="1">
                <a:latin typeface="Tahoma"/>
                <a:cs typeface="Tahoma"/>
              </a:rPr>
              <a:t> </a:t>
            </a:r>
            <a:r>
              <a:rPr dirty="0" sz="2000" spc="-450" b="1">
                <a:latin typeface="Tahoma"/>
                <a:cs typeface="Tahoma"/>
              </a:rPr>
              <a:t>ลายเป็</a:t>
            </a:r>
            <a:r>
              <a:rPr dirty="0" sz="2000" spc="-445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น</a:t>
            </a:r>
            <a:r>
              <a:rPr dirty="0" sz="2000" spc="-300" b="1"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Donald</a:t>
            </a:r>
            <a:r>
              <a:rPr dirty="0" sz="2000" spc="-459" b="1">
                <a:latin typeface="Tahoma"/>
                <a:cs typeface="Tahoma"/>
              </a:rPr>
              <a:t> </a:t>
            </a:r>
            <a:r>
              <a:rPr dirty="0" sz="2000" spc="-515" b="1">
                <a:latin typeface="Tahoma"/>
                <a:cs typeface="Tahoma"/>
              </a:rPr>
              <a:t>Duck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73654" y="1715516"/>
            <a:ext cx="35585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2675" algn="l"/>
                <a:tab pos="1647189" algn="l"/>
                <a:tab pos="3173095" algn="l"/>
              </a:tabLst>
            </a:pPr>
            <a:r>
              <a:rPr dirty="0" sz="2000" spc="-515" b="1">
                <a:latin typeface="Tahoma"/>
                <a:cs typeface="Tahoma"/>
              </a:rPr>
              <a:t>ภายใน</a:t>
            </a:r>
            <a:r>
              <a:rPr dirty="0" sz="2000" spc="265" b="1">
                <a:latin typeface="Tahoma"/>
                <a:cs typeface="Tahoma"/>
              </a:rPr>
              <a:t> </a:t>
            </a:r>
            <a:r>
              <a:rPr dirty="0" sz="2000" spc="-615" b="1">
                <a:latin typeface="Tahoma"/>
                <a:cs typeface="Tahoma"/>
              </a:rPr>
              <a:t>3</a:t>
            </a:r>
            <a:r>
              <a:rPr dirty="0" sz="2000" spc="270" b="1">
                <a:latin typeface="Tahoma"/>
                <a:cs typeface="Tahoma"/>
              </a:rPr>
              <a:t> </a:t>
            </a:r>
            <a:r>
              <a:rPr dirty="0" sz="2000" spc="-565" b="1">
                <a:latin typeface="Tahoma"/>
                <a:cs typeface="Tahoma"/>
              </a:rPr>
              <a:t>วนั	</a:t>
            </a:r>
            <a:r>
              <a:rPr dirty="0" sz="2000" spc="-415" b="1">
                <a:latin typeface="Tahoma"/>
                <a:cs typeface="Tahoma"/>
              </a:rPr>
              <a:t>เราเรมนิ่	</a:t>
            </a:r>
            <a:r>
              <a:rPr dirty="0" sz="2000" spc="-434" b="1">
                <a:latin typeface="Tahoma"/>
                <a:cs typeface="Tahoma"/>
              </a:rPr>
              <a:t>อนหลบไม่สนทและมีไิ	</a:t>
            </a:r>
            <a:r>
              <a:rPr dirty="0" sz="2000" spc="-420" b="1">
                <a:latin typeface="Tahoma"/>
                <a:cs typeface="Tahoma"/>
              </a:rPr>
              <a:t>ข้ตาๆ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73654" y="1947163"/>
            <a:ext cx="35553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56865" algn="l"/>
              </a:tabLst>
            </a:pPr>
            <a:r>
              <a:rPr dirty="0" sz="2000" spc="-365" b="1">
                <a:latin typeface="Tahoma"/>
                <a:cs typeface="Tahoma"/>
              </a:rPr>
              <a:t>พร้อมท้ังมีตุ่มใสๆขนึ้</a:t>
            </a:r>
            <a:r>
              <a:rPr dirty="0" sz="2000" spc="520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มาตามมือและเท้า	</a:t>
            </a:r>
            <a:r>
              <a:rPr dirty="0" sz="2000" spc="-305" b="1">
                <a:latin typeface="Tahoma"/>
                <a:cs typeface="Tahoma"/>
              </a:rPr>
              <a:t>นี่ยงนับว่า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73654" y="2172411"/>
            <a:ext cx="3554729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95780" algn="l"/>
              </a:tabLst>
            </a:pPr>
            <a:r>
              <a:rPr dirty="0" sz="2000" spc="-409" b="1">
                <a:latin typeface="Tahoma"/>
                <a:cs typeface="Tahoma"/>
              </a:rPr>
              <a:t>อาการไม่หนักนะคะ	</a:t>
            </a:r>
            <a:r>
              <a:rPr dirty="0" sz="2000" spc="-455" b="1">
                <a:latin typeface="Tahoma"/>
                <a:cs typeface="Tahoma"/>
              </a:rPr>
              <a:t>เพราะไขเรามาแคกลางคนื่้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73654" y="2401570"/>
            <a:ext cx="20707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50" b="1">
                <a:latin typeface="Tahoma"/>
                <a:cs typeface="Tahoma"/>
              </a:rPr>
              <a:t>กลางวนยงค่อนข้างอาการน้อย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73654" y="2630170"/>
            <a:ext cx="3554729" cy="5594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705"/>
              </a:spcBef>
              <a:tabLst>
                <a:tab pos="750570" algn="l"/>
                <a:tab pos="1106805" algn="l"/>
              </a:tabLst>
            </a:pPr>
            <a:r>
              <a:rPr dirty="0" u="sng" sz="2000" spc="-3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ตอนนั้นเราตดสินใจแล้วว่าต้องเข้ารับการรักษาให้ได</a:t>
            </a:r>
            <a:r>
              <a:rPr dirty="0" sz="2000" spc="-380" b="1">
                <a:solidFill>
                  <a:srgbClr val="FF0000"/>
                </a:solidFill>
                <a:latin typeface="Tahoma"/>
                <a:cs typeface="Tahoma"/>
              </a:rPr>
              <a:t>้ </a:t>
            </a:r>
            <a:r>
              <a:rPr dirty="0" sz="2000" spc="-3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2000" spc="-4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จงตดต่อ	</a:t>
            </a:r>
            <a:r>
              <a:rPr dirty="0" u="sng" sz="2000" spc="-484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รพ	</a:t>
            </a:r>
            <a:r>
              <a:rPr dirty="0" u="sng" sz="2000" spc="-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ที่เราไปตรวจอกคร้ังและกโชคดที่เค้า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73654" y="2979166"/>
            <a:ext cx="3559810" cy="668020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12700" marR="5080">
              <a:lnSpc>
                <a:spcPct val="72700"/>
              </a:lnSpc>
              <a:spcBef>
                <a:spcPts val="1010"/>
              </a:spcBef>
              <a:tabLst>
                <a:tab pos="2001520" algn="l"/>
                <a:tab pos="3260725" algn="l"/>
              </a:tabLst>
            </a:pPr>
            <a:r>
              <a:rPr dirty="0" u="sng" sz="2000" spc="-5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ส</a:t>
            </a:r>
            <a:r>
              <a:rPr dirty="0" u="sng" sz="2000" spc="-434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u="sng" sz="2000" spc="-4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มาร</a:t>
            </a:r>
            <a:r>
              <a:rPr dirty="0" u="sng" sz="2000" spc="-54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ถ</a:t>
            </a:r>
            <a:r>
              <a:rPr dirty="0" u="sng" sz="2000" spc="-5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ส</a:t>
            </a:r>
            <a:r>
              <a:rPr dirty="0" u="sng" sz="2000" spc="1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่</a:t>
            </a:r>
            <a:r>
              <a:rPr dirty="0" u="sng" sz="2000" spc="-3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งเ</a:t>
            </a:r>
            <a:r>
              <a:rPr dirty="0" u="sng" sz="2000" spc="-6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ค</a:t>
            </a:r>
            <a:r>
              <a:rPr dirty="0" u="sng" sz="2000" spc="-509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ส</a:t>
            </a:r>
            <a:r>
              <a:rPr dirty="0" u="sng" sz="2000" spc="-2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</a:t>
            </a:r>
            <a:r>
              <a:rPr dirty="0" u="sng" sz="2000" spc="-4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ร</a:t>
            </a:r>
            <a:r>
              <a:rPr dirty="0" u="sng" sz="2000" spc="-434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u="sng" sz="2000" spc="-4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ไปใ</a:t>
            </a:r>
            <a:r>
              <a:rPr dirty="0" u="sng" sz="2000" spc="-58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ห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้</a:t>
            </a:r>
            <a:r>
              <a:rPr dirty="0" u="sng" sz="20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	</a:t>
            </a:r>
            <a:r>
              <a:rPr dirty="0" u="sng" sz="2800" spc="-6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Hospite</a:t>
            </a:r>
            <a:r>
              <a:rPr dirty="0" u="sng" sz="2800" spc="-33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l</a:t>
            </a:r>
            <a:r>
              <a:rPr dirty="0" u="sng" sz="2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	</a:t>
            </a:r>
            <a:r>
              <a:rPr dirty="0" u="sng" sz="2000" spc="-4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ของ </a:t>
            </a:r>
            <a:r>
              <a:rPr dirty="0" sz="2000" spc="-2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2000" spc="-47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โรงพยาบาลพนธมิตรได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73873" y="559688"/>
            <a:ext cx="2593975" cy="649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7645" marR="5080" indent="-195580">
              <a:lnSpc>
                <a:spcPts val="2510"/>
              </a:lnSpc>
              <a:spcBef>
                <a:spcPts val="90"/>
              </a:spcBef>
              <a:tabLst>
                <a:tab pos="1610995" algn="l"/>
                <a:tab pos="1798955" algn="l"/>
              </a:tabLst>
            </a:pPr>
            <a:r>
              <a:rPr dirty="0" sz="2000" spc="-565" b="1">
                <a:latin typeface="Tahoma"/>
                <a:cs typeface="Tahoma"/>
              </a:rPr>
              <a:t>คน</a:t>
            </a:r>
            <a:r>
              <a:rPr dirty="0" sz="2000" spc="-590" b="1">
                <a:latin typeface="Tahoma"/>
                <a:cs typeface="Tahoma"/>
              </a:rPr>
              <a:t>ไข</a:t>
            </a:r>
            <a:r>
              <a:rPr dirty="0" sz="2000" spc="-600" b="1">
                <a:latin typeface="Tahoma"/>
                <a:cs typeface="Tahoma"/>
              </a:rPr>
              <a:t>ค</a:t>
            </a:r>
            <a:r>
              <a:rPr dirty="0" sz="2000" spc="-340" b="1">
                <a:latin typeface="Tahoma"/>
                <a:cs typeface="Tahoma"/>
              </a:rPr>
              <a:t>ะ</a:t>
            </a:r>
            <a:r>
              <a:rPr dirty="0" sz="2000" spc="-155" b="1">
                <a:latin typeface="Tahoma"/>
                <a:cs typeface="Tahoma"/>
              </a:rPr>
              <a:t> </a:t>
            </a:r>
            <a:r>
              <a:rPr dirty="0" sz="2000" spc="-484" b="1">
                <a:latin typeface="Tahoma"/>
                <a:cs typeface="Tahoma"/>
              </a:rPr>
              <a:t>เราหา</a:t>
            </a:r>
            <a:r>
              <a:rPr dirty="0" sz="2000" b="1">
                <a:latin typeface="Tahoma"/>
                <a:cs typeface="Tahoma"/>
              </a:rPr>
              <a:t>		</a:t>
            </a:r>
            <a:r>
              <a:rPr dirty="0" sz="2000" spc="-425" b="1">
                <a:latin typeface="Tahoma"/>
                <a:cs typeface="Tahoma"/>
              </a:rPr>
              <a:t>ใ</a:t>
            </a:r>
            <a:r>
              <a:rPr dirty="0" sz="2000" spc="-635" b="1">
                <a:latin typeface="Tahoma"/>
                <a:cs typeface="Tahoma"/>
              </a:rPr>
              <a:t>ห</a:t>
            </a:r>
            <a:r>
              <a:rPr dirty="0" sz="2000" spc="-495" b="1">
                <a:latin typeface="Tahoma"/>
                <a:cs typeface="Tahoma"/>
              </a:rPr>
              <a:t>ไ</a:t>
            </a:r>
            <a:r>
              <a:rPr dirty="0" sz="2000" spc="-600" b="1">
                <a:latin typeface="Tahoma"/>
                <a:cs typeface="Tahoma"/>
              </a:rPr>
              <a:t>ด</a:t>
            </a:r>
            <a:r>
              <a:rPr dirty="0" sz="2000" spc="-490" b="1">
                <a:latin typeface="Tahoma"/>
                <a:cs typeface="Tahoma"/>
              </a:rPr>
              <a:t>แ</a:t>
            </a:r>
            <a:r>
              <a:rPr dirty="0" sz="2000" spc="-585" b="1">
                <a:latin typeface="Tahoma"/>
                <a:cs typeface="Tahoma"/>
              </a:rPr>
              <a:t>ล</a:t>
            </a:r>
            <a:r>
              <a:rPr dirty="0" sz="2000" spc="-455" b="1">
                <a:latin typeface="Tahoma"/>
                <a:cs typeface="Tahoma"/>
              </a:rPr>
              <a:t>ว</a:t>
            </a:r>
            <a:r>
              <a:rPr dirty="0" sz="2000" spc="-595" b="1">
                <a:latin typeface="Tahoma"/>
                <a:cs typeface="Tahoma"/>
              </a:rPr>
              <a:t>ค</a:t>
            </a:r>
            <a:r>
              <a:rPr dirty="0" sz="2000" spc="5" b="1">
                <a:latin typeface="Tahoma"/>
                <a:cs typeface="Tahoma"/>
              </a:rPr>
              <a:t>่</a:t>
            </a:r>
            <a:r>
              <a:rPr dirty="0" sz="2000" spc="-254" b="1">
                <a:latin typeface="Tahoma"/>
                <a:cs typeface="Tahoma"/>
              </a:rPr>
              <a:t>ะ  </a:t>
            </a:r>
            <a:r>
              <a:rPr dirty="0" sz="2000" spc="-285" b="1">
                <a:latin typeface="Tahoma"/>
                <a:cs typeface="Tahoma"/>
              </a:rPr>
              <a:t>เ</a:t>
            </a:r>
            <a:r>
              <a:rPr dirty="0" sz="2000" spc="-685" b="1">
                <a:latin typeface="Tahoma"/>
                <a:cs typeface="Tahoma"/>
              </a:rPr>
              <a:t>ข</a:t>
            </a:r>
            <a:r>
              <a:rPr dirty="0" sz="2000" spc="-980" b="1">
                <a:latin typeface="Tahoma"/>
                <a:cs typeface="Tahoma"/>
              </a:rPr>
              <a:t>า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spc="-130" b="1"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ไ</a:t>
            </a:r>
            <a:r>
              <a:rPr dirty="0" sz="2000" spc="-590" b="1">
                <a:latin typeface="Tahoma"/>
                <a:cs typeface="Tahoma"/>
              </a:rPr>
              <a:t>ป</a:t>
            </a:r>
            <a:r>
              <a:rPr dirty="0" sz="2000" spc="-645" b="1">
                <a:latin typeface="Tahoma"/>
                <a:cs typeface="Tahoma"/>
              </a:rPr>
              <a:t>ก</a:t>
            </a:r>
            <a:r>
              <a:rPr dirty="0" sz="2000" spc="-1245" b="1">
                <a:latin typeface="Tahoma"/>
                <a:cs typeface="Tahoma"/>
              </a:rPr>
              <a:t>อ</a:t>
            </a:r>
            <a:r>
              <a:rPr dirty="0" sz="2000" b="1">
                <a:latin typeface="Tahoma"/>
                <a:cs typeface="Tahoma"/>
              </a:rPr>
              <a:t>่</a:t>
            </a:r>
            <a:r>
              <a:rPr dirty="0" sz="2000" spc="70" b="1">
                <a:latin typeface="Tahoma"/>
                <a:cs typeface="Tahoma"/>
              </a:rPr>
              <a:t> </a:t>
            </a:r>
            <a:r>
              <a:rPr dirty="0" sz="2000" spc="-525" b="1">
                <a:latin typeface="Tahoma"/>
                <a:cs typeface="Tahoma"/>
              </a:rPr>
              <a:t>น</a:t>
            </a:r>
            <a:r>
              <a:rPr dirty="0" sz="2000" spc="-490" b="1">
                <a:latin typeface="Tahoma"/>
                <a:cs typeface="Tahoma"/>
              </a:rPr>
              <a:t>แ</a:t>
            </a:r>
            <a:r>
              <a:rPr dirty="0" sz="2000" spc="-585" b="1">
                <a:latin typeface="Tahoma"/>
                <a:cs typeface="Tahoma"/>
              </a:rPr>
              <a:t>ล</a:t>
            </a:r>
            <a:r>
              <a:rPr dirty="0" sz="2000" spc="-944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spc="-110" b="1">
                <a:latin typeface="Tahoma"/>
                <a:cs typeface="Tahoma"/>
              </a:rPr>
              <a:t> </a:t>
            </a:r>
            <a:r>
              <a:rPr dirty="0" sz="2000" spc="-285" b="1">
                <a:latin typeface="Tahoma"/>
                <a:cs typeface="Tahoma"/>
              </a:rPr>
              <a:t>เ</a:t>
            </a:r>
            <a:r>
              <a:rPr dirty="0" sz="2000" spc="-660" b="1">
                <a:latin typeface="Tahoma"/>
                <a:cs typeface="Tahoma"/>
              </a:rPr>
              <a:t>ผ</a:t>
            </a:r>
            <a:r>
              <a:rPr dirty="0" sz="2000" spc="-585" b="1">
                <a:latin typeface="Tahoma"/>
                <a:cs typeface="Tahoma"/>
              </a:rPr>
              <a:t>อ</a:t>
            </a:r>
            <a:r>
              <a:rPr dirty="0" sz="2000" spc="-465" b="1">
                <a:latin typeface="Tahoma"/>
                <a:cs typeface="Tahoma"/>
              </a:rPr>
              <a:t>ร</a:t>
            </a:r>
            <a:r>
              <a:rPr dirty="0" sz="2000" spc="-585" b="1">
                <a:latin typeface="Tahoma"/>
                <a:cs typeface="Tahoma"/>
              </a:rPr>
              <a:t>อ</a:t>
            </a:r>
            <a:r>
              <a:rPr dirty="0" sz="2000" spc="-3015" b="1">
                <a:latin typeface="Tahoma"/>
                <a:cs typeface="Tahoma"/>
              </a:rPr>
              <a:t>ไ</a:t>
            </a:r>
            <a:r>
              <a:rPr dirty="0" sz="2000" spc="-15" b="1">
                <a:latin typeface="Tahoma"/>
                <a:cs typeface="Tahoma"/>
              </a:rPr>
              <a:t>ื</a:t>
            </a:r>
            <a:r>
              <a:rPr dirty="0" sz="2000" b="1">
                <a:latin typeface="Tahoma"/>
                <a:cs typeface="Tahoma"/>
              </a:rPr>
              <a:t>่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600" b="1">
                <a:latin typeface="Tahoma"/>
                <a:cs typeface="Tahoma"/>
              </a:rPr>
              <a:t>ด</a:t>
            </a:r>
            <a:r>
              <a:rPr dirty="0" sz="2000" spc="-595" b="1">
                <a:latin typeface="Tahoma"/>
                <a:cs typeface="Tahoma"/>
              </a:rPr>
              <a:t>เ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spc="-275" b="1">
                <a:latin typeface="Tahoma"/>
                <a:cs typeface="Tahoma"/>
              </a:rPr>
              <a:t> </a:t>
            </a:r>
            <a:r>
              <a:rPr dirty="0" sz="2000" spc="-610" b="1">
                <a:latin typeface="Tahoma"/>
                <a:cs typeface="Tahoma"/>
              </a:rPr>
              <a:t>ต</a:t>
            </a:r>
            <a:r>
              <a:rPr dirty="0" sz="2000" spc="-1320" b="1">
                <a:latin typeface="Tahoma"/>
                <a:cs typeface="Tahoma"/>
              </a:rPr>
              <a:t>ย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120" b="1">
                <a:latin typeface="Tahoma"/>
                <a:cs typeface="Tahoma"/>
              </a:rPr>
              <a:t> </a:t>
            </a:r>
            <a:r>
              <a:rPr dirty="0" sz="2000" spc="-530" b="1">
                <a:latin typeface="Tahoma"/>
                <a:cs typeface="Tahoma"/>
              </a:rPr>
              <a:t>ง</a:t>
            </a:r>
            <a:r>
              <a:rPr dirty="0" sz="2000" spc="-525" b="1">
                <a:latin typeface="Tahoma"/>
                <a:cs typeface="Tahoma"/>
              </a:rPr>
              <a:t>น</a:t>
            </a:r>
            <a:r>
              <a:rPr dirty="0" sz="2000" spc="-345" b="1">
                <a:latin typeface="Tahoma"/>
                <a:cs typeface="Tahoma"/>
              </a:rPr>
              <a:t>ะ</a:t>
            </a:r>
            <a:r>
              <a:rPr dirty="0" sz="2000" spc="-595" b="1">
                <a:latin typeface="Tahoma"/>
                <a:cs typeface="Tahoma"/>
              </a:rPr>
              <a:t>ค</a:t>
            </a:r>
            <a:r>
              <a:rPr dirty="0" sz="2000" spc="-340" b="1">
                <a:latin typeface="Tahoma"/>
                <a:cs typeface="Tahoma"/>
              </a:rPr>
              <a:t>ะ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884032" y="5941752"/>
            <a:ext cx="3905250" cy="508634"/>
            <a:chOff x="7884032" y="5941752"/>
            <a:chExt cx="3905250" cy="508634"/>
          </a:xfrm>
        </p:grpSpPr>
        <p:sp>
          <p:nvSpPr>
            <p:cNvPr id="40" name="object 40"/>
            <p:cNvSpPr/>
            <p:nvPr/>
          </p:nvSpPr>
          <p:spPr>
            <a:xfrm>
              <a:off x="7893557" y="5951277"/>
              <a:ext cx="3886200" cy="489584"/>
            </a:xfrm>
            <a:custGeom>
              <a:avLst/>
              <a:gdLst/>
              <a:ahLst/>
              <a:cxnLst/>
              <a:rect l="l" t="t" r="r" b="b"/>
              <a:pathLst>
                <a:path w="3886200" h="489585">
                  <a:moveTo>
                    <a:pt x="902116" y="81"/>
                  </a:moveTo>
                  <a:lnTo>
                    <a:pt x="852382" y="0"/>
                  </a:lnTo>
                  <a:lnTo>
                    <a:pt x="802647" y="283"/>
                  </a:lnTo>
                  <a:lnTo>
                    <a:pt x="752913" y="949"/>
                  </a:lnTo>
                  <a:lnTo>
                    <a:pt x="703178" y="2011"/>
                  </a:lnTo>
                  <a:lnTo>
                    <a:pt x="653444" y="3488"/>
                  </a:lnTo>
                  <a:lnTo>
                    <a:pt x="603710" y="5394"/>
                  </a:lnTo>
                  <a:lnTo>
                    <a:pt x="553976" y="7746"/>
                  </a:lnTo>
                  <a:lnTo>
                    <a:pt x="504242" y="10561"/>
                  </a:lnTo>
                  <a:lnTo>
                    <a:pt x="454508" y="13855"/>
                  </a:lnTo>
                  <a:lnTo>
                    <a:pt x="404775" y="17643"/>
                  </a:lnTo>
                  <a:lnTo>
                    <a:pt x="355041" y="21942"/>
                  </a:lnTo>
                  <a:lnTo>
                    <a:pt x="305307" y="26769"/>
                  </a:lnTo>
                  <a:lnTo>
                    <a:pt x="255574" y="32139"/>
                  </a:lnTo>
                  <a:lnTo>
                    <a:pt x="205841" y="38068"/>
                  </a:lnTo>
                  <a:lnTo>
                    <a:pt x="156107" y="44574"/>
                  </a:lnTo>
                  <a:lnTo>
                    <a:pt x="106374" y="51672"/>
                  </a:lnTo>
                  <a:lnTo>
                    <a:pt x="56642" y="59378"/>
                  </a:lnTo>
                  <a:lnTo>
                    <a:pt x="0" y="429710"/>
                  </a:lnTo>
                  <a:lnTo>
                    <a:pt x="49732" y="422004"/>
                  </a:lnTo>
                  <a:lnTo>
                    <a:pt x="99465" y="414906"/>
                  </a:lnTo>
                  <a:lnTo>
                    <a:pt x="149199" y="408400"/>
                  </a:lnTo>
                  <a:lnTo>
                    <a:pt x="198932" y="402471"/>
                  </a:lnTo>
                  <a:lnTo>
                    <a:pt x="248665" y="397101"/>
                  </a:lnTo>
                  <a:lnTo>
                    <a:pt x="298399" y="392274"/>
                  </a:lnTo>
                  <a:lnTo>
                    <a:pt x="348133" y="387975"/>
                  </a:lnTo>
                  <a:lnTo>
                    <a:pt x="397866" y="384187"/>
                  </a:lnTo>
                  <a:lnTo>
                    <a:pt x="447600" y="380893"/>
                  </a:lnTo>
                  <a:lnTo>
                    <a:pt x="497334" y="378078"/>
                  </a:lnTo>
                  <a:lnTo>
                    <a:pt x="547068" y="375726"/>
                  </a:lnTo>
                  <a:lnTo>
                    <a:pt x="596802" y="373820"/>
                  </a:lnTo>
                  <a:lnTo>
                    <a:pt x="646536" y="372343"/>
                  </a:lnTo>
                  <a:lnTo>
                    <a:pt x="696271" y="371281"/>
                  </a:lnTo>
                  <a:lnTo>
                    <a:pt x="746005" y="370615"/>
                  </a:lnTo>
                  <a:lnTo>
                    <a:pt x="795740" y="370331"/>
                  </a:lnTo>
                  <a:lnTo>
                    <a:pt x="845474" y="370413"/>
                  </a:lnTo>
                  <a:lnTo>
                    <a:pt x="895209" y="370843"/>
                  </a:lnTo>
                  <a:lnTo>
                    <a:pt x="944943" y="371605"/>
                  </a:lnTo>
                  <a:lnTo>
                    <a:pt x="994678" y="372684"/>
                  </a:lnTo>
                  <a:lnTo>
                    <a:pt x="1044413" y="374063"/>
                  </a:lnTo>
                  <a:lnTo>
                    <a:pt x="1094148" y="375726"/>
                  </a:lnTo>
                  <a:lnTo>
                    <a:pt x="1193618" y="379839"/>
                  </a:lnTo>
                  <a:lnTo>
                    <a:pt x="1293088" y="384892"/>
                  </a:lnTo>
                  <a:lnTo>
                    <a:pt x="1392558" y="390757"/>
                  </a:lnTo>
                  <a:lnTo>
                    <a:pt x="1492028" y="397303"/>
                  </a:lnTo>
                  <a:lnTo>
                    <a:pt x="1641234" y="408116"/>
                  </a:lnTo>
                  <a:lnTo>
                    <a:pt x="2188323" y="451304"/>
                  </a:lnTo>
                  <a:lnTo>
                    <a:pt x="2337529" y="462117"/>
                  </a:lnTo>
                  <a:lnTo>
                    <a:pt x="2436999" y="468663"/>
                  </a:lnTo>
                  <a:lnTo>
                    <a:pt x="2536469" y="474528"/>
                  </a:lnTo>
                  <a:lnTo>
                    <a:pt x="2635939" y="479582"/>
                  </a:lnTo>
                  <a:lnTo>
                    <a:pt x="2735409" y="483694"/>
                  </a:lnTo>
                  <a:lnTo>
                    <a:pt x="2785144" y="485357"/>
                  </a:lnTo>
                  <a:lnTo>
                    <a:pt x="2834879" y="486736"/>
                  </a:lnTo>
                  <a:lnTo>
                    <a:pt x="2884614" y="487815"/>
                  </a:lnTo>
                  <a:lnTo>
                    <a:pt x="2934348" y="488578"/>
                  </a:lnTo>
                  <a:lnTo>
                    <a:pt x="2984083" y="489008"/>
                  </a:lnTo>
                  <a:lnTo>
                    <a:pt x="3033817" y="489089"/>
                  </a:lnTo>
                  <a:lnTo>
                    <a:pt x="3083552" y="488805"/>
                  </a:lnTo>
                  <a:lnTo>
                    <a:pt x="3133286" y="488140"/>
                  </a:lnTo>
                  <a:lnTo>
                    <a:pt x="3183021" y="487077"/>
                  </a:lnTo>
                  <a:lnTo>
                    <a:pt x="3232755" y="485601"/>
                  </a:lnTo>
                  <a:lnTo>
                    <a:pt x="3282489" y="483694"/>
                  </a:lnTo>
                  <a:lnTo>
                    <a:pt x="3332223" y="481342"/>
                  </a:lnTo>
                  <a:lnTo>
                    <a:pt x="3381957" y="478527"/>
                  </a:lnTo>
                  <a:lnTo>
                    <a:pt x="3431691" y="475234"/>
                  </a:lnTo>
                  <a:lnTo>
                    <a:pt x="3481424" y="471446"/>
                  </a:lnTo>
                  <a:lnTo>
                    <a:pt x="3531158" y="467146"/>
                  </a:lnTo>
                  <a:lnTo>
                    <a:pt x="3580892" y="462320"/>
                  </a:lnTo>
                  <a:lnTo>
                    <a:pt x="3630625" y="456950"/>
                  </a:lnTo>
                  <a:lnTo>
                    <a:pt x="3680358" y="451020"/>
                  </a:lnTo>
                  <a:lnTo>
                    <a:pt x="3730092" y="444514"/>
                  </a:lnTo>
                  <a:lnTo>
                    <a:pt x="3779825" y="437416"/>
                  </a:lnTo>
                  <a:lnTo>
                    <a:pt x="3829558" y="429710"/>
                  </a:lnTo>
                  <a:lnTo>
                    <a:pt x="3886200" y="59378"/>
                  </a:lnTo>
                  <a:lnTo>
                    <a:pt x="3836467" y="67084"/>
                  </a:lnTo>
                  <a:lnTo>
                    <a:pt x="3786734" y="74182"/>
                  </a:lnTo>
                  <a:lnTo>
                    <a:pt x="3737000" y="80688"/>
                  </a:lnTo>
                  <a:lnTo>
                    <a:pt x="3687267" y="86618"/>
                  </a:lnTo>
                  <a:lnTo>
                    <a:pt x="3637534" y="91988"/>
                  </a:lnTo>
                  <a:lnTo>
                    <a:pt x="3587800" y="96814"/>
                  </a:lnTo>
                  <a:lnTo>
                    <a:pt x="3538066" y="101114"/>
                  </a:lnTo>
                  <a:lnTo>
                    <a:pt x="3488333" y="104902"/>
                  </a:lnTo>
                  <a:lnTo>
                    <a:pt x="3438599" y="108195"/>
                  </a:lnTo>
                  <a:lnTo>
                    <a:pt x="3388865" y="111010"/>
                  </a:lnTo>
                  <a:lnTo>
                    <a:pt x="3339131" y="113362"/>
                  </a:lnTo>
                  <a:lnTo>
                    <a:pt x="3289397" y="115269"/>
                  </a:lnTo>
                  <a:lnTo>
                    <a:pt x="3239663" y="116745"/>
                  </a:lnTo>
                  <a:lnTo>
                    <a:pt x="3189928" y="117808"/>
                  </a:lnTo>
                  <a:lnTo>
                    <a:pt x="3140194" y="118473"/>
                  </a:lnTo>
                  <a:lnTo>
                    <a:pt x="3090459" y="118757"/>
                  </a:lnTo>
                  <a:lnTo>
                    <a:pt x="3040725" y="118676"/>
                  </a:lnTo>
                  <a:lnTo>
                    <a:pt x="2990990" y="118246"/>
                  </a:lnTo>
                  <a:lnTo>
                    <a:pt x="2941256" y="117483"/>
                  </a:lnTo>
                  <a:lnTo>
                    <a:pt x="2891521" y="116404"/>
                  </a:lnTo>
                  <a:lnTo>
                    <a:pt x="2841786" y="115025"/>
                  </a:lnTo>
                  <a:lnTo>
                    <a:pt x="2792051" y="113362"/>
                  </a:lnTo>
                  <a:lnTo>
                    <a:pt x="2692581" y="109250"/>
                  </a:lnTo>
                  <a:lnTo>
                    <a:pt x="2593111" y="104196"/>
                  </a:lnTo>
                  <a:lnTo>
                    <a:pt x="2493641" y="98331"/>
                  </a:lnTo>
                  <a:lnTo>
                    <a:pt x="2394171" y="91785"/>
                  </a:lnTo>
                  <a:lnTo>
                    <a:pt x="2244965" y="80972"/>
                  </a:lnTo>
                  <a:lnTo>
                    <a:pt x="1697876" y="37784"/>
                  </a:lnTo>
                  <a:lnTo>
                    <a:pt x="1548670" y="26971"/>
                  </a:lnTo>
                  <a:lnTo>
                    <a:pt x="1449200" y="20425"/>
                  </a:lnTo>
                  <a:lnTo>
                    <a:pt x="1349730" y="14560"/>
                  </a:lnTo>
                  <a:lnTo>
                    <a:pt x="1250260" y="9507"/>
                  </a:lnTo>
                  <a:lnTo>
                    <a:pt x="1150790" y="5394"/>
                  </a:lnTo>
                  <a:lnTo>
                    <a:pt x="1101055" y="3731"/>
                  </a:lnTo>
                  <a:lnTo>
                    <a:pt x="1051320" y="2352"/>
                  </a:lnTo>
                  <a:lnTo>
                    <a:pt x="1001585" y="1273"/>
                  </a:lnTo>
                  <a:lnTo>
                    <a:pt x="951851" y="511"/>
                  </a:lnTo>
                  <a:lnTo>
                    <a:pt x="902116" y="81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893557" y="5951277"/>
              <a:ext cx="3886200" cy="489584"/>
            </a:xfrm>
            <a:custGeom>
              <a:avLst/>
              <a:gdLst/>
              <a:ahLst/>
              <a:cxnLst/>
              <a:rect l="l" t="t" r="r" b="b"/>
              <a:pathLst>
                <a:path w="3886200" h="489585">
                  <a:moveTo>
                    <a:pt x="56642" y="59378"/>
                  </a:moveTo>
                  <a:lnTo>
                    <a:pt x="106374" y="51672"/>
                  </a:lnTo>
                  <a:lnTo>
                    <a:pt x="156107" y="44574"/>
                  </a:lnTo>
                  <a:lnTo>
                    <a:pt x="205841" y="38068"/>
                  </a:lnTo>
                  <a:lnTo>
                    <a:pt x="255574" y="32139"/>
                  </a:lnTo>
                  <a:lnTo>
                    <a:pt x="305307" y="26769"/>
                  </a:lnTo>
                  <a:lnTo>
                    <a:pt x="355041" y="21942"/>
                  </a:lnTo>
                  <a:lnTo>
                    <a:pt x="404775" y="17643"/>
                  </a:lnTo>
                  <a:lnTo>
                    <a:pt x="454508" y="13855"/>
                  </a:lnTo>
                  <a:lnTo>
                    <a:pt x="504242" y="10561"/>
                  </a:lnTo>
                  <a:lnTo>
                    <a:pt x="553976" y="7746"/>
                  </a:lnTo>
                  <a:lnTo>
                    <a:pt x="603710" y="5394"/>
                  </a:lnTo>
                  <a:lnTo>
                    <a:pt x="653444" y="3488"/>
                  </a:lnTo>
                  <a:lnTo>
                    <a:pt x="703178" y="2011"/>
                  </a:lnTo>
                  <a:lnTo>
                    <a:pt x="752913" y="949"/>
                  </a:lnTo>
                  <a:lnTo>
                    <a:pt x="802647" y="283"/>
                  </a:lnTo>
                  <a:lnTo>
                    <a:pt x="852382" y="0"/>
                  </a:lnTo>
                  <a:lnTo>
                    <a:pt x="902116" y="81"/>
                  </a:lnTo>
                  <a:lnTo>
                    <a:pt x="951851" y="511"/>
                  </a:lnTo>
                  <a:lnTo>
                    <a:pt x="1001585" y="1273"/>
                  </a:lnTo>
                  <a:lnTo>
                    <a:pt x="1051320" y="2352"/>
                  </a:lnTo>
                  <a:lnTo>
                    <a:pt x="1101055" y="3731"/>
                  </a:lnTo>
                  <a:lnTo>
                    <a:pt x="1150790" y="5394"/>
                  </a:lnTo>
                  <a:lnTo>
                    <a:pt x="1200525" y="7324"/>
                  </a:lnTo>
                  <a:lnTo>
                    <a:pt x="1250260" y="9507"/>
                  </a:lnTo>
                  <a:lnTo>
                    <a:pt x="1299995" y="11924"/>
                  </a:lnTo>
                  <a:lnTo>
                    <a:pt x="1349730" y="14560"/>
                  </a:lnTo>
                  <a:lnTo>
                    <a:pt x="1399465" y="17399"/>
                  </a:lnTo>
                  <a:lnTo>
                    <a:pt x="1449200" y="20425"/>
                  </a:lnTo>
                  <a:lnTo>
                    <a:pt x="1498935" y="23621"/>
                  </a:lnTo>
                  <a:lnTo>
                    <a:pt x="1548670" y="26971"/>
                  </a:lnTo>
                  <a:lnTo>
                    <a:pt x="1598406" y="30459"/>
                  </a:lnTo>
                  <a:lnTo>
                    <a:pt x="1648141" y="34069"/>
                  </a:lnTo>
                  <a:lnTo>
                    <a:pt x="1697876" y="37784"/>
                  </a:lnTo>
                  <a:lnTo>
                    <a:pt x="1747612" y="41589"/>
                  </a:lnTo>
                  <a:lnTo>
                    <a:pt x="1797347" y="45466"/>
                  </a:lnTo>
                  <a:lnTo>
                    <a:pt x="1847082" y="49401"/>
                  </a:lnTo>
                  <a:lnTo>
                    <a:pt x="1896817" y="53375"/>
                  </a:lnTo>
                  <a:lnTo>
                    <a:pt x="1946553" y="57375"/>
                  </a:lnTo>
                  <a:lnTo>
                    <a:pt x="1996288" y="61382"/>
                  </a:lnTo>
                  <a:lnTo>
                    <a:pt x="2046024" y="65381"/>
                  </a:lnTo>
                  <a:lnTo>
                    <a:pt x="2095759" y="69356"/>
                  </a:lnTo>
                  <a:lnTo>
                    <a:pt x="2145494" y="73290"/>
                  </a:lnTo>
                  <a:lnTo>
                    <a:pt x="2195229" y="77167"/>
                  </a:lnTo>
                  <a:lnTo>
                    <a:pt x="2244965" y="80972"/>
                  </a:lnTo>
                  <a:lnTo>
                    <a:pt x="2294700" y="84687"/>
                  </a:lnTo>
                  <a:lnTo>
                    <a:pt x="2344435" y="88297"/>
                  </a:lnTo>
                  <a:lnTo>
                    <a:pt x="2394171" y="91785"/>
                  </a:lnTo>
                  <a:lnTo>
                    <a:pt x="2443906" y="95135"/>
                  </a:lnTo>
                  <a:lnTo>
                    <a:pt x="2493641" y="98331"/>
                  </a:lnTo>
                  <a:lnTo>
                    <a:pt x="2543376" y="101357"/>
                  </a:lnTo>
                  <a:lnTo>
                    <a:pt x="2593111" y="104196"/>
                  </a:lnTo>
                  <a:lnTo>
                    <a:pt x="2642846" y="106832"/>
                  </a:lnTo>
                  <a:lnTo>
                    <a:pt x="2692581" y="109250"/>
                  </a:lnTo>
                  <a:lnTo>
                    <a:pt x="2742316" y="111432"/>
                  </a:lnTo>
                  <a:lnTo>
                    <a:pt x="2792051" y="113362"/>
                  </a:lnTo>
                  <a:lnTo>
                    <a:pt x="2841786" y="115025"/>
                  </a:lnTo>
                  <a:lnTo>
                    <a:pt x="2891521" y="116404"/>
                  </a:lnTo>
                  <a:lnTo>
                    <a:pt x="2941256" y="117483"/>
                  </a:lnTo>
                  <a:lnTo>
                    <a:pt x="2990990" y="118246"/>
                  </a:lnTo>
                  <a:lnTo>
                    <a:pt x="3040725" y="118676"/>
                  </a:lnTo>
                  <a:lnTo>
                    <a:pt x="3090459" y="118757"/>
                  </a:lnTo>
                  <a:lnTo>
                    <a:pt x="3140194" y="118473"/>
                  </a:lnTo>
                  <a:lnTo>
                    <a:pt x="3189928" y="117808"/>
                  </a:lnTo>
                  <a:lnTo>
                    <a:pt x="3239663" y="116745"/>
                  </a:lnTo>
                  <a:lnTo>
                    <a:pt x="3289397" y="115269"/>
                  </a:lnTo>
                  <a:lnTo>
                    <a:pt x="3339131" y="113362"/>
                  </a:lnTo>
                  <a:lnTo>
                    <a:pt x="3388865" y="111010"/>
                  </a:lnTo>
                  <a:lnTo>
                    <a:pt x="3438599" y="108195"/>
                  </a:lnTo>
                  <a:lnTo>
                    <a:pt x="3488333" y="104902"/>
                  </a:lnTo>
                  <a:lnTo>
                    <a:pt x="3538066" y="101114"/>
                  </a:lnTo>
                  <a:lnTo>
                    <a:pt x="3587800" y="96814"/>
                  </a:lnTo>
                  <a:lnTo>
                    <a:pt x="3637534" y="91988"/>
                  </a:lnTo>
                  <a:lnTo>
                    <a:pt x="3687267" y="86618"/>
                  </a:lnTo>
                  <a:lnTo>
                    <a:pt x="3737000" y="80688"/>
                  </a:lnTo>
                  <a:lnTo>
                    <a:pt x="3786734" y="74182"/>
                  </a:lnTo>
                  <a:lnTo>
                    <a:pt x="3836467" y="67084"/>
                  </a:lnTo>
                  <a:lnTo>
                    <a:pt x="3886200" y="59378"/>
                  </a:lnTo>
                  <a:lnTo>
                    <a:pt x="3829558" y="429710"/>
                  </a:lnTo>
                  <a:lnTo>
                    <a:pt x="3779825" y="437416"/>
                  </a:lnTo>
                  <a:lnTo>
                    <a:pt x="3730092" y="444514"/>
                  </a:lnTo>
                  <a:lnTo>
                    <a:pt x="3680358" y="451020"/>
                  </a:lnTo>
                  <a:lnTo>
                    <a:pt x="3630625" y="456950"/>
                  </a:lnTo>
                  <a:lnTo>
                    <a:pt x="3580892" y="462320"/>
                  </a:lnTo>
                  <a:lnTo>
                    <a:pt x="3531158" y="467146"/>
                  </a:lnTo>
                  <a:lnTo>
                    <a:pt x="3481424" y="471446"/>
                  </a:lnTo>
                  <a:lnTo>
                    <a:pt x="3431691" y="475234"/>
                  </a:lnTo>
                  <a:lnTo>
                    <a:pt x="3381957" y="478527"/>
                  </a:lnTo>
                  <a:lnTo>
                    <a:pt x="3332223" y="481342"/>
                  </a:lnTo>
                  <a:lnTo>
                    <a:pt x="3282489" y="483694"/>
                  </a:lnTo>
                  <a:lnTo>
                    <a:pt x="3232755" y="485601"/>
                  </a:lnTo>
                  <a:lnTo>
                    <a:pt x="3183021" y="487077"/>
                  </a:lnTo>
                  <a:lnTo>
                    <a:pt x="3133286" y="488140"/>
                  </a:lnTo>
                  <a:lnTo>
                    <a:pt x="3083552" y="488805"/>
                  </a:lnTo>
                  <a:lnTo>
                    <a:pt x="3033817" y="489089"/>
                  </a:lnTo>
                  <a:lnTo>
                    <a:pt x="2984083" y="489008"/>
                  </a:lnTo>
                  <a:lnTo>
                    <a:pt x="2934348" y="488578"/>
                  </a:lnTo>
                  <a:lnTo>
                    <a:pt x="2884614" y="487815"/>
                  </a:lnTo>
                  <a:lnTo>
                    <a:pt x="2834879" y="486736"/>
                  </a:lnTo>
                  <a:lnTo>
                    <a:pt x="2785144" y="485357"/>
                  </a:lnTo>
                  <a:lnTo>
                    <a:pt x="2735409" y="483694"/>
                  </a:lnTo>
                  <a:lnTo>
                    <a:pt x="2685674" y="481764"/>
                  </a:lnTo>
                  <a:lnTo>
                    <a:pt x="2635939" y="479582"/>
                  </a:lnTo>
                  <a:lnTo>
                    <a:pt x="2586204" y="477164"/>
                  </a:lnTo>
                  <a:lnTo>
                    <a:pt x="2536469" y="474528"/>
                  </a:lnTo>
                  <a:lnTo>
                    <a:pt x="2486734" y="471689"/>
                  </a:lnTo>
                  <a:lnTo>
                    <a:pt x="2436999" y="468663"/>
                  </a:lnTo>
                  <a:lnTo>
                    <a:pt x="2387264" y="465467"/>
                  </a:lnTo>
                  <a:lnTo>
                    <a:pt x="2337529" y="462117"/>
                  </a:lnTo>
                  <a:lnTo>
                    <a:pt x="2287793" y="458629"/>
                  </a:lnTo>
                  <a:lnTo>
                    <a:pt x="2238058" y="455019"/>
                  </a:lnTo>
                  <a:lnTo>
                    <a:pt x="2188323" y="451304"/>
                  </a:lnTo>
                  <a:lnTo>
                    <a:pt x="2138587" y="447499"/>
                  </a:lnTo>
                  <a:lnTo>
                    <a:pt x="2088852" y="443622"/>
                  </a:lnTo>
                  <a:lnTo>
                    <a:pt x="2039117" y="439688"/>
                  </a:lnTo>
                  <a:lnTo>
                    <a:pt x="1989382" y="435713"/>
                  </a:lnTo>
                  <a:lnTo>
                    <a:pt x="1939646" y="431714"/>
                  </a:lnTo>
                  <a:lnTo>
                    <a:pt x="1889911" y="427707"/>
                  </a:lnTo>
                  <a:lnTo>
                    <a:pt x="1840175" y="423707"/>
                  </a:lnTo>
                  <a:lnTo>
                    <a:pt x="1790440" y="419733"/>
                  </a:lnTo>
                  <a:lnTo>
                    <a:pt x="1740705" y="415798"/>
                  </a:lnTo>
                  <a:lnTo>
                    <a:pt x="1690970" y="411921"/>
                  </a:lnTo>
                  <a:lnTo>
                    <a:pt x="1641234" y="408116"/>
                  </a:lnTo>
                  <a:lnTo>
                    <a:pt x="1591499" y="404401"/>
                  </a:lnTo>
                  <a:lnTo>
                    <a:pt x="1541764" y="400791"/>
                  </a:lnTo>
                  <a:lnTo>
                    <a:pt x="1492028" y="397303"/>
                  </a:lnTo>
                  <a:lnTo>
                    <a:pt x="1442293" y="393953"/>
                  </a:lnTo>
                  <a:lnTo>
                    <a:pt x="1392558" y="390757"/>
                  </a:lnTo>
                  <a:lnTo>
                    <a:pt x="1342823" y="387731"/>
                  </a:lnTo>
                  <a:lnTo>
                    <a:pt x="1293088" y="384892"/>
                  </a:lnTo>
                  <a:lnTo>
                    <a:pt x="1243353" y="382256"/>
                  </a:lnTo>
                  <a:lnTo>
                    <a:pt x="1193618" y="379839"/>
                  </a:lnTo>
                  <a:lnTo>
                    <a:pt x="1143883" y="377656"/>
                  </a:lnTo>
                  <a:lnTo>
                    <a:pt x="1094148" y="375726"/>
                  </a:lnTo>
                  <a:lnTo>
                    <a:pt x="1044413" y="374063"/>
                  </a:lnTo>
                  <a:lnTo>
                    <a:pt x="994678" y="372684"/>
                  </a:lnTo>
                  <a:lnTo>
                    <a:pt x="944943" y="371605"/>
                  </a:lnTo>
                  <a:lnTo>
                    <a:pt x="895209" y="370843"/>
                  </a:lnTo>
                  <a:lnTo>
                    <a:pt x="845474" y="370413"/>
                  </a:lnTo>
                  <a:lnTo>
                    <a:pt x="795740" y="370331"/>
                  </a:lnTo>
                  <a:lnTo>
                    <a:pt x="746005" y="370615"/>
                  </a:lnTo>
                  <a:lnTo>
                    <a:pt x="696271" y="371281"/>
                  </a:lnTo>
                  <a:lnTo>
                    <a:pt x="646536" y="372343"/>
                  </a:lnTo>
                  <a:lnTo>
                    <a:pt x="596802" y="373820"/>
                  </a:lnTo>
                  <a:lnTo>
                    <a:pt x="547068" y="375726"/>
                  </a:lnTo>
                  <a:lnTo>
                    <a:pt x="497334" y="378078"/>
                  </a:lnTo>
                  <a:lnTo>
                    <a:pt x="447600" y="380893"/>
                  </a:lnTo>
                  <a:lnTo>
                    <a:pt x="397866" y="384187"/>
                  </a:lnTo>
                  <a:lnTo>
                    <a:pt x="348133" y="387975"/>
                  </a:lnTo>
                  <a:lnTo>
                    <a:pt x="298399" y="392274"/>
                  </a:lnTo>
                  <a:lnTo>
                    <a:pt x="248665" y="397101"/>
                  </a:lnTo>
                  <a:lnTo>
                    <a:pt x="198932" y="402471"/>
                  </a:lnTo>
                  <a:lnTo>
                    <a:pt x="149199" y="408400"/>
                  </a:lnTo>
                  <a:lnTo>
                    <a:pt x="99465" y="414906"/>
                  </a:lnTo>
                  <a:lnTo>
                    <a:pt x="49732" y="422004"/>
                  </a:lnTo>
                  <a:lnTo>
                    <a:pt x="0" y="429710"/>
                  </a:lnTo>
                  <a:lnTo>
                    <a:pt x="56642" y="59378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8155051" y="5921755"/>
            <a:ext cx="29362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00" spc="-55" b="1">
                <a:solidFill>
                  <a:srgbClr val="FFFFFF"/>
                </a:solidFill>
                <a:latin typeface="Tahoma"/>
                <a:cs typeface="Tahoma"/>
              </a:rPr>
              <a:t>Family</a:t>
            </a:r>
            <a:r>
              <a:rPr dirty="0" sz="1800" spc="-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125" b="1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18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20" b="1">
                <a:latin typeface="Tahoma"/>
                <a:cs typeface="Tahoma"/>
              </a:rPr>
              <a:t>COVID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70" b="1">
                <a:latin typeface="Tahoma"/>
                <a:cs typeface="Tahoma"/>
              </a:rPr>
              <a:t>Free!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2800" spc="-655" b="1">
                <a:solidFill>
                  <a:srgbClr val="FFFFFF"/>
                </a:solidFill>
                <a:latin typeface="Tahoma"/>
                <a:cs typeface="Tahoma"/>
              </a:rPr>
              <a:t>ไ</a:t>
            </a:r>
            <a:r>
              <a:rPr dirty="0" sz="2800" spc="-860" b="1">
                <a:solidFill>
                  <a:srgbClr val="FFFFFF"/>
                </a:solidFill>
                <a:latin typeface="Tahoma"/>
                <a:cs typeface="Tahoma"/>
              </a:rPr>
              <a:t>ม</a:t>
            </a:r>
            <a:r>
              <a:rPr dirty="0" sz="2800" spc="5" b="1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dirty="0" sz="2800" spc="-850" b="1">
                <a:solidFill>
                  <a:srgbClr val="FFFFFF"/>
                </a:solidFill>
                <a:latin typeface="Tahoma"/>
                <a:cs typeface="Tahoma"/>
              </a:rPr>
              <a:t>ต</a:t>
            </a:r>
            <a:r>
              <a:rPr dirty="0" sz="2800" spc="-1920" b="1">
                <a:solidFill>
                  <a:srgbClr val="FFFFFF"/>
                </a:solidFill>
                <a:latin typeface="Tahoma"/>
                <a:cs typeface="Tahoma"/>
              </a:rPr>
              <a:t>ด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942197" y="5921755"/>
            <a:ext cx="5619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1140" algn="l"/>
              </a:tabLst>
            </a:pPr>
            <a:r>
              <a:rPr dirty="0" sz="2800" b="1">
                <a:solidFill>
                  <a:srgbClr val="FFFFFF"/>
                </a:solidFill>
                <a:latin typeface="Tahoma"/>
                <a:cs typeface="Tahoma"/>
              </a:rPr>
              <a:t>ิ	</a:t>
            </a:r>
            <a:r>
              <a:rPr dirty="0" sz="2800" spc="-869" b="1">
                <a:solidFill>
                  <a:srgbClr val="FFFFFF"/>
                </a:solidFill>
                <a:latin typeface="Tahoma"/>
                <a:cs typeface="Tahoma"/>
              </a:rPr>
              <a:t>เยๆ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113532" y="4183379"/>
            <a:ext cx="1856232" cy="1854708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5231891" y="1366774"/>
            <a:ext cx="4947285" cy="3850004"/>
            <a:chOff x="5231891" y="1366774"/>
            <a:chExt cx="4947285" cy="3850004"/>
          </a:xfrm>
        </p:grpSpPr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110983" y="2513076"/>
              <a:ext cx="1260348" cy="125882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31891" y="4183380"/>
              <a:ext cx="1432560" cy="103327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793991" y="1373124"/>
              <a:ext cx="3378835" cy="1231265"/>
            </a:xfrm>
            <a:custGeom>
              <a:avLst/>
              <a:gdLst/>
              <a:ahLst/>
              <a:cxnLst/>
              <a:rect l="l" t="t" r="r" b="b"/>
              <a:pathLst>
                <a:path w="3378834" h="1231264">
                  <a:moveTo>
                    <a:pt x="3378707" y="0"/>
                  </a:moveTo>
                  <a:lnTo>
                    <a:pt x="0" y="0"/>
                  </a:lnTo>
                  <a:lnTo>
                    <a:pt x="0" y="1094231"/>
                  </a:lnTo>
                  <a:lnTo>
                    <a:pt x="563117" y="1094231"/>
                  </a:lnTo>
                  <a:lnTo>
                    <a:pt x="985519" y="1231011"/>
                  </a:lnTo>
                  <a:lnTo>
                    <a:pt x="1407794" y="1094231"/>
                  </a:lnTo>
                  <a:lnTo>
                    <a:pt x="3378707" y="1094231"/>
                  </a:lnTo>
                  <a:lnTo>
                    <a:pt x="33787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793991" y="1373124"/>
              <a:ext cx="3378835" cy="1231265"/>
            </a:xfrm>
            <a:custGeom>
              <a:avLst/>
              <a:gdLst/>
              <a:ahLst/>
              <a:cxnLst/>
              <a:rect l="l" t="t" r="r" b="b"/>
              <a:pathLst>
                <a:path w="3378834" h="1231264">
                  <a:moveTo>
                    <a:pt x="0" y="0"/>
                  </a:moveTo>
                  <a:lnTo>
                    <a:pt x="563117" y="0"/>
                  </a:lnTo>
                  <a:lnTo>
                    <a:pt x="1407794" y="0"/>
                  </a:lnTo>
                  <a:lnTo>
                    <a:pt x="3378707" y="0"/>
                  </a:lnTo>
                  <a:lnTo>
                    <a:pt x="3378707" y="638301"/>
                  </a:lnTo>
                  <a:lnTo>
                    <a:pt x="3378707" y="911860"/>
                  </a:lnTo>
                  <a:lnTo>
                    <a:pt x="3378707" y="1094231"/>
                  </a:lnTo>
                  <a:lnTo>
                    <a:pt x="1407794" y="1094231"/>
                  </a:lnTo>
                  <a:lnTo>
                    <a:pt x="985519" y="1231011"/>
                  </a:lnTo>
                  <a:lnTo>
                    <a:pt x="563117" y="1094231"/>
                  </a:lnTo>
                  <a:lnTo>
                    <a:pt x="0" y="1094231"/>
                  </a:lnTo>
                  <a:lnTo>
                    <a:pt x="0" y="911860"/>
                  </a:lnTo>
                  <a:lnTo>
                    <a:pt x="0" y="63830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6904990" y="1394205"/>
            <a:ext cx="31597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543" sz="2700" spc="-517" b="1">
                <a:solidFill>
                  <a:srgbClr val="1382AC"/>
                </a:solidFill>
                <a:latin typeface="Tahoma"/>
                <a:cs typeface="Tahoma"/>
              </a:rPr>
              <a:t>ได้เลยค่ะ</a:t>
            </a:r>
            <a:r>
              <a:rPr dirty="0" baseline="1543" sz="2700" spc="-300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577" b="1">
                <a:solidFill>
                  <a:srgbClr val="1382AC"/>
                </a:solidFill>
                <a:latin typeface="Tahoma"/>
                <a:cs typeface="Tahoma"/>
              </a:rPr>
              <a:t>ต้องอย่</a:t>
            </a:r>
            <a:r>
              <a:rPr dirty="0" sz="1800" spc="-385" b="1">
                <a:solidFill>
                  <a:srgbClr val="1382AC"/>
                </a:solidFill>
                <a:latin typeface="Tahoma"/>
                <a:cs typeface="Tahoma"/>
              </a:rPr>
              <a:t>ู</a:t>
            </a:r>
            <a:r>
              <a:rPr dirty="0" baseline="1543" sz="2700" spc="-577" b="1">
                <a:solidFill>
                  <a:srgbClr val="1382AC"/>
                </a:solidFill>
                <a:latin typeface="Tahoma"/>
                <a:cs typeface="Tahoma"/>
              </a:rPr>
              <a:t>ใกล้หมอและพยาบาลแล้ว</a:t>
            </a:r>
            <a:r>
              <a:rPr dirty="0" baseline="1543" sz="2700" spc="-217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742" b="1">
                <a:solidFill>
                  <a:srgbClr val="1382AC"/>
                </a:solidFill>
                <a:latin typeface="Tahoma"/>
                <a:cs typeface="Tahoma"/>
              </a:rPr>
              <a:t>ถงึ</a:t>
            </a:r>
            <a:r>
              <a:rPr dirty="0" baseline="1543" sz="2700" spc="187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667" b="1">
                <a:solidFill>
                  <a:srgbClr val="1382AC"/>
                </a:solidFill>
                <a:latin typeface="Tahoma"/>
                <a:cs typeface="Tahoma"/>
              </a:rPr>
              <a:t>อาการ</a:t>
            </a:r>
            <a:endParaRPr baseline="1543" sz="27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92797" y="1609090"/>
            <a:ext cx="3183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543" sz="2700" spc="-585" b="1">
                <a:solidFill>
                  <a:srgbClr val="1382AC"/>
                </a:solidFill>
                <a:latin typeface="Tahoma"/>
                <a:cs typeface="Tahoma"/>
              </a:rPr>
              <a:t>จะไม่หนักแต่อาการกอาจจะเปลยี่</a:t>
            </a:r>
            <a:r>
              <a:rPr dirty="0" baseline="1543" sz="2700" spc="419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577" b="1">
                <a:solidFill>
                  <a:srgbClr val="1382AC"/>
                </a:solidFill>
                <a:latin typeface="Tahoma"/>
                <a:cs typeface="Tahoma"/>
              </a:rPr>
              <a:t>นแปลงเร็วมาก</a:t>
            </a:r>
            <a:r>
              <a:rPr dirty="0" baseline="1543" sz="2700" spc="-240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697" b="1">
                <a:solidFill>
                  <a:srgbClr val="1382AC"/>
                </a:solidFill>
                <a:latin typeface="Tahoma"/>
                <a:cs typeface="Tahoma"/>
              </a:rPr>
              <a:t>ค</a:t>
            </a:r>
            <a:r>
              <a:rPr dirty="0" sz="1800" spc="-465" b="1">
                <a:solidFill>
                  <a:srgbClr val="1382AC"/>
                </a:solidFill>
                <a:latin typeface="Tahoma"/>
                <a:cs typeface="Tahoma"/>
              </a:rPr>
              <a:t>ุ</a:t>
            </a:r>
            <a:r>
              <a:rPr dirty="0" baseline="1543" sz="2700" spc="-697" b="1">
                <a:solidFill>
                  <a:srgbClr val="1382AC"/>
                </a:solidFill>
                <a:latin typeface="Tahoma"/>
                <a:cs typeface="Tahoma"/>
              </a:rPr>
              <a:t>ณ</a:t>
            </a:r>
            <a:endParaRPr baseline="1543" sz="27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852157" y="1799589"/>
            <a:ext cx="3261995" cy="54991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222250" marR="30480" indent="-184785">
              <a:lnSpc>
                <a:spcPct val="80200"/>
              </a:lnSpc>
              <a:spcBef>
                <a:spcPts val="580"/>
              </a:spcBef>
            </a:pPr>
            <a:r>
              <a:rPr dirty="0" baseline="1543" sz="2700" spc="-509" b="1">
                <a:solidFill>
                  <a:srgbClr val="1382AC"/>
                </a:solidFill>
                <a:latin typeface="Tahoma"/>
                <a:cs typeface="Tahoma"/>
              </a:rPr>
              <a:t>แม่ไม่ประมาทค่ะ</a:t>
            </a:r>
            <a:r>
              <a:rPr dirty="0" baseline="1543" sz="2700" spc="-23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847" b="1">
                <a:solidFill>
                  <a:srgbClr val="1382AC"/>
                </a:solidFill>
                <a:latin typeface="Tahoma"/>
                <a:cs typeface="Tahoma"/>
              </a:rPr>
              <a:t>ลก</a:t>
            </a:r>
            <a:r>
              <a:rPr dirty="0" sz="1800" spc="-565" b="1">
                <a:solidFill>
                  <a:srgbClr val="1382AC"/>
                </a:solidFill>
                <a:latin typeface="Tahoma"/>
                <a:cs typeface="Tahoma"/>
              </a:rPr>
              <a:t>ู</a:t>
            </a:r>
            <a:r>
              <a:rPr dirty="0" sz="1800" spc="180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750" b="1">
                <a:solidFill>
                  <a:srgbClr val="1382AC"/>
                </a:solidFill>
                <a:latin typeface="Tahoma"/>
                <a:cs typeface="Tahoma"/>
              </a:rPr>
              <a:t>ยงั</a:t>
            </a:r>
            <a:r>
              <a:rPr dirty="0" baseline="1543" sz="2700" spc="-135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9722" sz="3000" spc="-952" b="1">
                <a:solidFill>
                  <a:srgbClr val="1382AC"/>
                </a:solidFill>
                <a:latin typeface="Tahoma"/>
                <a:cs typeface="Tahoma"/>
              </a:rPr>
              <a:t>“</a:t>
            </a:r>
            <a:r>
              <a:rPr dirty="0" baseline="1543" sz="2700" spc="-952" b="1">
                <a:solidFill>
                  <a:srgbClr val="1382AC"/>
                </a:solidFill>
                <a:latin typeface="Tahoma"/>
                <a:cs typeface="Tahoma"/>
              </a:rPr>
              <a:t>เล</a:t>
            </a:r>
            <a:r>
              <a:rPr dirty="0" baseline="9722" sz="3000" spc="-952" b="1">
                <a:solidFill>
                  <a:srgbClr val="1382AC"/>
                </a:solidFill>
                <a:latin typeface="Tahoma"/>
                <a:cs typeface="Tahoma"/>
              </a:rPr>
              <a:t>“</a:t>
            </a:r>
            <a:r>
              <a:rPr dirty="0" baseline="1543" sz="2700" spc="-952" b="1">
                <a:solidFill>
                  <a:srgbClr val="1382AC"/>
                </a:solidFill>
                <a:latin typeface="Tahoma"/>
                <a:cs typeface="Tahoma"/>
              </a:rPr>
              <a:t>ก็</a:t>
            </a:r>
            <a:r>
              <a:rPr dirty="0" baseline="1543" sz="2700" spc="77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757" b="1">
                <a:solidFill>
                  <a:srgbClr val="1382AC"/>
                </a:solidFill>
                <a:latin typeface="Tahoma"/>
                <a:cs typeface="Tahoma"/>
              </a:rPr>
              <a:t>สามกี</a:t>
            </a:r>
            <a:r>
              <a:rPr dirty="0" baseline="1543" sz="2700" spc="120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885" b="1">
                <a:solidFill>
                  <a:srgbClr val="1382AC"/>
                </a:solidFill>
                <a:latin typeface="Tahoma"/>
                <a:cs typeface="Tahoma"/>
              </a:rPr>
              <a:t>ย็</a:t>
            </a:r>
            <a:r>
              <a:rPr dirty="0" baseline="1543" sz="2700" spc="240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735" b="1">
                <a:solidFill>
                  <a:srgbClr val="1382AC"/>
                </a:solidFill>
                <a:latin typeface="Tahoma"/>
                <a:cs typeface="Tahoma"/>
              </a:rPr>
              <a:t>งั</a:t>
            </a:r>
            <a:r>
              <a:rPr dirty="0" baseline="1543" sz="2700" spc="104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480" b="1">
                <a:solidFill>
                  <a:srgbClr val="1382AC"/>
                </a:solidFill>
                <a:latin typeface="Tahoma"/>
                <a:cs typeface="Tahoma"/>
              </a:rPr>
              <a:t>หล่อเฟี้ </a:t>
            </a:r>
            <a:r>
              <a:rPr dirty="0" baseline="1543" sz="2700" spc="-630" b="1">
                <a:solidFill>
                  <a:srgbClr val="1382AC"/>
                </a:solidFill>
                <a:latin typeface="Tahoma"/>
                <a:cs typeface="Tahoma"/>
              </a:rPr>
              <a:t>ยว</a:t>
            </a:r>
            <a:r>
              <a:rPr dirty="0" baseline="1543" sz="2700" spc="-307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652" b="1">
                <a:solidFill>
                  <a:srgbClr val="1382AC"/>
                </a:solidFill>
                <a:latin typeface="Tahoma"/>
                <a:cs typeface="Tahoma"/>
              </a:rPr>
              <a:t>ทบี่</a:t>
            </a:r>
            <a:r>
              <a:rPr dirty="0" baseline="1543" sz="2700" spc="32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419" b="1">
                <a:solidFill>
                  <a:srgbClr val="1382AC"/>
                </a:solidFill>
                <a:latin typeface="Tahoma"/>
                <a:cs typeface="Tahoma"/>
              </a:rPr>
              <a:t>้าน </a:t>
            </a:r>
            <a:r>
              <a:rPr dirty="0" baseline="1543" sz="2700" spc="-77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847" b="1">
                <a:solidFill>
                  <a:srgbClr val="1382AC"/>
                </a:solidFill>
                <a:latin typeface="Tahoma"/>
                <a:cs typeface="Tahoma"/>
              </a:rPr>
              <a:t>กส็</a:t>
            </a:r>
            <a:r>
              <a:rPr dirty="0" baseline="1543" sz="2700" spc="26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sz="1800" spc="-385" b="1">
                <a:solidFill>
                  <a:srgbClr val="1382AC"/>
                </a:solidFill>
                <a:latin typeface="Tahoma"/>
                <a:cs typeface="Tahoma"/>
              </a:rPr>
              <a:t>ู</a:t>
            </a:r>
            <a:r>
              <a:rPr dirty="0" baseline="1543" sz="2700" spc="-577" b="1">
                <a:solidFill>
                  <a:srgbClr val="1382AC"/>
                </a:solidFill>
                <a:latin typeface="Tahoma"/>
                <a:cs typeface="Tahoma"/>
              </a:rPr>
              <a:t>งวยั</a:t>
            </a:r>
            <a:r>
              <a:rPr dirty="0" baseline="1543" sz="2700" spc="-569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577" b="1">
                <a:solidFill>
                  <a:srgbClr val="1382AC"/>
                </a:solidFill>
                <a:latin typeface="Tahoma"/>
                <a:cs typeface="Tahoma"/>
              </a:rPr>
              <a:t>เยอะ</a:t>
            </a:r>
            <a:r>
              <a:rPr dirty="0" baseline="1543" sz="2700" spc="-555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847" b="1">
                <a:solidFill>
                  <a:srgbClr val="1382AC"/>
                </a:solidFill>
                <a:latin typeface="Tahoma"/>
                <a:cs typeface="Tahoma"/>
              </a:rPr>
              <a:t>ลก</a:t>
            </a:r>
            <a:r>
              <a:rPr dirty="0" sz="1800" spc="-565" b="1">
                <a:solidFill>
                  <a:srgbClr val="1382AC"/>
                </a:solidFill>
                <a:latin typeface="Tahoma"/>
                <a:cs typeface="Tahoma"/>
              </a:rPr>
              <a:t>ู</a:t>
            </a:r>
            <a:r>
              <a:rPr dirty="0" sz="1800" spc="185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667" b="1">
                <a:solidFill>
                  <a:srgbClr val="1382AC"/>
                </a:solidFill>
                <a:latin typeface="Tahoma"/>
                <a:cs typeface="Tahoma"/>
              </a:rPr>
              <a:t>น้องกต็</a:t>
            </a:r>
            <a:r>
              <a:rPr dirty="0" baseline="1543" sz="2700" spc="-615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502" b="1">
                <a:solidFill>
                  <a:srgbClr val="1382AC"/>
                </a:solidFill>
                <a:latin typeface="Tahoma"/>
                <a:cs typeface="Tahoma"/>
              </a:rPr>
              <a:t>้องด</a:t>
            </a:r>
            <a:r>
              <a:rPr dirty="0" sz="1800" spc="-335" b="1">
                <a:solidFill>
                  <a:srgbClr val="1382AC"/>
                </a:solidFill>
                <a:latin typeface="Tahoma"/>
                <a:cs typeface="Tahoma"/>
              </a:rPr>
              <a:t>ู</a:t>
            </a:r>
            <a:r>
              <a:rPr dirty="0" baseline="1543" sz="2700" spc="-502" b="1">
                <a:solidFill>
                  <a:srgbClr val="1382AC"/>
                </a:solidFill>
                <a:latin typeface="Tahoma"/>
                <a:cs typeface="Tahoma"/>
              </a:rPr>
              <a:t>แล</a:t>
            </a:r>
            <a:r>
              <a:rPr dirty="0" baseline="1543" sz="2700" spc="-322" b="1">
                <a:solidFill>
                  <a:srgbClr val="1382AC"/>
                </a:solidFill>
                <a:latin typeface="Tahoma"/>
                <a:cs typeface="Tahoma"/>
              </a:rPr>
              <a:t> </a:t>
            </a:r>
            <a:r>
              <a:rPr dirty="0" baseline="1543" sz="2700" spc="-615" b="1">
                <a:solidFill>
                  <a:srgbClr val="1382AC"/>
                </a:solidFill>
                <a:latin typeface="Tahoma"/>
                <a:cs typeface="Tahoma"/>
              </a:rPr>
              <a:t>อยากหายไวๆค่ะ</a:t>
            </a:r>
            <a:endParaRPr baseline="1543" sz="2700">
              <a:latin typeface="Tahoma"/>
              <a:cs typeface="Tahoma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332466" y="1862454"/>
            <a:ext cx="1495678" cy="911860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8175752" y="4117975"/>
            <a:ext cx="13760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34" b="1">
                <a:latin typeface="Tahoma"/>
                <a:cs typeface="Tahoma"/>
              </a:rPr>
              <a:t>ครอบครัวกไปตรวจ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79856" y="4357496"/>
            <a:ext cx="8959850" cy="1054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2160"/>
              </a:lnSpc>
              <a:spcBef>
                <a:spcPts val="100"/>
              </a:spcBef>
              <a:tabLst>
                <a:tab pos="7708265" algn="l"/>
              </a:tabLst>
            </a:pPr>
            <a:r>
              <a:rPr dirty="0" sz="2000" spc="-385" b="1">
                <a:latin typeface="Tahoma"/>
                <a:cs typeface="Tahoma"/>
              </a:rPr>
              <a:t>เมื่อเข้าพกใน</a:t>
            </a:r>
            <a:r>
              <a:rPr dirty="0" sz="2000" spc="-229" b="1">
                <a:latin typeface="Tahoma"/>
                <a:cs typeface="Tahoma"/>
              </a:rPr>
              <a:t> </a:t>
            </a:r>
            <a:r>
              <a:rPr dirty="0" u="sng" sz="1800" spc="-40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Hospitel</a:t>
            </a:r>
            <a:r>
              <a:rPr dirty="0" u="sng" sz="1800" spc="-2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800" spc="-3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ทางทมแพทย์ท</a:t>
            </a:r>
            <a:r>
              <a:rPr dirty="0" sz="1800" spc="-380" b="1">
                <a:solidFill>
                  <a:srgbClr val="FF0000"/>
                </a:solidFill>
                <a:latin typeface="Tahoma"/>
                <a:cs typeface="Tahoma"/>
              </a:rPr>
              <a:t>ี่	</a:t>
            </a:r>
            <a:r>
              <a:rPr dirty="0" baseline="2777" sz="3000" spc="-652" b="1">
                <a:latin typeface="Tahoma"/>
                <a:cs typeface="Tahoma"/>
              </a:rPr>
              <a:t>รอบสองวนนีพอด</a:t>
            </a:r>
            <a:endParaRPr baseline="2777" sz="3000">
              <a:latin typeface="Tahoma"/>
              <a:cs typeface="Tahoma"/>
            </a:endParaRPr>
          </a:p>
          <a:p>
            <a:pPr algn="just" marL="12700" marR="6468745">
              <a:lnSpc>
                <a:spcPct val="78700"/>
              </a:lnSpc>
              <a:spcBef>
                <a:spcPts val="275"/>
              </a:spcBef>
            </a:pPr>
            <a:r>
              <a:rPr dirty="0" u="sng" sz="1800" spc="-5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ด</a:t>
            </a:r>
            <a:r>
              <a:rPr dirty="0" u="sng" sz="1800" spc="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ู</a:t>
            </a:r>
            <a:r>
              <a:rPr dirty="0" u="sng" sz="1800" spc="-5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แ</a:t>
            </a:r>
            <a:r>
              <a:rPr dirty="0" u="sng" sz="1800" spc="-4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ล</a:t>
            </a:r>
            <a:r>
              <a:rPr dirty="0" u="sng" sz="1800" spc="-54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ก</a:t>
            </a:r>
            <a:r>
              <a:rPr dirty="0" u="sng" sz="1800" spc="-109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จ</a:t>
            </a:r>
            <a:r>
              <a:rPr dirty="0" u="sng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็</a:t>
            </a:r>
            <a:r>
              <a:rPr dirty="0" u="sng" sz="1800" spc="1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800" spc="-2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ะ</a:t>
            </a:r>
            <a:r>
              <a:rPr dirty="0" u="sng" sz="1800" spc="-509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ถ</a:t>
            </a:r>
            <a:r>
              <a:rPr dirty="0" u="sng" sz="1800" spc="-44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u="sng" sz="1800" spc="-4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ม</a:t>
            </a:r>
            <a:r>
              <a:rPr dirty="0" u="sng" sz="1800" spc="-43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ป</a:t>
            </a:r>
            <a:r>
              <a:rPr dirty="0" u="sng" sz="1800" spc="-3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ร</a:t>
            </a:r>
            <a:r>
              <a:rPr dirty="0" u="sng" sz="1800" spc="-2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ะ</a:t>
            </a:r>
            <a:r>
              <a:rPr dirty="0" u="sng" sz="1800" spc="-3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ว</a:t>
            </a:r>
            <a:r>
              <a:rPr dirty="0" u="sng" sz="1800" spc="-123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ต</a:t>
            </a:r>
            <a:r>
              <a:rPr dirty="0" u="sng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ั</a:t>
            </a:r>
            <a:r>
              <a:rPr dirty="0" u="sng" sz="1800" spc="2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ิ</a:t>
            </a:r>
            <a:r>
              <a:rPr dirty="0" u="sng" sz="1800" spc="-3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</a:t>
            </a:r>
            <a:r>
              <a:rPr dirty="0" u="sng" sz="1800" spc="-3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ร</a:t>
            </a:r>
            <a:r>
              <a:rPr dirty="0" u="sng" sz="1800" spc="-44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า</a:t>
            </a:r>
            <a:r>
              <a:rPr dirty="0" sz="1800" spc="-2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84" b="1">
                <a:latin typeface="Tahoma"/>
                <a:cs typeface="Tahoma"/>
              </a:rPr>
              <a:t>อา</a:t>
            </a:r>
            <a:r>
              <a:rPr dirty="0" sz="2000" spc="-525" b="1">
                <a:latin typeface="Tahoma"/>
                <a:cs typeface="Tahoma"/>
              </a:rPr>
              <a:t>จ</a:t>
            </a:r>
            <a:r>
              <a:rPr dirty="0" sz="2000" spc="-409" b="1">
                <a:latin typeface="Tahoma"/>
                <a:cs typeface="Tahoma"/>
              </a:rPr>
              <a:t>จ</a:t>
            </a:r>
            <a:r>
              <a:rPr dirty="0" sz="2000" spc="-330" b="1">
                <a:latin typeface="Tahoma"/>
                <a:cs typeface="Tahoma"/>
              </a:rPr>
              <a:t>ะ</a:t>
            </a:r>
            <a:r>
              <a:rPr dirty="0" sz="2000" spc="-380" b="1">
                <a:latin typeface="Tahoma"/>
                <a:cs typeface="Tahoma"/>
              </a:rPr>
              <a:t>มีกา</a:t>
            </a:r>
            <a:r>
              <a:rPr dirty="0" sz="2000" spc="-420" b="1">
                <a:latin typeface="Tahoma"/>
                <a:cs typeface="Tahoma"/>
              </a:rPr>
              <a:t>ร</a:t>
            </a:r>
            <a:r>
              <a:rPr dirty="0" sz="2000" spc="-270" b="1">
                <a:latin typeface="Tahoma"/>
                <a:cs typeface="Tahoma"/>
              </a:rPr>
              <a:t> </a:t>
            </a:r>
            <a:r>
              <a:rPr dirty="0" sz="2000" spc="-409" b="1">
                <a:latin typeface="Tahoma"/>
                <a:cs typeface="Tahoma"/>
              </a:rPr>
              <a:t>X</a:t>
            </a:r>
            <a:r>
              <a:rPr dirty="0" sz="2000" spc="-335" b="1">
                <a:latin typeface="Tahoma"/>
                <a:cs typeface="Tahoma"/>
              </a:rPr>
              <a:t>-  </a:t>
            </a:r>
            <a:r>
              <a:rPr dirty="0" sz="2000" spc="-440" b="1">
                <a:latin typeface="Tahoma"/>
                <a:cs typeface="Tahoma"/>
              </a:rPr>
              <a:t>ray</a:t>
            </a:r>
            <a:r>
              <a:rPr dirty="0" sz="2000" spc="70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ปอ</a:t>
            </a:r>
            <a:r>
              <a:rPr dirty="0" sz="2000" spc="-525" b="1">
                <a:latin typeface="Tahoma"/>
                <a:cs typeface="Tahoma"/>
              </a:rPr>
              <a:t>ด</a:t>
            </a:r>
            <a:r>
              <a:rPr dirty="0" sz="2000" spc="-295" b="1">
                <a:latin typeface="Tahoma"/>
                <a:cs typeface="Tahoma"/>
              </a:rPr>
              <a:t>,</a:t>
            </a:r>
            <a:r>
              <a:rPr dirty="0" sz="2000" spc="-28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ตรว</a:t>
            </a:r>
            <a:r>
              <a:rPr dirty="0" sz="2000" spc="-455" b="1">
                <a:latin typeface="Tahoma"/>
                <a:cs typeface="Tahoma"/>
              </a:rPr>
              <a:t>จ</a:t>
            </a:r>
            <a:r>
              <a:rPr dirty="0" sz="2000" spc="-520" b="1">
                <a:latin typeface="Tahoma"/>
                <a:cs typeface="Tahoma"/>
              </a:rPr>
              <a:t>ค</a:t>
            </a:r>
            <a:r>
              <a:rPr dirty="0" sz="2000" spc="-405" b="1">
                <a:latin typeface="Tahoma"/>
                <a:cs typeface="Tahoma"/>
              </a:rPr>
              <a:t>ว</a:t>
            </a:r>
            <a:r>
              <a:rPr dirty="0" sz="2000" spc="-505" b="1">
                <a:latin typeface="Tahoma"/>
                <a:cs typeface="Tahoma"/>
              </a:rPr>
              <a:t>ามด</a:t>
            </a:r>
            <a:r>
              <a:rPr dirty="0" sz="2000" spc="-1350" b="1">
                <a:latin typeface="Tahoma"/>
                <a:cs typeface="Tahoma"/>
              </a:rPr>
              <a:t>น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 </a:t>
            </a:r>
            <a:r>
              <a:rPr dirty="0" sz="2000" spc="-260" b="1">
                <a:latin typeface="Tahoma"/>
                <a:cs typeface="Tahoma"/>
              </a:rPr>
              <a:t> </a:t>
            </a:r>
            <a:r>
              <a:rPr dirty="0" sz="2000" spc="-295" b="1">
                <a:latin typeface="Tahoma"/>
                <a:cs typeface="Tahoma"/>
              </a:rPr>
              <a:t>,</a:t>
            </a:r>
            <a:r>
              <a:rPr dirty="0" sz="2000" spc="-245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ตรว</a:t>
            </a:r>
            <a:r>
              <a:rPr dirty="0" sz="2000" spc="-455" b="1">
                <a:latin typeface="Tahoma"/>
                <a:cs typeface="Tahoma"/>
              </a:rPr>
              <a:t>จ</a:t>
            </a:r>
            <a:r>
              <a:rPr dirty="0" sz="2000" spc="-390" b="1">
                <a:latin typeface="Tahoma"/>
                <a:cs typeface="Tahoma"/>
              </a:rPr>
              <a:t>การ  </a:t>
            </a:r>
            <a:r>
              <a:rPr dirty="0" sz="2000" spc="-445" b="1">
                <a:latin typeface="Tahoma"/>
                <a:cs typeface="Tahoma"/>
              </a:rPr>
              <a:t>หายใจ,วดไข้</a:t>
            </a:r>
            <a:r>
              <a:rPr dirty="0" sz="2000" spc="-305" b="1"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หรือเจาะเลือด</a:t>
            </a:r>
            <a:r>
              <a:rPr dirty="0" sz="2000" spc="-235" b="1">
                <a:latin typeface="Tahoma"/>
                <a:cs typeface="Tahoma"/>
              </a:rPr>
              <a:t> </a:t>
            </a:r>
            <a:r>
              <a:rPr dirty="0" sz="2000" spc="-430" b="1">
                <a:latin typeface="Tahoma"/>
                <a:cs typeface="Tahoma"/>
              </a:rPr>
              <a:t>แล้วแต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9856" y="5321909"/>
            <a:ext cx="230632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75" b="1">
                <a:latin typeface="Tahoma"/>
                <a:cs typeface="Tahoma"/>
              </a:rPr>
              <a:t>อาการและโรคประจ˚าตวของแต่ละ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9856" y="5564835"/>
            <a:ext cx="2212975" cy="57467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81915">
              <a:lnSpc>
                <a:spcPct val="80000"/>
              </a:lnSpc>
              <a:spcBef>
                <a:spcPts val="580"/>
              </a:spcBef>
            </a:pPr>
            <a:r>
              <a:rPr dirty="0" sz="2000" spc="-509" b="1">
                <a:latin typeface="Tahoma"/>
                <a:cs typeface="Tahoma"/>
              </a:rPr>
              <a:t>ค</a:t>
            </a:r>
            <a:r>
              <a:rPr dirty="0" sz="2000" spc="-500" b="1">
                <a:latin typeface="Tahoma"/>
                <a:cs typeface="Tahoma"/>
              </a:rPr>
              <a:t>น</a:t>
            </a:r>
            <a:r>
              <a:rPr dirty="0" sz="2000" spc="-260" b="1">
                <a:latin typeface="Tahoma"/>
                <a:cs typeface="Tahoma"/>
              </a:rPr>
              <a:t> </a:t>
            </a:r>
            <a:r>
              <a:rPr dirty="0" sz="2000" spc="-409" b="1">
                <a:latin typeface="Tahoma"/>
                <a:cs typeface="Tahoma"/>
              </a:rPr>
              <a:t>จ</a:t>
            </a:r>
            <a:r>
              <a:rPr dirty="0" sz="2000" spc="-330" b="1">
                <a:latin typeface="Tahoma"/>
                <a:cs typeface="Tahoma"/>
              </a:rPr>
              <a:t>ะ</a:t>
            </a:r>
            <a:r>
              <a:rPr dirty="0" sz="2000" spc="-395" b="1">
                <a:latin typeface="Tahoma"/>
                <a:cs typeface="Tahoma"/>
              </a:rPr>
              <a:t>มีการ</a:t>
            </a:r>
            <a:r>
              <a:rPr dirty="0" sz="2000" spc="-525" b="1">
                <a:latin typeface="Tahoma"/>
                <a:cs typeface="Tahoma"/>
              </a:rPr>
              <a:t>แ</a:t>
            </a:r>
            <a:r>
              <a:rPr dirty="0" sz="2000" spc="-355" b="1">
                <a:latin typeface="Tahoma"/>
                <a:cs typeface="Tahoma"/>
              </a:rPr>
              <a:t>นะ</a:t>
            </a:r>
            <a:r>
              <a:rPr dirty="0" sz="2000" spc="-434" b="1">
                <a:latin typeface="Tahoma"/>
                <a:cs typeface="Tahoma"/>
              </a:rPr>
              <a:t>น</a:t>
            </a:r>
            <a:r>
              <a:rPr dirty="0" sz="2000" spc="-1075" b="1">
                <a:latin typeface="Tahoma"/>
                <a:cs typeface="Tahoma"/>
              </a:rPr>
              <a:t>˚</a:t>
            </a:r>
            <a:r>
              <a:rPr dirty="0" sz="2000" spc="-550" b="1">
                <a:latin typeface="Tahoma"/>
                <a:cs typeface="Tahoma"/>
              </a:rPr>
              <a:t>าก</a:t>
            </a:r>
            <a:r>
              <a:rPr dirty="0" sz="2000" spc="-495" b="1">
                <a:latin typeface="Tahoma"/>
                <a:cs typeface="Tahoma"/>
              </a:rPr>
              <a:t>า</a:t>
            </a:r>
            <a:r>
              <a:rPr dirty="0" sz="2000" spc="-430" b="1">
                <a:latin typeface="Tahoma"/>
                <a:cs typeface="Tahoma"/>
              </a:rPr>
              <a:t>รป</a:t>
            </a:r>
            <a:r>
              <a:rPr dirty="0" sz="2000" spc="-500" b="1">
                <a:latin typeface="Tahoma"/>
                <a:cs typeface="Tahoma"/>
              </a:rPr>
              <a:t>ฎ</a:t>
            </a:r>
            <a:r>
              <a:rPr dirty="0" sz="2000" spc="-340" b="1">
                <a:latin typeface="Tahoma"/>
                <a:cs typeface="Tahoma"/>
              </a:rPr>
              <a:t>บัต</a:t>
            </a:r>
            <a:r>
              <a:rPr dirty="0" sz="2000" spc="-1370" b="1">
                <a:latin typeface="Tahoma"/>
                <a:cs typeface="Tahoma"/>
              </a:rPr>
              <a:t>ต</a:t>
            </a:r>
            <a:r>
              <a:rPr dirty="0" sz="2000" b="1">
                <a:latin typeface="Tahoma"/>
                <a:cs typeface="Tahoma"/>
              </a:rPr>
              <a:t>ิ</a:t>
            </a:r>
            <a:r>
              <a:rPr dirty="0" sz="2000" spc="235" b="1">
                <a:latin typeface="Tahoma"/>
                <a:cs typeface="Tahoma"/>
              </a:rPr>
              <a:t> </a:t>
            </a:r>
            <a:r>
              <a:rPr dirty="0" sz="2000" spc="-950" b="1">
                <a:latin typeface="Tahoma"/>
                <a:cs typeface="Tahoma"/>
              </a:rPr>
              <a:t>ว  </a:t>
            </a:r>
            <a:r>
              <a:rPr dirty="0" sz="2000" spc="-390" b="1">
                <a:latin typeface="Tahoma"/>
                <a:cs typeface="Tahoma"/>
              </a:rPr>
              <a:t>ตอนอยู่รักษา</a:t>
            </a:r>
            <a:r>
              <a:rPr dirty="0" sz="2000" spc="-295" b="1">
                <a:latin typeface="Tahoma"/>
                <a:cs typeface="Tahoma"/>
              </a:rPr>
              <a:t> </a:t>
            </a:r>
            <a:r>
              <a:rPr dirty="0" sz="2000" spc="-340" b="1">
                <a:latin typeface="Tahoma"/>
                <a:cs typeface="Tahoma"/>
              </a:rPr>
              <a:t>และอื่นๆ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807966" y="5178044"/>
            <a:ext cx="42710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267585" algn="l"/>
              </a:tabLst>
            </a:pPr>
            <a:r>
              <a:rPr dirty="0" baseline="20833" sz="3000" b="1">
                <a:latin typeface="Tahoma"/>
                <a:cs typeface="Tahoma"/>
              </a:rPr>
              <a:t>่	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เราใช้การสื่อสารทางโทรศัพท์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63490" y="5406644"/>
            <a:ext cx="19767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เยอะมาก</a:t>
            </a:r>
            <a:r>
              <a:rPr dirty="0" sz="2000" spc="-2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40" b="1">
                <a:solidFill>
                  <a:srgbClr val="FF0000"/>
                </a:solidFill>
                <a:latin typeface="Tahoma"/>
                <a:cs typeface="Tahoma"/>
              </a:rPr>
              <a:t>ทั้งโทร</a:t>
            </a:r>
            <a:r>
              <a:rPr dirty="0" sz="2000" spc="-2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50" b="1">
                <a:solidFill>
                  <a:srgbClr val="FF0000"/>
                </a:solidFill>
                <a:latin typeface="Tahoma"/>
                <a:cs typeface="Tahoma"/>
              </a:rPr>
              <a:t>ทั้ง</a:t>
            </a:r>
            <a:r>
              <a:rPr dirty="0" sz="2000" spc="-2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Line</a:t>
            </a:r>
            <a:r>
              <a:rPr dirty="0" sz="2000" spc="-2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60" b="1">
                <a:solidFill>
                  <a:srgbClr val="FF0000"/>
                </a:solidFill>
                <a:latin typeface="Tahoma"/>
                <a:cs typeface="Tahoma"/>
              </a:rPr>
              <a:t>ทั้ง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564117" y="5638291"/>
            <a:ext cx="43186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511425" algn="l"/>
              </a:tabLst>
            </a:pPr>
            <a:r>
              <a:rPr dirty="0" baseline="16666" sz="3000" b="1">
                <a:latin typeface="Tahoma"/>
                <a:cs typeface="Tahoma"/>
              </a:rPr>
              <a:t>ั</a:t>
            </a:r>
            <a:r>
              <a:rPr dirty="0" baseline="16666" sz="3000" b="1">
                <a:latin typeface="Tahoma"/>
                <a:cs typeface="Tahoma"/>
              </a:rPr>
              <a:t>	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V</a:t>
            </a:r>
            <a:r>
              <a:rPr dirty="0" sz="2000" spc="-190" b="1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dirty="0" sz="2000" spc="-570" b="1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dirty="0" sz="2000" spc="-570" b="1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2000" spc="-2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call</a:t>
            </a:r>
            <a:r>
              <a:rPr dirty="0" sz="2000" spc="-2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625" b="1">
                <a:latin typeface="Tahoma"/>
                <a:cs typeface="Tahoma"/>
              </a:rPr>
              <a:t>พ</a:t>
            </a:r>
            <a:r>
              <a:rPr dirty="0" sz="2000" spc="-590" b="1">
                <a:latin typeface="Tahoma"/>
                <a:cs typeface="Tahoma"/>
              </a:rPr>
              <a:t>ย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590" b="1">
                <a:latin typeface="Tahoma"/>
                <a:cs typeface="Tahoma"/>
              </a:rPr>
              <a:t>ย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470" b="1">
                <a:latin typeface="Tahoma"/>
                <a:cs typeface="Tahoma"/>
              </a:rPr>
              <a:t>ม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660" b="1">
                <a:latin typeface="Tahoma"/>
                <a:cs typeface="Tahoma"/>
              </a:rPr>
              <a:t>ย</a:t>
            </a:r>
            <a:r>
              <a:rPr dirty="0" sz="2000" spc="60" b="1">
                <a:latin typeface="Tahoma"/>
                <a:cs typeface="Tahoma"/>
              </a:rPr>
              <a:t>่</a:t>
            </a:r>
            <a:r>
              <a:rPr dirty="0" sz="2000" spc="10" b="1">
                <a:latin typeface="Tahoma"/>
                <a:cs typeface="Tahoma"/>
              </a:rPr>
              <a:t>ู</a:t>
            </a:r>
            <a:r>
              <a:rPr dirty="0" sz="2000" spc="-500" b="1">
                <a:latin typeface="Tahoma"/>
                <a:cs typeface="Tahoma"/>
              </a:rPr>
              <a:t>ใ</a:t>
            </a:r>
            <a:r>
              <a:rPr dirty="0" sz="2000" spc="-595" b="1">
                <a:latin typeface="Tahoma"/>
                <a:cs typeface="Tahoma"/>
              </a:rPr>
              <a:t>ก</a:t>
            </a:r>
            <a:r>
              <a:rPr dirty="0" sz="2000" spc="-580" b="1">
                <a:latin typeface="Tahoma"/>
                <a:cs typeface="Tahoma"/>
              </a:rPr>
              <a:t>ล</a:t>
            </a:r>
            <a:r>
              <a:rPr dirty="0" sz="2000" b="1">
                <a:latin typeface="Tahoma"/>
                <a:cs typeface="Tahoma"/>
              </a:rPr>
              <a:t>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63490" y="5863844"/>
            <a:ext cx="1920875" cy="7886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2700" marR="5080">
              <a:lnSpc>
                <a:spcPct val="75100"/>
              </a:lnSpc>
              <a:spcBef>
                <a:spcPts val="700"/>
              </a:spcBef>
            </a:pPr>
            <a:r>
              <a:rPr dirty="0" sz="2000" spc="-445" b="1">
                <a:latin typeface="Tahoma"/>
                <a:cs typeface="Tahoma"/>
              </a:rPr>
              <a:t>โทรศัพท์และสามารถ</a:t>
            </a:r>
            <a:r>
              <a:rPr dirty="0" sz="2000" spc="-445" b="1">
                <a:solidFill>
                  <a:srgbClr val="FF0000"/>
                </a:solidFill>
                <a:latin typeface="Tahoma"/>
                <a:cs typeface="Tahoma"/>
              </a:rPr>
              <a:t>โทรหา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พยาบาลได้ถ้ามีอะไรฉุกเฉิน </a:t>
            </a:r>
            <a:r>
              <a:rPr dirty="0" sz="20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ชาร์ตแบทเตมๆด้วยนะ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411211" y="4298441"/>
            <a:ext cx="114300" cy="2105660"/>
          </a:xfrm>
          <a:custGeom>
            <a:avLst/>
            <a:gdLst/>
            <a:ahLst/>
            <a:cxnLst/>
            <a:rect l="l" t="t" r="r" b="b"/>
            <a:pathLst>
              <a:path w="114300" h="2105660">
                <a:moveTo>
                  <a:pt x="76200" y="0"/>
                </a:moveTo>
                <a:lnTo>
                  <a:pt x="38100" y="0"/>
                </a:lnTo>
                <a:lnTo>
                  <a:pt x="38100" y="114299"/>
                </a:lnTo>
                <a:lnTo>
                  <a:pt x="76200" y="114299"/>
                </a:lnTo>
                <a:lnTo>
                  <a:pt x="76200" y="0"/>
                </a:lnTo>
                <a:close/>
              </a:path>
              <a:path w="114300" h="2105660">
                <a:moveTo>
                  <a:pt x="76200" y="152399"/>
                </a:moveTo>
                <a:lnTo>
                  <a:pt x="38100" y="152399"/>
                </a:lnTo>
                <a:lnTo>
                  <a:pt x="38100" y="266699"/>
                </a:lnTo>
                <a:lnTo>
                  <a:pt x="76200" y="266699"/>
                </a:lnTo>
                <a:lnTo>
                  <a:pt x="76200" y="152399"/>
                </a:lnTo>
                <a:close/>
              </a:path>
              <a:path w="114300" h="2105660">
                <a:moveTo>
                  <a:pt x="76200" y="304799"/>
                </a:moveTo>
                <a:lnTo>
                  <a:pt x="38100" y="304799"/>
                </a:lnTo>
                <a:lnTo>
                  <a:pt x="38100" y="419099"/>
                </a:lnTo>
                <a:lnTo>
                  <a:pt x="76200" y="419099"/>
                </a:lnTo>
                <a:lnTo>
                  <a:pt x="76200" y="304799"/>
                </a:lnTo>
                <a:close/>
              </a:path>
              <a:path w="114300" h="2105660">
                <a:moveTo>
                  <a:pt x="76200" y="457199"/>
                </a:moveTo>
                <a:lnTo>
                  <a:pt x="38100" y="457199"/>
                </a:lnTo>
                <a:lnTo>
                  <a:pt x="38100" y="571499"/>
                </a:lnTo>
                <a:lnTo>
                  <a:pt x="76200" y="571499"/>
                </a:lnTo>
                <a:lnTo>
                  <a:pt x="76200" y="457199"/>
                </a:lnTo>
                <a:close/>
              </a:path>
              <a:path w="114300" h="2105660">
                <a:moveTo>
                  <a:pt x="76200" y="609599"/>
                </a:moveTo>
                <a:lnTo>
                  <a:pt x="38100" y="609599"/>
                </a:lnTo>
                <a:lnTo>
                  <a:pt x="38100" y="723899"/>
                </a:lnTo>
                <a:lnTo>
                  <a:pt x="76200" y="723899"/>
                </a:lnTo>
                <a:lnTo>
                  <a:pt x="76200" y="609599"/>
                </a:lnTo>
                <a:close/>
              </a:path>
              <a:path w="114300" h="2105660">
                <a:moveTo>
                  <a:pt x="76200" y="761999"/>
                </a:moveTo>
                <a:lnTo>
                  <a:pt x="38100" y="761999"/>
                </a:lnTo>
                <a:lnTo>
                  <a:pt x="38100" y="876299"/>
                </a:lnTo>
                <a:lnTo>
                  <a:pt x="76200" y="876299"/>
                </a:lnTo>
                <a:lnTo>
                  <a:pt x="76200" y="761999"/>
                </a:lnTo>
                <a:close/>
              </a:path>
              <a:path w="114300" h="2105660">
                <a:moveTo>
                  <a:pt x="76200" y="914399"/>
                </a:moveTo>
                <a:lnTo>
                  <a:pt x="38100" y="914399"/>
                </a:lnTo>
                <a:lnTo>
                  <a:pt x="38100" y="1028699"/>
                </a:lnTo>
                <a:lnTo>
                  <a:pt x="76200" y="1028699"/>
                </a:lnTo>
                <a:lnTo>
                  <a:pt x="76200" y="914399"/>
                </a:lnTo>
                <a:close/>
              </a:path>
              <a:path w="114300" h="2105660">
                <a:moveTo>
                  <a:pt x="76200" y="1066799"/>
                </a:moveTo>
                <a:lnTo>
                  <a:pt x="38100" y="1066799"/>
                </a:lnTo>
                <a:lnTo>
                  <a:pt x="38100" y="1181099"/>
                </a:lnTo>
                <a:lnTo>
                  <a:pt x="76200" y="1181099"/>
                </a:lnTo>
                <a:lnTo>
                  <a:pt x="76200" y="1066799"/>
                </a:lnTo>
                <a:close/>
              </a:path>
              <a:path w="114300" h="2105660">
                <a:moveTo>
                  <a:pt x="76200" y="1219199"/>
                </a:moveTo>
                <a:lnTo>
                  <a:pt x="38100" y="1219199"/>
                </a:lnTo>
                <a:lnTo>
                  <a:pt x="38100" y="1333499"/>
                </a:lnTo>
                <a:lnTo>
                  <a:pt x="76200" y="1333499"/>
                </a:lnTo>
                <a:lnTo>
                  <a:pt x="76200" y="1219199"/>
                </a:lnTo>
                <a:close/>
              </a:path>
              <a:path w="114300" h="2105660">
                <a:moveTo>
                  <a:pt x="76200" y="1371599"/>
                </a:moveTo>
                <a:lnTo>
                  <a:pt x="38100" y="1371599"/>
                </a:lnTo>
                <a:lnTo>
                  <a:pt x="38100" y="1485899"/>
                </a:lnTo>
                <a:lnTo>
                  <a:pt x="76200" y="1485899"/>
                </a:lnTo>
                <a:lnTo>
                  <a:pt x="76200" y="1371599"/>
                </a:lnTo>
                <a:close/>
              </a:path>
              <a:path w="114300" h="2105660">
                <a:moveTo>
                  <a:pt x="76200" y="1523999"/>
                </a:moveTo>
                <a:lnTo>
                  <a:pt x="38100" y="1523999"/>
                </a:lnTo>
                <a:lnTo>
                  <a:pt x="38100" y="1638299"/>
                </a:lnTo>
                <a:lnTo>
                  <a:pt x="76200" y="1638299"/>
                </a:lnTo>
                <a:lnTo>
                  <a:pt x="76200" y="1523999"/>
                </a:lnTo>
                <a:close/>
              </a:path>
              <a:path w="114300" h="2105660">
                <a:moveTo>
                  <a:pt x="76200" y="1676399"/>
                </a:moveTo>
                <a:lnTo>
                  <a:pt x="38100" y="1676399"/>
                </a:lnTo>
                <a:lnTo>
                  <a:pt x="38100" y="1790699"/>
                </a:lnTo>
                <a:lnTo>
                  <a:pt x="76200" y="1790699"/>
                </a:lnTo>
                <a:lnTo>
                  <a:pt x="76200" y="1676399"/>
                </a:lnTo>
                <a:close/>
              </a:path>
              <a:path w="114300" h="2105660">
                <a:moveTo>
                  <a:pt x="76200" y="1828799"/>
                </a:moveTo>
                <a:lnTo>
                  <a:pt x="38100" y="1828799"/>
                </a:lnTo>
                <a:lnTo>
                  <a:pt x="38100" y="1943099"/>
                </a:lnTo>
                <a:lnTo>
                  <a:pt x="76200" y="1943099"/>
                </a:lnTo>
                <a:lnTo>
                  <a:pt x="76200" y="1828799"/>
                </a:lnTo>
                <a:close/>
              </a:path>
              <a:path w="114300" h="2105660">
                <a:moveTo>
                  <a:pt x="38100" y="1990966"/>
                </a:moveTo>
                <a:lnTo>
                  <a:pt x="0" y="1990966"/>
                </a:lnTo>
                <a:lnTo>
                  <a:pt x="57150" y="2105266"/>
                </a:lnTo>
                <a:lnTo>
                  <a:pt x="104775" y="2010016"/>
                </a:lnTo>
                <a:lnTo>
                  <a:pt x="38100" y="2010016"/>
                </a:lnTo>
                <a:lnTo>
                  <a:pt x="38100" y="1990966"/>
                </a:lnTo>
                <a:close/>
              </a:path>
              <a:path w="114300" h="2105660">
                <a:moveTo>
                  <a:pt x="76200" y="1981199"/>
                </a:moveTo>
                <a:lnTo>
                  <a:pt x="38100" y="1981199"/>
                </a:lnTo>
                <a:lnTo>
                  <a:pt x="38100" y="2010016"/>
                </a:lnTo>
                <a:lnTo>
                  <a:pt x="76200" y="2010016"/>
                </a:lnTo>
                <a:lnTo>
                  <a:pt x="76200" y="1981199"/>
                </a:lnTo>
                <a:close/>
              </a:path>
              <a:path w="114300" h="2105660">
                <a:moveTo>
                  <a:pt x="114300" y="1990966"/>
                </a:moveTo>
                <a:lnTo>
                  <a:pt x="76200" y="1990966"/>
                </a:lnTo>
                <a:lnTo>
                  <a:pt x="76200" y="2010016"/>
                </a:lnTo>
                <a:lnTo>
                  <a:pt x="104775" y="2010016"/>
                </a:lnTo>
                <a:lnTo>
                  <a:pt x="114300" y="1990966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8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6583" y="4728971"/>
            <a:ext cx="1216152" cy="7421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1920" y="3063239"/>
            <a:ext cx="8057387" cy="5654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0682" y="388874"/>
            <a:ext cx="2907715" cy="36601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905"/>
              <a:t>ของใ</a:t>
            </a:r>
            <a:r>
              <a:rPr dirty="0" spc="-1150"/>
              <a:t>ช</a:t>
            </a:r>
            <a:r>
              <a:rPr dirty="0" spc="-1930"/>
              <a:t>ส</a:t>
            </a:r>
            <a:r>
              <a:rPr dirty="0"/>
              <a:t>้</a:t>
            </a:r>
            <a:r>
              <a:rPr dirty="0" spc="55"/>
              <a:t> </a:t>
            </a:r>
            <a:r>
              <a:rPr dirty="0" spc="-730"/>
              <a:t>ว</a:t>
            </a:r>
            <a:r>
              <a:rPr dirty="0" spc="-894"/>
              <a:t>น</a:t>
            </a:r>
            <a:r>
              <a:rPr dirty="0" spc="-900"/>
              <a:t>ต</a:t>
            </a:r>
            <a:r>
              <a:rPr dirty="0" spc="-1545"/>
              <a:t>ว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55241" y="266191"/>
            <a:ext cx="603885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330" algn="l"/>
              </a:tabLst>
            </a:pPr>
            <a:r>
              <a:rPr dirty="0" baseline="1736" sz="4800" b="1">
                <a:latin typeface="Tahoma"/>
                <a:cs typeface="Tahoma"/>
              </a:rPr>
              <a:t>ั</a:t>
            </a:r>
            <a:r>
              <a:rPr dirty="0" baseline="1736" sz="4800" b="1">
                <a:latin typeface="Tahoma"/>
                <a:cs typeface="Tahoma"/>
              </a:rPr>
              <a:t>	</a:t>
            </a:r>
            <a:r>
              <a:rPr dirty="0" sz="3200" spc="-905" b="1">
                <a:latin typeface="Tahoma"/>
                <a:cs typeface="Tahoma"/>
              </a:rPr>
              <a:t>ส</a:t>
            </a:r>
            <a:r>
              <a:rPr dirty="0" sz="3200" spc="-950" b="1">
                <a:latin typeface="Tahoma"/>
                <a:cs typeface="Tahoma"/>
              </a:rPr>
              <a:t>ม</a:t>
            </a:r>
            <a:r>
              <a:rPr dirty="0" sz="3200" spc="-835" b="1">
                <a:latin typeface="Tahoma"/>
                <a:cs typeface="Tahoma"/>
              </a:rPr>
              <a:t>น</a:t>
            </a:r>
            <a:r>
              <a:rPr dirty="0" sz="3200" spc="-930" b="1">
                <a:latin typeface="Tahoma"/>
                <a:cs typeface="Tahoma"/>
              </a:rPr>
              <a:t>ไพ</a:t>
            </a:r>
            <a:r>
              <a:rPr dirty="0" sz="3200" spc="-735" b="1">
                <a:latin typeface="Tahoma"/>
                <a:cs typeface="Tahoma"/>
              </a:rPr>
              <a:t>ร</a:t>
            </a:r>
            <a:r>
              <a:rPr dirty="0" sz="3200" spc="-500" b="1">
                <a:latin typeface="Tahoma"/>
                <a:cs typeface="Tahoma"/>
              </a:rPr>
              <a:t>,</a:t>
            </a:r>
            <a:r>
              <a:rPr dirty="0" sz="3200" spc="-735" b="1">
                <a:latin typeface="Tahoma"/>
                <a:cs typeface="Tahoma"/>
              </a:rPr>
              <a:t>ว</a:t>
            </a:r>
            <a:r>
              <a:rPr dirty="0" sz="3200" spc="-965" b="1">
                <a:latin typeface="Tahoma"/>
                <a:cs typeface="Tahoma"/>
              </a:rPr>
              <a:t>ต</a:t>
            </a:r>
            <a:r>
              <a:rPr dirty="0" sz="3200" spc="-690" b="1">
                <a:latin typeface="Tahoma"/>
                <a:cs typeface="Tahoma"/>
              </a:rPr>
              <a:t>ามินและ</a:t>
            </a:r>
            <a:r>
              <a:rPr dirty="0" sz="3200" spc="-890" b="1">
                <a:solidFill>
                  <a:srgbClr val="FF0000"/>
                </a:solidFill>
                <a:latin typeface="Tahoma"/>
                <a:cs typeface="Tahoma"/>
              </a:rPr>
              <a:t>ยา</a:t>
            </a:r>
            <a:r>
              <a:rPr dirty="0" sz="3200" spc="-77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3200" spc="-102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3200" spc="-894" b="1">
                <a:solidFill>
                  <a:srgbClr val="FF0000"/>
                </a:solidFill>
                <a:latin typeface="Tahoma"/>
                <a:cs typeface="Tahoma"/>
              </a:rPr>
              <a:t>ษา</a:t>
            </a:r>
            <a:r>
              <a:rPr dirty="0" sz="3200" spc="-680" b="1">
                <a:solidFill>
                  <a:srgbClr val="FF0000"/>
                </a:solidFill>
                <a:latin typeface="Tahoma"/>
                <a:cs typeface="Tahoma"/>
              </a:rPr>
              <a:t>โ</a:t>
            </a:r>
            <a:r>
              <a:rPr dirty="0" sz="3200" spc="-800" b="1">
                <a:solidFill>
                  <a:srgbClr val="FF0000"/>
                </a:solidFill>
                <a:latin typeface="Tahoma"/>
                <a:cs typeface="Tahoma"/>
              </a:rPr>
              <a:t>รคประ</a:t>
            </a:r>
            <a:r>
              <a:rPr dirty="0" sz="3200" spc="-875" b="1">
                <a:solidFill>
                  <a:srgbClr val="FF0000"/>
                </a:solidFill>
                <a:latin typeface="Tahoma"/>
                <a:cs typeface="Tahoma"/>
              </a:rPr>
              <a:t>จ</a:t>
            </a:r>
            <a:r>
              <a:rPr dirty="0" sz="3200" spc="-844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3200" spc="-969" b="1">
                <a:solidFill>
                  <a:srgbClr val="FF0000"/>
                </a:solidFill>
                <a:latin typeface="Tahoma"/>
                <a:cs typeface="Tahoma"/>
              </a:rPr>
              <a:t>ต</a:t>
            </a:r>
            <a:r>
              <a:rPr dirty="0" sz="3200" spc="-1535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ั</a:t>
            </a:r>
            <a:r>
              <a:rPr dirty="0" sz="3200" spc="-1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855" b="1">
                <a:solidFill>
                  <a:srgbClr val="FF0000"/>
                </a:solidFill>
                <a:latin typeface="Tahoma"/>
                <a:cs typeface="Tahoma"/>
              </a:rPr>
              <a:t>(</a:t>
            </a:r>
            <a:r>
              <a:rPr dirty="0" sz="3200" spc="-1019" b="1">
                <a:solidFill>
                  <a:srgbClr val="FF0000"/>
                </a:solidFill>
                <a:latin typeface="Tahoma"/>
                <a:cs typeface="Tahoma"/>
              </a:rPr>
              <a:t>ถ</a:t>
            </a:r>
            <a:r>
              <a:rPr dirty="0" sz="3200" spc="-1510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3200" spc="-2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91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ี</a:t>
            </a:r>
            <a:r>
              <a:rPr dirty="0" sz="3200" spc="-850" b="1">
                <a:solidFill>
                  <a:srgbClr val="FF0000"/>
                </a:solidFill>
                <a:latin typeface="Tahoma"/>
                <a:cs typeface="Tahoma"/>
              </a:rPr>
              <a:t>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51869" y="3112388"/>
            <a:ext cx="851852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37210" algn="l"/>
                <a:tab pos="2374265" algn="l"/>
                <a:tab pos="8479790" algn="l"/>
              </a:tabLst>
            </a:pPr>
            <a:r>
              <a:rPr dirty="0" baseline="-26909" sz="4800" b="1">
                <a:latin typeface="Tahoma"/>
                <a:cs typeface="Tahoma"/>
              </a:rPr>
              <a:t>ั	</a:t>
            </a:r>
            <a:r>
              <a:rPr dirty="0" u="sng" sz="3200">
                <a:uFill>
                  <a:solidFill>
                    <a:srgbClr val="1CACE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3200">
                <a:uFill>
                  <a:solidFill>
                    <a:srgbClr val="1CACE3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3200" spc="-869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ไป</a:t>
            </a:r>
            <a:r>
              <a:rPr dirty="0" u="sng" sz="3200" spc="-830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125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Hospitel</a:t>
            </a:r>
            <a:r>
              <a:rPr dirty="0" u="sng" sz="3200" spc="-229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740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เตรยมตวอย่างไรดี</a:t>
            </a:r>
            <a:r>
              <a:rPr dirty="0" u="sng" sz="3200" spc="-430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20" b="1">
                <a:uFill>
                  <a:solidFill>
                    <a:srgbClr val="1CACE3"/>
                  </a:solidFill>
                </a:uFill>
                <a:latin typeface="Tahoma"/>
                <a:cs typeface="Tahoma"/>
              </a:rPr>
              <a:t>?	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050" y="3307207"/>
            <a:ext cx="301371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900" b="1">
                <a:latin typeface="Tahoma"/>
                <a:cs typeface="Tahoma"/>
              </a:rPr>
              <a:t>อปกรณ์ทาความสะอาดสวนตว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7314" y="3644265"/>
            <a:ext cx="735075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91610" algn="l"/>
                <a:tab pos="5575935" algn="l"/>
              </a:tabLst>
            </a:pPr>
            <a:r>
              <a:rPr dirty="0" sz="2400" spc="-640" b="1">
                <a:latin typeface="Tahoma"/>
                <a:cs typeface="Tahoma"/>
              </a:rPr>
              <a:t>ของอน่ื</a:t>
            </a:r>
            <a:r>
              <a:rPr dirty="0" sz="2400" spc="295" b="1">
                <a:latin typeface="Tahoma"/>
                <a:cs typeface="Tahoma"/>
              </a:rPr>
              <a:t> </a:t>
            </a:r>
            <a:r>
              <a:rPr dirty="0" sz="2400" spc="-550" b="1">
                <a:latin typeface="Tahoma"/>
                <a:cs typeface="Tahoma"/>
              </a:rPr>
              <a:t>ๆท่จี</a:t>
            </a:r>
            <a:r>
              <a:rPr dirty="0" sz="2400" spc="85" b="1">
                <a:latin typeface="Tahoma"/>
                <a:cs typeface="Tahoma"/>
              </a:rPr>
              <a:t> </a:t>
            </a:r>
            <a:r>
              <a:rPr dirty="0" sz="2400" spc="-1265" b="1">
                <a:latin typeface="Tahoma"/>
                <a:cs typeface="Tahoma"/>
              </a:rPr>
              <a:t>า˚</a:t>
            </a:r>
            <a:r>
              <a:rPr dirty="0" sz="2400" spc="-80" b="1">
                <a:latin typeface="Tahoma"/>
                <a:cs typeface="Tahoma"/>
              </a:rPr>
              <a:t> </a:t>
            </a:r>
            <a:r>
              <a:rPr dirty="0" sz="2400" spc="-430" b="1">
                <a:latin typeface="Tahoma"/>
                <a:cs typeface="Tahoma"/>
              </a:rPr>
              <a:t>เป็</a:t>
            </a:r>
            <a:r>
              <a:rPr dirty="0" sz="2400" spc="-475" b="1">
                <a:latin typeface="Tahoma"/>
                <a:cs typeface="Tahoma"/>
              </a:rPr>
              <a:t> </a:t>
            </a:r>
            <a:r>
              <a:rPr dirty="0" sz="2400" spc="-550" b="1">
                <a:latin typeface="Tahoma"/>
                <a:cs typeface="Tahoma"/>
              </a:rPr>
              <a:t>นต่อการอยู่ในหอ้</a:t>
            </a:r>
            <a:r>
              <a:rPr dirty="0" sz="2400" spc="-10" b="1">
                <a:latin typeface="Tahoma"/>
                <a:cs typeface="Tahoma"/>
              </a:rPr>
              <a:t> </a:t>
            </a:r>
            <a:r>
              <a:rPr dirty="0" sz="2400" spc="-610" b="1">
                <a:latin typeface="Tahoma"/>
                <a:cs typeface="Tahoma"/>
              </a:rPr>
              <a:t>งอย่างนอ้</a:t>
            </a:r>
            <a:r>
              <a:rPr dirty="0" sz="2400" spc="125" b="1">
                <a:latin typeface="Tahoma"/>
                <a:cs typeface="Tahoma"/>
              </a:rPr>
              <a:t> </a:t>
            </a:r>
            <a:r>
              <a:rPr dirty="0" sz="2400" spc="-730" b="1">
                <a:latin typeface="Tahoma"/>
                <a:cs typeface="Tahoma"/>
              </a:rPr>
              <a:t>ย</a:t>
            </a:r>
            <a:r>
              <a:rPr dirty="0" sz="2400" spc="-160" b="1">
                <a:latin typeface="Tahoma"/>
                <a:cs typeface="Tahoma"/>
              </a:rPr>
              <a:t> </a:t>
            </a:r>
            <a:r>
              <a:rPr dirty="0" sz="2400" spc="-190" b="1">
                <a:latin typeface="Tahoma"/>
                <a:cs typeface="Tahoma"/>
              </a:rPr>
              <a:t>10</a:t>
            </a:r>
            <a:r>
              <a:rPr dirty="0" sz="2400" spc="-135" b="1">
                <a:latin typeface="Tahoma"/>
                <a:cs typeface="Tahoma"/>
              </a:rPr>
              <a:t> </a:t>
            </a:r>
            <a:r>
              <a:rPr dirty="0" sz="2400" spc="-690" b="1">
                <a:latin typeface="Tahoma"/>
                <a:cs typeface="Tahoma"/>
              </a:rPr>
              <a:t>วนั	</a:t>
            </a:r>
            <a:r>
              <a:rPr dirty="0" u="sng" sz="2400" spc="-61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อย่าแบกไปเยอะเกนิ	</a:t>
            </a:r>
            <a:r>
              <a:rPr dirty="0" u="sng" sz="2400" spc="-65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คิดถงตอนกลบบานดวย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48255" y="865632"/>
            <a:ext cx="1607820" cy="214731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915656" y="830580"/>
            <a:ext cx="4074160" cy="2103120"/>
            <a:chOff x="7915656" y="830580"/>
            <a:chExt cx="4074160" cy="210312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5656" y="830580"/>
              <a:ext cx="1527048" cy="11231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04832" y="836676"/>
              <a:ext cx="2243328" cy="9982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03208" y="1511808"/>
              <a:ext cx="1078992" cy="1123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12196" y="1812036"/>
              <a:ext cx="1277111" cy="1121664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39268" y="4489703"/>
            <a:ext cx="2257425" cy="1849120"/>
            <a:chOff x="239268" y="4489703"/>
            <a:chExt cx="2257425" cy="1849120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268" y="4489703"/>
              <a:ext cx="1522476" cy="12207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5776" y="5321807"/>
              <a:ext cx="1240536" cy="101650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19498" y="656336"/>
            <a:ext cx="243268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455" b="1">
                <a:solidFill>
                  <a:srgbClr val="FF0000"/>
                </a:solidFill>
                <a:latin typeface="Tahoma"/>
                <a:cs typeface="Tahoma"/>
              </a:rPr>
              <a:t>เสื้อผ้า</a:t>
            </a:r>
            <a:r>
              <a:rPr dirty="0" sz="2800" spc="-1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0" b="1">
                <a:latin typeface="Tahoma"/>
                <a:cs typeface="Tahoma"/>
              </a:rPr>
              <a:t>จดไปให้ครบเพราะจะไม่มี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9498" y="993139"/>
            <a:ext cx="89281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380" b="1">
                <a:latin typeface="Tahoma"/>
                <a:cs typeface="Tahoma"/>
              </a:rPr>
              <a:t>บริการซักรีด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19498" y="1171143"/>
            <a:ext cx="258191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75" b="1">
                <a:solidFill>
                  <a:srgbClr val="FF0000"/>
                </a:solidFill>
                <a:latin typeface="Tahoma"/>
                <a:cs typeface="Tahoma"/>
              </a:rPr>
              <a:t>ของใช้ส่วนตัว</a:t>
            </a:r>
            <a:r>
              <a:rPr dirty="0" sz="2400" spc="-3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60" b="1">
                <a:latin typeface="Tahoma"/>
                <a:cs typeface="Tahoma"/>
              </a:rPr>
              <a:t>ครีม</a:t>
            </a:r>
            <a:r>
              <a:rPr dirty="0" sz="2000" spc="-135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อุปกรณ์ห้องน˚า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19498" y="1397253"/>
            <a:ext cx="2772410" cy="1628139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12700" marR="95250">
              <a:lnSpc>
                <a:spcPct val="75300"/>
              </a:lnSpc>
              <a:spcBef>
                <a:spcPts val="810"/>
              </a:spcBef>
            </a:pPr>
            <a:r>
              <a:rPr dirty="0" sz="2400" spc="-605" b="1">
                <a:solidFill>
                  <a:srgbClr val="FF0000"/>
                </a:solidFill>
                <a:latin typeface="Tahoma"/>
                <a:cs typeface="Tahoma"/>
              </a:rPr>
              <a:t>ผงซักฟอก</a:t>
            </a:r>
            <a:r>
              <a:rPr dirty="0" sz="2400" spc="-6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65" b="1">
                <a:latin typeface="Tahoma"/>
                <a:cs typeface="Tahoma"/>
              </a:rPr>
              <a:t>น˚ายาล้างจานกบฟองน˚า </a:t>
            </a:r>
            <a:r>
              <a:rPr dirty="0" sz="2000" spc="-560" b="1">
                <a:latin typeface="Tahoma"/>
                <a:cs typeface="Tahoma"/>
              </a:rPr>
              <a:t> </a:t>
            </a:r>
            <a:r>
              <a:rPr dirty="0" sz="2400" spc="-530" b="1">
                <a:solidFill>
                  <a:srgbClr val="FF0000"/>
                </a:solidFill>
                <a:latin typeface="Tahoma"/>
                <a:cs typeface="Tahoma"/>
              </a:rPr>
              <a:t>แก้วน˚าตัวเอง</a:t>
            </a:r>
            <a:r>
              <a:rPr dirty="0" sz="2400" spc="-5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เพราะส่วนใหญ่แก้วที่จด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360" b="1">
                <a:latin typeface="Tahoma"/>
                <a:cs typeface="Tahoma"/>
              </a:rPr>
              <a:t>ให้จะเป็</a:t>
            </a:r>
            <a:r>
              <a:rPr dirty="0" sz="2000" spc="765" b="1"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นแก้วกระดาษ </a:t>
            </a:r>
            <a:r>
              <a:rPr dirty="0" sz="2000" spc="-430" b="1">
                <a:latin typeface="Tahoma"/>
                <a:cs typeface="Tahoma"/>
              </a:rPr>
              <a:t> </a:t>
            </a:r>
            <a:r>
              <a:rPr dirty="0" sz="2400" spc="-515" b="1">
                <a:solidFill>
                  <a:srgbClr val="FF0000"/>
                </a:solidFill>
                <a:latin typeface="Tahoma"/>
                <a:cs typeface="Tahoma"/>
              </a:rPr>
              <a:t>ช้อนส้อมตัวเอง</a:t>
            </a:r>
            <a:r>
              <a:rPr dirty="0" sz="2400" spc="-50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ส่วนใหญ่จะได้แต่ </a:t>
            </a:r>
            <a:r>
              <a:rPr dirty="0" sz="2000" spc="-390" b="1">
                <a:latin typeface="Tahoma"/>
                <a:cs typeface="Tahoma"/>
              </a:rPr>
              <a:t> </a:t>
            </a:r>
            <a:r>
              <a:rPr dirty="0" sz="2000" spc="-570" b="1">
                <a:latin typeface="Tahoma"/>
                <a:cs typeface="Tahoma"/>
              </a:rPr>
              <a:t>พลาสตกิ</a:t>
            </a:r>
            <a:r>
              <a:rPr dirty="0" sz="2000" spc="-565" b="1">
                <a:latin typeface="Tahoma"/>
                <a:cs typeface="Tahoma"/>
              </a:rPr>
              <a:t> </a:t>
            </a:r>
            <a:r>
              <a:rPr dirty="0" sz="2000" spc="-475" b="1">
                <a:latin typeface="Tahoma"/>
                <a:cs typeface="Tahoma"/>
              </a:rPr>
              <a:t>มาจากโรงแรม</a:t>
            </a:r>
            <a:r>
              <a:rPr dirty="0" sz="2000" spc="-470" b="1">
                <a:latin typeface="Tahoma"/>
                <a:cs typeface="Tahoma"/>
              </a:rPr>
              <a:t> </a:t>
            </a:r>
            <a:r>
              <a:rPr dirty="0" sz="2000" spc="-645" b="1">
                <a:latin typeface="Tahoma"/>
                <a:cs typeface="Tahoma"/>
              </a:rPr>
              <a:t>กนิ</a:t>
            </a:r>
            <a:r>
              <a:rPr dirty="0" sz="2000" spc="325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ซุปยากมาก </a:t>
            </a:r>
            <a:r>
              <a:rPr dirty="0" sz="2000" spc="-484" b="1">
                <a:latin typeface="Tahoma"/>
                <a:cs typeface="Tahoma"/>
              </a:rPr>
              <a:t> </a:t>
            </a:r>
            <a:r>
              <a:rPr dirty="0" sz="2000" spc="-455" b="1">
                <a:latin typeface="Tahoma"/>
                <a:cs typeface="Tahoma"/>
              </a:rPr>
              <a:t>ถ้ามีกาต้มน˚าตวเองจะดมาก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19066" y="4166234"/>
            <a:ext cx="5409565" cy="1595120"/>
            <a:chOff x="4219066" y="4166234"/>
            <a:chExt cx="5409565" cy="1595120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19066" y="4338065"/>
              <a:ext cx="1278001" cy="11562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99786" y="4187926"/>
              <a:ext cx="1240256" cy="137848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46291" y="4361687"/>
              <a:ext cx="1671827" cy="12039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23682" y="4166234"/>
              <a:ext cx="2004949" cy="1595043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46531" y="836675"/>
            <a:ext cx="1330452" cy="195986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704831" y="4047744"/>
            <a:ext cx="1912620" cy="2292095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8040116" y="2597023"/>
            <a:ext cx="29483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55" b="1">
                <a:latin typeface="Tahoma"/>
                <a:cs typeface="Tahoma"/>
              </a:rPr>
              <a:t>มีดปอกผลไม้อนนึงกด็</a:t>
            </a:r>
            <a:r>
              <a:rPr dirty="0" sz="2000" spc="26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-300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หั่นขงิ</a:t>
            </a:r>
            <a:r>
              <a:rPr dirty="0" sz="2000" spc="415" b="1">
                <a:latin typeface="Tahoma"/>
                <a:cs typeface="Tahoma"/>
              </a:rPr>
              <a:t> </a:t>
            </a:r>
            <a:r>
              <a:rPr dirty="0" sz="2000" spc="-335" b="1">
                <a:latin typeface="Tahoma"/>
                <a:cs typeface="Tahoma"/>
              </a:rPr>
              <a:t>หั่นมะนาวได้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13986" y="5765393"/>
            <a:ext cx="7014209" cy="671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020"/>
              </a:lnSpc>
              <a:spcBef>
                <a:spcPts val="95"/>
              </a:spcBef>
            </a:pPr>
            <a:r>
              <a:rPr dirty="0" u="sng" sz="2800" spc="-57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เราใช้การสื่อสารทางโทรศัพท์เพื่อการรักษาเยอะมาก</a:t>
            </a:r>
            <a:r>
              <a:rPr dirty="0" sz="2800" spc="-1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40" b="1">
                <a:solidFill>
                  <a:srgbClr val="FF0000"/>
                </a:solidFill>
                <a:latin typeface="Tahoma"/>
                <a:cs typeface="Tahoma"/>
              </a:rPr>
              <a:t>ทั้งโทร</a:t>
            </a:r>
            <a:r>
              <a:rPr dirty="0" sz="2000" spc="-1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ท้งั</a:t>
            </a:r>
            <a:r>
              <a:rPr dirty="0" sz="2000" spc="6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Line</a:t>
            </a:r>
            <a:r>
              <a:rPr dirty="0" sz="2000" spc="-20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50" b="1">
                <a:solidFill>
                  <a:srgbClr val="FF0000"/>
                </a:solidFill>
                <a:latin typeface="Tahoma"/>
                <a:cs typeface="Tahoma"/>
              </a:rPr>
              <a:t>ทั้ง</a:t>
            </a:r>
            <a:r>
              <a:rPr dirty="0" sz="2000" spc="-1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Video</a:t>
            </a:r>
            <a:r>
              <a:rPr dirty="0" sz="2000" spc="-1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call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060"/>
              </a:lnSpc>
            </a:pPr>
            <a:r>
              <a:rPr dirty="0" sz="2000" spc="-425" b="1">
                <a:latin typeface="Tahoma"/>
                <a:cs typeface="Tahoma"/>
              </a:rPr>
              <a:t>พยายามอยู่ใกล้โทรศัพท์และสามารถ</a:t>
            </a:r>
            <a:r>
              <a:rPr dirty="0" sz="2000" spc="-425" b="1">
                <a:solidFill>
                  <a:srgbClr val="FF0000"/>
                </a:solidFill>
                <a:latin typeface="Tahoma"/>
                <a:cs typeface="Tahoma"/>
              </a:rPr>
              <a:t>โทรหาพยาบาลได้ถ้ามีอะไรฉุกเฉิน</a:t>
            </a:r>
            <a:r>
              <a:rPr dirty="0" sz="20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ชาร์ตแบทเตมๆด้วยนะ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38045" y="6260084"/>
            <a:ext cx="3752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45" b="1">
                <a:latin typeface="Tahoma"/>
                <a:cs typeface="Tahoma"/>
              </a:rPr>
              <a:t>ถ</a:t>
            </a:r>
            <a:r>
              <a:rPr dirty="0" sz="2000" spc="-525" b="1">
                <a:latin typeface="Tahoma"/>
                <a:cs typeface="Tahoma"/>
              </a:rPr>
              <a:t>ง</a:t>
            </a:r>
            <a:r>
              <a:rPr dirty="0" sz="2000" spc="-580" b="1">
                <a:latin typeface="Tahoma"/>
                <a:cs typeface="Tahoma"/>
              </a:rPr>
              <a:t>ม</a:t>
            </a:r>
            <a:r>
              <a:rPr dirty="0" sz="2000" spc="10" b="1">
                <a:latin typeface="Tahoma"/>
                <a:cs typeface="Tahoma"/>
              </a:rPr>
              <a:t>ื</a:t>
            </a:r>
            <a:r>
              <a:rPr dirty="0" sz="2000" spc="-580" b="1">
                <a:latin typeface="Tahoma"/>
                <a:cs typeface="Tahoma"/>
              </a:rPr>
              <a:t>อ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34742" y="5485891"/>
            <a:ext cx="6565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05" b="1">
                <a:latin typeface="Tahoma"/>
                <a:cs typeface="Tahoma"/>
              </a:rPr>
              <a:t>หนากาก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2976" y="3786377"/>
            <a:ext cx="30168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15" b="1">
                <a:latin typeface="Tahoma"/>
                <a:cs typeface="Tahoma"/>
              </a:rPr>
              <a:t>ทางโรงแรมและทีมแพทย์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จะมีให้</a:t>
            </a:r>
            <a:r>
              <a:rPr dirty="0" sz="20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90" b="1">
                <a:latin typeface="Tahoma"/>
                <a:cs typeface="Tahoma"/>
              </a:rPr>
              <a:t>แต่อาจจะมี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1172" y="3923004"/>
            <a:ext cx="3411854" cy="826769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850"/>
              </a:spcBef>
            </a:pPr>
            <a:r>
              <a:rPr dirty="0" sz="2000" spc="-525" b="1">
                <a:latin typeface="Tahoma"/>
                <a:cs typeface="Tahoma"/>
              </a:rPr>
              <a:t>จานวนจ˚ากดและ</a:t>
            </a:r>
            <a:r>
              <a:rPr dirty="0" sz="2000" spc="-525" b="1">
                <a:solidFill>
                  <a:srgbClr val="FF0000"/>
                </a:solidFill>
                <a:latin typeface="Tahoma"/>
                <a:cs typeface="Tahoma"/>
              </a:rPr>
              <a:t>ยงั</a:t>
            </a:r>
            <a:r>
              <a:rPr dirty="0" sz="2000" spc="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ไงกค็</a:t>
            </a:r>
            <a:r>
              <a:rPr dirty="0" sz="2000" spc="1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65" b="1">
                <a:solidFill>
                  <a:srgbClr val="FF0000"/>
                </a:solidFill>
                <a:latin typeface="Tahoma"/>
                <a:cs typeface="Tahoma"/>
              </a:rPr>
              <a:t>วรมีไปเองสักชุดนึงอยู่ด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2000" spc="-555" b="1">
                <a:latin typeface="Tahoma"/>
                <a:cs typeface="Tahoma"/>
              </a:rPr>
              <a:t>สเปรยแอลกอฮอลล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760200" y="6371031"/>
            <a:ext cx="958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9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753" y="237743"/>
            <a:ext cx="11774805" cy="6383020"/>
            <a:chOff x="182753" y="237743"/>
            <a:chExt cx="11774805" cy="6383020"/>
          </a:xfrm>
        </p:grpSpPr>
        <p:sp>
          <p:nvSpPr>
            <p:cNvPr id="3" name="object 3"/>
            <p:cNvSpPr/>
            <p:nvPr/>
          </p:nvSpPr>
          <p:spPr>
            <a:xfrm>
              <a:off x="234696" y="237743"/>
              <a:ext cx="11722735" cy="6383020"/>
            </a:xfrm>
            <a:custGeom>
              <a:avLst/>
              <a:gdLst/>
              <a:ahLst/>
              <a:cxnLst/>
              <a:rect l="l" t="t" r="r" b="b"/>
              <a:pathLst>
                <a:path w="11722735" h="6383020">
                  <a:moveTo>
                    <a:pt x="11722608" y="0"/>
                  </a:moveTo>
                  <a:lnTo>
                    <a:pt x="0" y="0"/>
                  </a:lnTo>
                  <a:lnTo>
                    <a:pt x="0" y="5446788"/>
                  </a:lnTo>
                  <a:lnTo>
                    <a:pt x="0" y="6382512"/>
                  </a:lnTo>
                  <a:lnTo>
                    <a:pt x="11722608" y="6382512"/>
                  </a:lnTo>
                  <a:lnTo>
                    <a:pt x="11722608" y="5446788"/>
                  </a:lnTo>
                  <a:lnTo>
                    <a:pt x="11722608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928" y="2955036"/>
              <a:ext cx="5608320" cy="5654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5928" y="2955036"/>
              <a:ext cx="5608320" cy="565785"/>
            </a:xfrm>
            <a:custGeom>
              <a:avLst/>
              <a:gdLst/>
              <a:ahLst/>
              <a:cxnLst/>
              <a:rect l="l" t="t" r="r" b="b"/>
              <a:pathLst>
                <a:path w="5608320" h="565785">
                  <a:moveTo>
                    <a:pt x="0" y="94234"/>
                  </a:moveTo>
                  <a:lnTo>
                    <a:pt x="7405" y="57542"/>
                  </a:lnTo>
                  <a:lnTo>
                    <a:pt x="27600" y="27590"/>
                  </a:lnTo>
                  <a:lnTo>
                    <a:pt x="57553" y="7401"/>
                  </a:lnTo>
                  <a:lnTo>
                    <a:pt x="94233" y="0"/>
                  </a:lnTo>
                  <a:lnTo>
                    <a:pt x="5514086" y="0"/>
                  </a:lnTo>
                  <a:lnTo>
                    <a:pt x="5550777" y="7401"/>
                  </a:lnTo>
                  <a:lnTo>
                    <a:pt x="5580729" y="27590"/>
                  </a:lnTo>
                  <a:lnTo>
                    <a:pt x="5600918" y="57542"/>
                  </a:lnTo>
                  <a:lnTo>
                    <a:pt x="5608320" y="94234"/>
                  </a:lnTo>
                  <a:lnTo>
                    <a:pt x="5608320" y="471169"/>
                  </a:lnTo>
                  <a:lnTo>
                    <a:pt x="5600918" y="507861"/>
                  </a:lnTo>
                  <a:lnTo>
                    <a:pt x="5580729" y="537813"/>
                  </a:lnTo>
                  <a:lnTo>
                    <a:pt x="5550777" y="558002"/>
                  </a:lnTo>
                  <a:lnTo>
                    <a:pt x="5514086" y="565403"/>
                  </a:lnTo>
                  <a:lnTo>
                    <a:pt x="94233" y="565403"/>
                  </a:lnTo>
                  <a:lnTo>
                    <a:pt x="57553" y="558002"/>
                  </a:lnTo>
                  <a:lnTo>
                    <a:pt x="27600" y="537813"/>
                  </a:lnTo>
                  <a:lnTo>
                    <a:pt x="7405" y="507861"/>
                  </a:lnTo>
                  <a:lnTo>
                    <a:pt x="0" y="471169"/>
                  </a:lnTo>
                  <a:lnTo>
                    <a:pt x="0" y="94234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37919" y="2940176"/>
            <a:ext cx="372681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5780" algn="l"/>
              </a:tabLst>
            </a:pPr>
            <a:r>
              <a:rPr dirty="0" sz="3200" spc="-850" b="1">
                <a:latin typeface="Tahoma"/>
                <a:cs typeface="Tahoma"/>
              </a:rPr>
              <a:t>แ</a:t>
            </a:r>
            <a:r>
              <a:rPr dirty="0" sz="3200" spc="-875" b="1">
                <a:latin typeface="Tahoma"/>
                <a:cs typeface="Tahoma"/>
              </a:rPr>
              <a:t>ล</a:t>
            </a:r>
            <a:r>
              <a:rPr dirty="0" sz="3200" spc="-1500" b="1">
                <a:latin typeface="Tahoma"/>
                <a:cs typeface="Tahoma"/>
              </a:rPr>
              <a:t>ว</a:t>
            </a:r>
            <a:r>
              <a:rPr dirty="0" sz="3200" b="1">
                <a:latin typeface="Tahoma"/>
                <a:cs typeface="Tahoma"/>
              </a:rPr>
              <a:t>้</a:t>
            </a:r>
            <a:r>
              <a:rPr dirty="0" sz="3200" b="1">
                <a:latin typeface="Tahoma"/>
                <a:cs typeface="Tahoma"/>
              </a:rPr>
              <a:t>	</a:t>
            </a:r>
            <a:r>
              <a:rPr dirty="0" sz="3200" spc="-130" b="1">
                <a:latin typeface="Tahoma"/>
                <a:cs typeface="Tahoma"/>
              </a:rPr>
              <a:t>Hospite</a:t>
            </a:r>
            <a:r>
              <a:rPr dirty="0" sz="3200" spc="-70" b="1">
                <a:latin typeface="Tahoma"/>
                <a:cs typeface="Tahoma"/>
              </a:rPr>
              <a:t>l</a:t>
            </a:r>
            <a:r>
              <a:rPr dirty="0" sz="3200" spc="-229" b="1">
                <a:latin typeface="Tahoma"/>
                <a:cs typeface="Tahoma"/>
              </a:rPr>
              <a:t> </a:t>
            </a:r>
            <a:r>
              <a:rPr dirty="0" sz="3200" spc="-615" b="1">
                <a:latin typeface="Tahoma"/>
                <a:cs typeface="Tahoma"/>
              </a:rPr>
              <a:t>มีอะ</a:t>
            </a:r>
            <a:r>
              <a:rPr dirty="0" sz="3200" spc="-710" b="1">
                <a:latin typeface="Tahoma"/>
                <a:cs typeface="Tahoma"/>
              </a:rPr>
              <a:t>ไ</a:t>
            </a:r>
            <a:r>
              <a:rPr dirty="0" sz="3200" spc="-805" b="1">
                <a:latin typeface="Tahoma"/>
                <a:cs typeface="Tahoma"/>
              </a:rPr>
              <a:t>รให</a:t>
            </a:r>
            <a:r>
              <a:rPr dirty="0" sz="3200" spc="-1975" b="1">
                <a:latin typeface="Tahoma"/>
                <a:cs typeface="Tahoma"/>
              </a:rPr>
              <a:t>บ</a:t>
            </a:r>
            <a:r>
              <a:rPr dirty="0" sz="3200" b="1">
                <a:latin typeface="Tahoma"/>
                <a:cs typeface="Tahoma"/>
              </a:rPr>
              <a:t>้</a:t>
            </a:r>
            <a:r>
              <a:rPr dirty="0" sz="3200" spc="90" b="1">
                <a:latin typeface="Tahoma"/>
                <a:cs typeface="Tahoma"/>
              </a:rPr>
              <a:t> </a:t>
            </a:r>
            <a:r>
              <a:rPr dirty="0" sz="3200" spc="-844" b="1">
                <a:latin typeface="Tahoma"/>
                <a:cs typeface="Tahoma"/>
              </a:rPr>
              <a:t>า</a:t>
            </a:r>
            <a:r>
              <a:rPr dirty="0" sz="3200" spc="-844" b="1">
                <a:latin typeface="Tahoma"/>
                <a:cs typeface="Tahoma"/>
              </a:rPr>
              <a:t>ง</a:t>
            </a:r>
            <a:r>
              <a:rPr dirty="0" sz="3200" spc="-20" b="1">
                <a:latin typeface="Tahoma"/>
                <a:cs typeface="Tahoma"/>
              </a:rPr>
              <a:t>?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45908" y="343534"/>
            <a:ext cx="2195830" cy="674370"/>
            <a:chOff x="845908" y="343534"/>
            <a:chExt cx="2195830" cy="6743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908" y="343534"/>
              <a:ext cx="1899740" cy="2858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0449" y="358012"/>
              <a:ext cx="210819" cy="2400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1430" y="705103"/>
              <a:ext cx="1298194" cy="31242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01888" y="204977"/>
            <a:ext cx="25895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880">
                <a:solidFill>
                  <a:srgbClr val="FF0000"/>
                </a:solidFill>
              </a:rPr>
              <a:t>น</a:t>
            </a:r>
            <a:r>
              <a:rPr dirty="0" sz="3200" spc="-880">
                <a:solidFill>
                  <a:srgbClr val="FF0000"/>
                </a:solidFill>
              </a:rPr>
              <a:t>้</a:t>
            </a:r>
            <a:r>
              <a:rPr dirty="0" sz="3200" spc="-880">
                <a:solidFill>
                  <a:srgbClr val="FF0000"/>
                </a:solidFill>
              </a:rPr>
              <a:t>˚าและของใชจ้</a:t>
            </a:r>
            <a:r>
              <a:rPr dirty="0" sz="3200" spc="-10">
                <a:solidFill>
                  <a:srgbClr val="FF0000"/>
                </a:solidFill>
              </a:rPr>
              <a:t> </a:t>
            </a:r>
            <a:r>
              <a:rPr dirty="0" sz="3200" spc="-1685">
                <a:solidFill>
                  <a:srgbClr val="FF0000"/>
                </a:solidFill>
              </a:rPr>
              <a:t>า˚</a:t>
            </a:r>
            <a:r>
              <a:rPr dirty="0" sz="3200" spc="-105">
                <a:solidFill>
                  <a:srgbClr val="FF0000"/>
                </a:solidFill>
              </a:rPr>
              <a:t> </a:t>
            </a:r>
            <a:r>
              <a:rPr dirty="0" sz="3200" spc="-570">
                <a:solidFill>
                  <a:srgbClr val="FF0000"/>
                </a:solidFill>
              </a:rPr>
              <a:t>เป็</a:t>
            </a:r>
            <a:r>
              <a:rPr dirty="0" sz="3200" spc="-615">
                <a:solidFill>
                  <a:srgbClr val="FF0000"/>
                </a:solidFill>
              </a:rPr>
              <a:t> </a:t>
            </a:r>
            <a:r>
              <a:rPr dirty="0" sz="3200" spc="-695">
                <a:solidFill>
                  <a:srgbClr val="FF0000"/>
                </a:solidFill>
              </a:rPr>
              <a:t>นทวั่</a:t>
            </a:r>
            <a:r>
              <a:rPr dirty="0" sz="3200" spc="-229">
                <a:solidFill>
                  <a:srgbClr val="FF0000"/>
                </a:solidFill>
              </a:rPr>
              <a:t> </a:t>
            </a:r>
            <a:r>
              <a:rPr dirty="0" sz="3200" spc="-869">
                <a:solidFill>
                  <a:srgbClr val="FF0000"/>
                </a:solidFill>
              </a:rPr>
              <a:t>ไป</a:t>
            </a:r>
            <a:endParaRPr sz="3200"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10571" y="4055364"/>
            <a:ext cx="1665731" cy="174498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404606" y="2344673"/>
            <a:ext cx="2245995" cy="79502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12700" marR="5080">
              <a:lnSpc>
                <a:spcPct val="82900"/>
              </a:lnSpc>
              <a:spcBef>
                <a:spcPts val="484"/>
              </a:spcBef>
            </a:pPr>
            <a:r>
              <a:rPr dirty="0" sz="1900" spc="-390" b="1">
                <a:latin typeface="Tahoma"/>
                <a:cs typeface="Tahoma"/>
              </a:rPr>
              <a:t>ถุงขยะ</a:t>
            </a:r>
            <a:r>
              <a:rPr dirty="0" sz="1900" spc="-385" b="1">
                <a:latin typeface="Tahoma"/>
                <a:cs typeface="Tahoma"/>
              </a:rPr>
              <a:t> </a:t>
            </a:r>
            <a:r>
              <a:rPr dirty="0" sz="1900" spc="-430" b="1">
                <a:latin typeface="Tahoma"/>
                <a:cs typeface="Tahoma"/>
              </a:rPr>
              <a:t>หน้ากากแต่อาจจะมีจ˚านวน </a:t>
            </a:r>
            <a:r>
              <a:rPr dirty="0" sz="1900" spc="-425" b="1">
                <a:latin typeface="Tahoma"/>
                <a:cs typeface="Tahoma"/>
              </a:rPr>
              <a:t> </a:t>
            </a:r>
            <a:r>
              <a:rPr dirty="0" sz="1900" spc="-640" b="1">
                <a:latin typeface="Tahoma"/>
                <a:cs typeface="Tahoma"/>
              </a:rPr>
              <a:t>จ˚ากดั</a:t>
            </a:r>
            <a:r>
              <a:rPr dirty="0" sz="1900" spc="610" b="1">
                <a:latin typeface="Tahoma"/>
                <a:cs typeface="Tahoma"/>
              </a:rPr>
              <a:t> </a:t>
            </a:r>
            <a:r>
              <a:rPr dirty="0" sz="1900" spc="-385" b="1">
                <a:latin typeface="Tahoma"/>
                <a:cs typeface="Tahoma"/>
              </a:rPr>
              <a:t>และซองเครื่องดื่มเลก็</a:t>
            </a:r>
            <a:r>
              <a:rPr dirty="0" sz="1900" spc="-380" b="1">
                <a:latin typeface="Tahoma"/>
                <a:cs typeface="Tahoma"/>
              </a:rPr>
              <a:t> </a:t>
            </a:r>
            <a:r>
              <a:rPr dirty="0" sz="1900" spc="-390" b="1">
                <a:latin typeface="Tahoma"/>
                <a:cs typeface="Tahoma"/>
              </a:rPr>
              <a:t>ๆน้อยๆ </a:t>
            </a:r>
            <a:r>
              <a:rPr dirty="0" sz="1900" spc="-385" b="1">
                <a:latin typeface="Tahoma"/>
                <a:cs typeface="Tahoma"/>
              </a:rPr>
              <a:t> </a:t>
            </a:r>
            <a:r>
              <a:rPr dirty="0" sz="1900" spc="-400" b="1">
                <a:latin typeface="Tahoma"/>
                <a:cs typeface="Tahoma"/>
              </a:rPr>
              <a:t>มักจะมีกาต้มน˚้าให้ในห้อง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88635" y="5798820"/>
            <a:ext cx="6844665" cy="978535"/>
          </a:xfrm>
          <a:custGeom>
            <a:avLst/>
            <a:gdLst/>
            <a:ahLst/>
            <a:cxnLst/>
            <a:rect l="l" t="t" r="r" b="b"/>
            <a:pathLst>
              <a:path w="6844665" h="978534">
                <a:moveTo>
                  <a:pt x="0" y="978407"/>
                </a:moveTo>
                <a:lnTo>
                  <a:pt x="6844283" y="978407"/>
                </a:lnTo>
                <a:lnTo>
                  <a:pt x="6844283" y="0"/>
                </a:lnTo>
                <a:lnTo>
                  <a:pt x="0" y="0"/>
                </a:lnTo>
                <a:lnTo>
                  <a:pt x="0" y="97840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167629" y="5673038"/>
            <a:ext cx="65589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2400" spc="-5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เราต้องใช้ชีวติ</a:t>
            </a:r>
            <a:r>
              <a:rPr dirty="0" u="sng" sz="2400" spc="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-49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อยู่ในห้องเกือบตลอดเวลา</a:t>
            </a:r>
            <a:r>
              <a:rPr dirty="0" sz="2400" spc="-1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45" b="1">
                <a:solidFill>
                  <a:srgbClr val="FF0000"/>
                </a:solidFill>
                <a:latin typeface="Tahoma"/>
                <a:cs typeface="Tahoma"/>
              </a:rPr>
              <a:t>ติดเชื้อแล้วโอกาสแพร่เชื้อสูง</a:t>
            </a:r>
            <a:r>
              <a:rPr dirty="0" sz="18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0" b="1">
                <a:solidFill>
                  <a:srgbClr val="FF0000"/>
                </a:solidFill>
                <a:latin typeface="Tahoma"/>
                <a:cs typeface="Tahoma"/>
              </a:rPr>
              <a:t>ควรเห็นใจเทมแพทย์และ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7629" y="5970219"/>
            <a:ext cx="6459855" cy="72961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marL="12700" marR="5080">
              <a:lnSpc>
                <a:spcPct val="78300"/>
              </a:lnSpc>
              <a:spcBef>
                <a:spcPts val="565"/>
              </a:spcBef>
              <a:tabLst>
                <a:tab pos="3870960" algn="l"/>
              </a:tabLst>
            </a:pPr>
            <a:r>
              <a:rPr dirty="0" sz="1800" spc="-385" b="1">
                <a:solidFill>
                  <a:srgbClr val="FF0000"/>
                </a:solidFill>
                <a:latin typeface="Tahoma"/>
                <a:cs typeface="Tahoma"/>
              </a:rPr>
              <a:t>ไม่เดินออกไนอกห้องถ้าไม่จ˚าเป็</a:t>
            </a:r>
            <a:r>
              <a:rPr dirty="0" sz="1800" spc="-3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5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1800" spc="-2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พยายามอยู่ใกล้โทรศัพท์และสามารถ</a:t>
            </a:r>
            <a:r>
              <a:rPr dirty="0" sz="1800" spc="-390" b="1">
                <a:solidFill>
                  <a:srgbClr val="FF0000"/>
                </a:solidFill>
                <a:latin typeface="Tahoma"/>
                <a:cs typeface="Tahoma"/>
              </a:rPr>
              <a:t>โทรหาพยาบาลได้ถ้ามอะไรฉุกเฉิน </a:t>
            </a:r>
            <a:r>
              <a:rPr dirty="0" sz="1800" spc="-3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ชาร์ตแบทเต็มๆด้วยนะ</a:t>
            </a:r>
            <a:r>
              <a:rPr dirty="0" sz="1800" spc="-22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การรักษาตวั</a:t>
            </a:r>
            <a:r>
              <a:rPr dirty="0" sz="1800" spc="185" b="1">
                <a:latin typeface="Tahoma"/>
                <a:cs typeface="Tahoma"/>
              </a:rPr>
              <a:t> </a:t>
            </a:r>
            <a:r>
              <a:rPr dirty="0" sz="1800" spc="-550" b="1">
                <a:latin typeface="Tahoma"/>
                <a:cs typeface="Tahoma"/>
              </a:rPr>
              <a:t>มนั</a:t>
            </a:r>
            <a:r>
              <a:rPr dirty="0" sz="1800" spc="370" b="1">
                <a:latin typeface="Tahoma"/>
                <a:cs typeface="Tahoma"/>
              </a:rPr>
              <a:t> </a:t>
            </a:r>
            <a:r>
              <a:rPr dirty="0" sz="1800" spc="-530" b="1">
                <a:latin typeface="Tahoma"/>
                <a:cs typeface="Tahoma"/>
              </a:rPr>
              <a:t>คือการทา˚</a:t>
            </a:r>
            <a:r>
              <a:rPr dirty="0" sz="1800" spc="25" b="1">
                <a:latin typeface="Tahoma"/>
                <a:cs typeface="Tahoma"/>
              </a:rPr>
              <a:t> </a:t>
            </a:r>
            <a:r>
              <a:rPr dirty="0" sz="1800" spc="-500" b="1">
                <a:latin typeface="Tahoma"/>
                <a:cs typeface="Tahoma"/>
              </a:rPr>
              <a:t>งานกนั</a:t>
            </a:r>
            <a:r>
              <a:rPr dirty="0" sz="1800" spc="350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เป็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530" b="1">
                <a:latin typeface="Tahoma"/>
                <a:cs typeface="Tahoma"/>
              </a:rPr>
              <a:t>นทมี	</a:t>
            </a:r>
            <a:r>
              <a:rPr dirty="0" sz="1800" spc="-390" b="1">
                <a:latin typeface="Tahoma"/>
                <a:cs typeface="Tahoma"/>
              </a:rPr>
              <a:t>คุณต้องสู้ไปด้วยกนั</a:t>
            </a:r>
            <a:r>
              <a:rPr dirty="0" sz="1800" spc="-37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ถึงจะหายได้ไวและอย่า 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ประมาท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6983" y="3687317"/>
            <a:ext cx="1717675" cy="1016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2700" marR="5080">
              <a:lnSpc>
                <a:spcPct val="75000"/>
              </a:lnSpc>
              <a:spcBef>
                <a:spcPts val="700"/>
              </a:spcBef>
            </a:pPr>
            <a:r>
              <a:rPr dirty="0" sz="2000" spc="-430" b="1">
                <a:latin typeface="Tahoma"/>
                <a:cs typeface="Tahoma"/>
              </a:rPr>
              <a:t>มีทีมหมอเวร</a:t>
            </a:r>
            <a:r>
              <a:rPr dirty="0" sz="2000" spc="-425" b="1">
                <a:latin typeface="Tahoma"/>
                <a:cs typeface="Tahoma"/>
              </a:rPr>
              <a:t> </a:t>
            </a:r>
            <a:r>
              <a:rPr dirty="0" sz="2000" spc="-459" b="1">
                <a:latin typeface="Tahoma"/>
                <a:cs typeface="Tahoma"/>
              </a:rPr>
              <a:t>หมอเฉพาะ </a:t>
            </a:r>
            <a:r>
              <a:rPr dirty="0" sz="2000" spc="-45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ทางและพยาบาลเข้าตาม </a:t>
            </a:r>
            <a:r>
              <a:rPr dirty="0" sz="2000" spc="-475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กะ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380" b="1">
                <a:latin typeface="Tahoma"/>
                <a:cs typeface="Tahoma"/>
              </a:rPr>
              <a:t>พร้อมท้งทีม </a:t>
            </a:r>
            <a:r>
              <a:rPr dirty="0" sz="2000" spc="-465" b="1">
                <a:latin typeface="Tahoma"/>
                <a:cs typeface="Tahoma"/>
              </a:rPr>
              <a:t>Service </a:t>
            </a:r>
            <a:r>
              <a:rPr dirty="0" sz="2000" spc="-459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ต่างๆ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1176" y="5684520"/>
            <a:ext cx="2304415" cy="1027430"/>
          </a:xfrm>
          <a:prstGeom prst="rect">
            <a:avLst/>
          </a:prstGeom>
          <a:solidFill>
            <a:srgbClr val="FFFF00"/>
          </a:solidFill>
          <a:ln w="12700">
            <a:solidFill>
              <a:srgbClr val="1CACE3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91440" marR="88900">
              <a:lnSpc>
                <a:spcPct val="83400"/>
              </a:lnSpc>
              <a:spcBef>
                <a:spcPts val="165"/>
              </a:spcBef>
            </a:pPr>
            <a:r>
              <a:rPr dirty="0" sz="1800" spc="-409" b="1">
                <a:solidFill>
                  <a:srgbClr val="FF0000"/>
                </a:solidFill>
                <a:latin typeface="Tahoma"/>
                <a:cs typeface="Tahoma"/>
              </a:rPr>
              <a:t>ทมแพทย์จะคอยประเมนอาการเรา </a:t>
            </a:r>
            <a:r>
              <a:rPr dirty="0" sz="1800" spc="-3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509" b="1">
                <a:solidFill>
                  <a:srgbClr val="FF0000"/>
                </a:solidFill>
                <a:latin typeface="Tahoma"/>
                <a:cs typeface="Tahoma"/>
              </a:rPr>
              <a:t>วนั</a:t>
            </a:r>
            <a:r>
              <a:rPr dirty="0" sz="1800" spc="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25" b="1">
                <a:solidFill>
                  <a:srgbClr val="FF0000"/>
                </a:solidFill>
                <a:latin typeface="Tahoma"/>
                <a:cs typeface="Tahoma"/>
              </a:rPr>
              <a:t>ต่อวนั</a:t>
            </a:r>
            <a:r>
              <a:rPr dirty="0" sz="1800" spc="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00" b="1">
                <a:solidFill>
                  <a:srgbClr val="FF0000"/>
                </a:solidFill>
                <a:latin typeface="Tahoma"/>
                <a:cs typeface="Tahoma"/>
              </a:rPr>
              <a:t>เลยถ้าอาการอยู่ในกล่มุ </a:t>
            </a:r>
            <a:r>
              <a:rPr dirty="0" sz="18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285" b="1">
                <a:solidFill>
                  <a:srgbClr val="FF0000"/>
                </a:solidFill>
                <a:latin typeface="Tahoma"/>
                <a:cs typeface="Tahoma"/>
              </a:rPr>
              <a:t>เสี่ยง</a:t>
            </a:r>
            <a:r>
              <a:rPr dirty="0" sz="1800" spc="-2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1800" spc="-3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ถ้าอาการไม่ดีคือจะต้องเริ่มให</a:t>
            </a:r>
            <a:r>
              <a:rPr dirty="0" sz="1800" spc="-325" b="1">
                <a:solidFill>
                  <a:srgbClr val="FF0000"/>
                </a:solidFill>
                <a:latin typeface="Tahoma"/>
                <a:cs typeface="Tahoma"/>
              </a:rPr>
              <a:t>้ </a:t>
            </a:r>
            <a:r>
              <a:rPr dirty="0" sz="1800" spc="-5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u="sng" sz="1800" spc="-39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ยาหรือส่งโรงพยาบาลต่อทนทเี</a:t>
            </a:r>
            <a:r>
              <a:rPr dirty="0" u="sng" sz="1800" spc="-29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800" spc="-509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ลย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8515" y="588263"/>
            <a:ext cx="11613515" cy="5960745"/>
            <a:chOff x="318515" y="588263"/>
            <a:chExt cx="11613515" cy="596074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10187" y="854963"/>
              <a:ext cx="460248" cy="14157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39856" y="588263"/>
              <a:ext cx="460248" cy="14157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22863" y="720851"/>
              <a:ext cx="458724" cy="14173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12423" y="1149095"/>
              <a:ext cx="458724" cy="14173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57332" y="2638043"/>
              <a:ext cx="824483" cy="5044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61859" y="1854708"/>
              <a:ext cx="1089659" cy="11750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79208" y="702563"/>
              <a:ext cx="946403" cy="9860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6404" y="941831"/>
              <a:ext cx="917448" cy="9128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6239" y="1114044"/>
              <a:ext cx="1444752" cy="144475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61843" y="3558540"/>
              <a:ext cx="2293620" cy="21549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8515" y="4786884"/>
              <a:ext cx="2052827" cy="176174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36995" y="3427984"/>
              <a:ext cx="3623092" cy="2585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99932" y="4251960"/>
              <a:ext cx="1505712" cy="15057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72244" y="992123"/>
              <a:ext cx="1083563" cy="81076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78907" y="3878579"/>
              <a:ext cx="1342643" cy="134264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78424" y="4945379"/>
              <a:ext cx="726948" cy="72694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795010" y="3288030"/>
              <a:ext cx="6127750" cy="3175"/>
            </a:xfrm>
            <a:custGeom>
              <a:avLst/>
              <a:gdLst/>
              <a:ahLst/>
              <a:cxnLst/>
              <a:rect l="l" t="t" r="r" b="b"/>
              <a:pathLst>
                <a:path w="6127750" h="3175">
                  <a:moveTo>
                    <a:pt x="-9525" y="1587"/>
                  </a:moveTo>
                  <a:lnTo>
                    <a:pt x="6137020" y="1587"/>
                  </a:lnTo>
                </a:path>
              </a:pathLst>
            </a:custGeom>
            <a:ln w="22225">
              <a:solidFill>
                <a:srgbClr val="1CACE3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98708" y="2453640"/>
              <a:ext cx="824483" cy="50444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27694" y="3504691"/>
              <a:ext cx="2211704" cy="70993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21607" y="588263"/>
              <a:ext cx="1338072" cy="134873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6593205" y="3952113"/>
            <a:ext cx="1750695" cy="148336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 marR="5080">
              <a:lnSpc>
                <a:spcPct val="75600"/>
              </a:lnSpc>
              <a:spcBef>
                <a:spcPts val="690"/>
              </a:spcBef>
            </a:pPr>
            <a:r>
              <a:rPr dirty="0" sz="2000" spc="-340" b="1">
                <a:latin typeface="Tahoma"/>
                <a:cs typeface="Tahoma"/>
              </a:rPr>
              <a:t>มื่เครื่องมือแพทย์เบื้องต้น </a:t>
            </a:r>
            <a:r>
              <a:rPr dirty="0" sz="2000" spc="-335" b="1">
                <a:latin typeface="Tahoma"/>
                <a:cs typeface="Tahoma"/>
              </a:rPr>
              <a:t> </a:t>
            </a:r>
            <a:r>
              <a:rPr dirty="0" sz="2000" spc="-330" b="1">
                <a:latin typeface="Tahoma"/>
                <a:cs typeface="Tahoma"/>
              </a:rPr>
              <a:t>เครื่อง</a:t>
            </a:r>
            <a:r>
              <a:rPr dirty="0" sz="2000" spc="-325" b="1">
                <a:latin typeface="Tahoma"/>
                <a:cs typeface="Tahoma"/>
              </a:rPr>
              <a:t> </a:t>
            </a:r>
            <a:r>
              <a:rPr dirty="0" sz="2000" spc="-475" b="1">
                <a:latin typeface="Tahoma"/>
                <a:cs typeface="Tahoma"/>
              </a:rPr>
              <a:t>X-Ray</a:t>
            </a:r>
            <a:r>
              <a:rPr dirty="0" sz="2000" spc="-470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แบบ </a:t>
            </a:r>
            <a:r>
              <a:rPr dirty="0" sz="2000" spc="-500" b="1">
                <a:latin typeface="Tahoma"/>
                <a:cs typeface="Tahoma"/>
              </a:rPr>
              <a:t> </a:t>
            </a:r>
            <a:r>
              <a:rPr dirty="0" sz="2000" spc="-300" b="1">
                <a:latin typeface="Tahoma"/>
                <a:cs typeface="Tahoma"/>
              </a:rPr>
              <a:t>เคลื่อนที่</a:t>
            </a:r>
            <a:r>
              <a:rPr dirty="0" sz="2000" spc="-240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ยาบางส่วนแต่ 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365" b="1">
                <a:solidFill>
                  <a:srgbClr val="FF0000"/>
                </a:solidFill>
                <a:latin typeface="Tahoma"/>
                <a:cs typeface="Tahoma"/>
              </a:rPr>
              <a:t>จะไม่มียาต้านไวรัสเกบไว้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ต้องเบิกไปทีละรายตาม 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แพทย์สั่งและสถาณการณ์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99430" y="551179"/>
            <a:ext cx="1896110" cy="1193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95"/>
              </a:spcBef>
            </a:pPr>
            <a:r>
              <a:rPr dirty="0" sz="2800" spc="-770" b="1">
                <a:solidFill>
                  <a:srgbClr val="FF0000"/>
                </a:solidFill>
                <a:latin typeface="Tahoma"/>
                <a:cs typeface="Tahoma"/>
              </a:rPr>
              <a:t>อาหาร</a:t>
            </a:r>
            <a:r>
              <a:rPr dirty="0" sz="2800" spc="-7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220" b="1">
                <a:solidFill>
                  <a:srgbClr val="FF0000"/>
                </a:solidFill>
                <a:latin typeface="Tahoma"/>
                <a:cs typeface="Tahoma"/>
              </a:rPr>
              <a:t>3</a:t>
            </a:r>
            <a:r>
              <a:rPr dirty="0" sz="2800" spc="-1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44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800" spc="-445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800" spc="-445" b="1">
                <a:solidFill>
                  <a:srgbClr val="FF0000"/>
                </a:solidFill>
                <a:latin typeface="Tahoma"/>
                <a:cs typeface="Tahoma"/>
              </a:rPr>
              <a:t>ือ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25" b="1">
                <a:solidFill>
                  <a:srgbClr val="FF0000"/>
                </a:solidFill>
                <a:latin typeface="Tahoma"/>
                <a:cs typeface="Tahoma"/>
              </a:rPr>
              <a:t>(</a:t>
            </a:r>
            <a:r>
              <a:rPr dirty="0" sz="2000" spc="-625" b="1">
                <a:solidFill>
                  <a:srgbClr val="FF0000"/>
                </a:solidFill>
                <a:latin typeface="Tahoma"/>
                <a:cs typeface="Tahoma"/>
              </a:rPr>
              <a:t>บ</a:t>
            </a:r>
            <a:r>
              <a:rPr dirty="0" sz="2000" spc="-484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งที</a:t>
            </a:r>
            <a:r>
              <a:rPr dirty="0" sz="2000" spc="-650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132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็</a:t>
            </a:r>
            <a:r>
              <a:rPr dirty="0" sz="2000" spc="1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10" b="1">
                <a:solidFill>
                  <a:srgbClr val="FF0000"/>
                </a:solidFill>
                <a:latin typeface="Tahoma"/>
                <a:cs typeface="Tahoma"/>
              </a:rPr>
              <a:t>ี</a:t>
            </a:r>
            <a:r>
              <a:rPr dirty="0" sz="2000" spc="-605" b="1">
                <a:solidFill>
                  <a:srgbClr val="FF0000"/>
                </a:solidFill>
                <a:latin typeface="Tahoma"/>
                <a:cs typeface="Tahoma"/>
              </a:rPr>
              <a:t>ขน</a:t>
            </a:r>
            <a:r>
              <a:rPr dirty="0" sz="2000" spc="-580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spc="-605" b="1">
                <a:solidFill>
                  <a:srgbClr val="FF0000"/>
                </a:solidFill>
                <a:latin typeface="Tahoma"/>
                <a:cs typeface="Tahoma"/>
              </a:rPr>
              <a:t>ด</a:t>
            </a:r>
            <a:r>
              <a:rPr dirty="0" sz="2000" spc="-955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ยน</a:t>
            </a:r>
            <a:r>
              <a:rPr dirty="0" sz="2000" spc="-380" b="1">
                <a:solidFill>
                  <a:srgbClr val="FF0000"/>
                </a:solidFill>
                <a:latin typeface="Tahoma"/>
                <a:cs typeface="Tahoma"/>
              </a:rPr>
              <a:t>ะ</a:t>
            </a:r>
            <a:r>
              <a:rPr dirty="0" sz="2000" spc="-590" b="1">
                <a:solidFill>
                  <a:srgbClr val="FF0000"/>
                </a:solidFill>
                <a:latin typeface="Tahoma"/>
                <a:cs typeface="Tahoma"/>
              </a:rPr>
              <a:t>จ</a:t>
            </a:r>
            <a:r>
              <a:rPr dirty="0" sz="2000" spc="-930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spc="-1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30" b="1">
                <a:solidFill>
                  <a:srgbClr val="FF0000"/>
                </a:solidFill>
                <a:latin typeface="Tahoma"/>
                <a:cs typeface="Tahoma"/>
              </a:rPr>
              <a:t>)</a:t>
            </a:r>
            <a:endParaRPr sz="2000">
              <a:latin typeface="Tahoma"/>
              <a:cs typeface="Tahoma"/>
            </a:endParaRPr>
          </a:p>
          <a:p>
            <a:pPr marL="60325">
              <a:lnSpc>
                <a:spcPct val="100000"/>
              </a:lnSpc>
              <a:spcBef>
                <a:spcPts val="1175"/>
              </a:spcBef>
            </a:pPr>
            <a:r>
              <a:rPr dirty="0" sz="1800" spc="-385" b="1">
                <a:latin typeface="Tahoma"/>
                <a:cs typeface="Tahoma"/>
              </a:rPr>
              <a:t>ถ้าหากแพ้อาหารอะไรต้องแจ้ง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70399" y="1845640"/>
            <a:ext cx="376555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546225" algn="l"/>
              </a:tabLst>
            </a:pPr>
            <a:r>
              <a:rPr dirty="0" baseline="37500" sz="3000" b="1">
                <a:solidFill>
                  <a:srgbClr val="FF0000"/>
                </a:solidFill>
                <a:latin typeface="Tahoma"/>
                <a:cs typeface="Tahoma"/>
              </a:rPr>
              <a:t>ิ	</a:t>
            </a:r>
            <a:r>
              <a:rPr dirty="0" sz="1900" spc="-390" b="1">
                <a:latin typeface="Tahoma"/>
                <a:cs typeface="Tahoma"/>
              </a:rPr>
              <a:t>ส่วนใหญ่จะ</a:t>
            </a:r>
            <a:r>
              <a:rPr dirty="0" sz="1900" spc="-390" b="1">
                <a:solidFill>
                  <a:srgbClr val="FF0000"/>
                </a:solidFill>
                <a:latin typeface="Tahoma"/>
                <a:cs typeface="Tahoma"/>
              </a:rPr>
              <a:t>มีการจัดน˚้า</a:t>
            </a:r>
            <a:r>
              <a:rPr dirty="0" sz="1900" spc="-390" b="1">
                <a:latin typeface="Tahoma"/>
                <a:cs typeface="Tahoma"/>
              </a:rPr>
              <a:t>ไว้ให้หลาย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75964" y="1929764"/>
            <a:ext cx="325501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อาหารปรุงสุก</a:t>
            </a:r>
            <a:r>
              <a:rPr dirty="0" sz="2000" spc="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05" b="1">
                <a:solidFill>
                  <a:srgbClr val="FF0000"/>
                </a:solidFill>
                <a:latin typeface="Tahoma"/>
                <a:cs typeface="Tahoma"/>
              </a:rPr>
              <a:t>เท่าน้ัน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บางโรงแรมอาจจะอนุญาติให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70774" y="2106244"/>
            <a:ext cx="3802379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445895" algn="l"/>
              </a:tabLst>
            </a:pPr>
            <a:r>
              <a:rPr dirty="0" baseline="40123" sz="2700" b="1">
                <a:latin typeface="Tahoma"/>
                <a:cs typeface="Tahoma"/>
              </a:rPr>
              <a:t>้	</a:t>
            </a:r>
            <a:r>
              <a:rPr dirty="0" sz="1900" spc="-550" b="1">
                <a:latin typeface="Tahoma"/>
                <a:cs typeface="Tahoma"/>
              </a:rPr>
              <a:t>แพค</a:t>
            </a:r>
            <a:r>
              <a:rPr dirty="0" sz="1900" spc="-250" b="1">
                <a:latin typeface="Tahoma"/>
                <a:cs typeface="Tahoma"/>
              </a:rPr>
              <a:t> </a:t>
            </a:r>
            <a:r>
              <a:rPr dirty="0" sz="1900" spc="-565" b="1">
                <a:latin typeface="Tahoma"/>
                <a:cs typeface="Tahoma"/>
              </a:rPr>
              <a:t>อ</a:t>
            </a:r>
            <a:r>
              <a:rPr dirty="0" sz="1900" spc="-560" b="1">
                <a:latin typeface="Tahoma"/>
                <a:cs typeface="Tahoma"/>
              </a:rPr>
              <a:t>ป</a:t>
            </a:r>
            <a:r>
              <a:rPr dirty="0" sz="1900" spc="-615" b="1">
                <a:latin typeface="Tahoma"/>
                <a:cs typeface="Tahoma"/>
              </a:rPr>
              <a:t>ก</a:t>
            </a:r>
            <a:r>
              <a:rPr dirty="0" sz="1900" spc="-450" b="1">
                <a:latin typeface="Tahoma"/>
                <a:cs typeface="Tahoma"/>
              </a:rPr>
              <a:t>ร</a:t>
            </a:r>
            <a:r>
              <a:rPr dirty="0" sz="1900" spc="-890" b="1">
                <a:latin typeface="Tahoma"/>
                <a:cs typeface="Tahoma"/>
              </a:rPr>
              <a:t>ณ</a:t>
            </a:r>
            <a:r>
              <a:rPr dirty="0" sz="1900" spc="5" b="1">
                <a:latin typeface="Tahoma"/>
                <a:cs typeface="Tahoma"/>
              </a:rPr>
              <a:t>์</a:t>
            </a:r>
            <a:r>
              <a:rPr dirty="0" sz="1900" spc="-660" b="1">
                <a:latin typeface="Tahoma"/>
                <a:cs typeface="Tahoma"/>
              </a:rPr>
              <a:t>ท</a:t>
            </a:r>
            <a:r>
              <a:rPr dirty="0" sz="1900" spc="-505" b="1">
                <a:latin typeface="Tahoma"/>
                <a:cs typeface="Tahoma"/>
              </a:rPr>
              <a:t>า</a:t>
            </a:r>
            <a:r>
              <a:rPr dirty="0" sz="1900" spc="-585" b="1">
                <a:latin typeface="Tahoma"/>
                <a:cs typeface="Tahoma"/>
              </a:rPr>
              <a:t>ค</a:t>
            </a:r>
            <a:r>
              <a:rPr dirty="0" sz="1900" spc="-455" b="1">
                <a:latin typeface="Tahoma"/>
                <a:cs typeface="Tahoma"/>
              </a:rPr>
              <a:t>วา</a:t>
            </a:r>
            <a:r>
              <a:rPr dirty="0" sz="1900" spc="-585" b="1">
                <a:latin typeface="Tahoma"/>
                <a:cs typeface="Tahoma"/>
              </a:rPr>
              <a:t>ม</a:t>
            </a:r>
            <a:r>
              <a:rPr dirty="0" sz="1900" spc="-465" b="1">
                <a:latin typeface="Tahoma"/>
                <a:cs typeface="Tahoma"/>
              </a:rPr>
              <a:t>สะ</a:t>
            </a:r>
            <a:r>
              <a:rPr dirty="0" sz="1900" spc="-530" b="1">
                <a:latin typeface="Tahoma"/>
                <a:cs typeface="Tahoma"/>
              </a:rPr>
              <a:t>อ</a:t>
            </a:r>
            <a:r>
              <a:rPr dirty="0" sz="1900" spc="-495" b="1">
                <a:latin typeface="Tahoma"/>
                <a:cs typeface="Tahoma"/>
              </a:rPr>
              <a:t>า</a:t>
            </a:r>
            <a:r>
              <a:rPr dirty="0" sz="1900" spc="-570" b="1">
                <a:latin typeface="Tahoma"/>
                <a:cs typeface="Tahoma"/>
              </a:rPr>
              <a:t>ดป</a:t>
            </a:r>
            <a:r>
              <a:rPr dirty="0" sz="1900" spc="-430" b="1">
                <a:latin typeface="Tahoma"/>
                <a:cs typeface="Tahoma"/>
              </a:rPr>
              <a:t>ร</a:t>
            </a:r>
            <a:r>
              <a:rPr dirty="0" sz="1900" spc="-335" b="1">
                <a:latin typeface="Tahoma"/>
                <a:cs typeface="Tahoma"/>
              </a:rPr>
              <a:t>ะ</a:t>
            </a:r>
            <a:r>
              <a:rPr dirty="0" sz="1900" spc="-555" b="1">
                <a:latin typeface="Tahoma"/>
                <a:cs typeface="Tahoma"/>
              </a:rPr>
              <a:t>จ</a:t>
            </a:r>
            <a:r>
              <a:rPr dirty="0" sz="1900" spc="-505" b="1">
                <a:latin typeface="Tahoma"/>
                <a:cs typeface="Tahoma"/>
              </a:rPr>
              <a:t>า</a:t>
            </a:r>
            <a:r>
              <a:rPr dirty="0" sz="1900" spc="-595" b="1">
                <a:latin typeface="Tahoma"/>
                <a:cs typeface="Tahoma"/>
              </a:rPr>
              <a:t>ห</a:t>
            </a:r>
            <a:r>
              <a:rPr dirty="0" sz="1900" spc="-560" b="1">
                <a:latin typeface="Tahoma"/>
                <a:cs typeface="Tahoma"/>
              </a:rPr>
              <a:t>อ</a:t>
            </a:r>
            <a:r>
              <a:rPr dirty="0" sz="1900" spc="-505" b="1">
                <a:latin typeface="Tahoma"/>
                <a:cs typeface="Tahoma"/>
              </a:rPr>
              <a:t>ง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75964" y="2208657"/>
            <a:ext cx="3267710" cy="5530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1989"/>
              </a:lnSpc>
              <a:spcBef>
                <a:spcPts val="305"/>
              </a:spcBef>
            </a:pPr>
            <a:r>
              <a:rPr dirty="0" sz="1800" spc="-350" b="1">
                <a:latin typeface="Tahoma"/>
                <a:cs typeface="Tahoma"/>
              </a:rPr>
              <a:t>สั่งอาหารเข้ามาได้เอง</a:t>
            </a:r>
            <a:r>
              <a:rPr dirty="0" sz="1800" spc="-190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แต่เน้นว่าพวกอาหารดิบ</a:t>
            </a:r>
            <a:r>
              <a:rPr dirty="0" sz="1800" spc="-330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ทุเรียน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หรือาหากลนแรงนี่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35" b="1">
                <a:latin typeface="Tahoma"/>
                <a:cs typeface="Tahoma"/>
              </a:rPr>
              <a:t>เว้นไปก่อนเถอะค่ะ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19045" y="1026414"/>
            <a:ext cx="1440815" cy="755650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algn="just" marL="12700" marR="5080">
              <a:lnSpc>
                <a:spcPct val="83100"/>
              </a:lnSpc>
              <a:spcBef>
                <a:spcPts val="465"/>
              </a:spcBef>
            </a:pPr>
            <a:r>
              <a:rPr dirty="0" sz="1800" spc="-320" b="1">
                <a:latin typeface="Tahoma"/>
                <a:cs typeface="Tahoma"/>
              </a:rPr>
              <a:t>ต้องใส่</a:t>
            </a:r>
            <a:r>
              <a:rPr dirty="0" sz="1800" spc="-315" b="1">
                <a:latin typeface="Tahoma"/>
                <a:cs typeface="Tahoma"/>
              </a:rPr>
              <a:t> ถุงคลุมรองเท้า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275" b="1">
                <a:latin typeface="Tahoma"/>
                <a:cs typeface="Tahoma"/>
              </a:rPr>
              <a:t>เดินเวลาอยู่นอกห้ </a:t>
            </a:r>
            <a:r>
              <a:rPr dirty="0" sz="1800" spc="-375" b="1">
                <a:latin typeface="Tahoma"/>
                <a:cs typeface="Tahoma"/>
              </a:rPr>
              <a:t>อง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ต้องสวมหน้ากากตลอด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19045" y="1710690"/>
            <a:ext cx="14389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25" b="1">
                <a:latin typeface="Tahoma"/>
                <a:cs typeface="Tahoma"/>
              </a:rPr>
              <a:t>เวลาออกาจากห้องก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34308" y="1671650"/>
            <a:ext cx="358838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25295" algn="l"/>
              </a:tabLst>
            </a:pPr>
            <a:r>
              <a:rPr dirty="0" baseline="-3086" sz="2700" b="1">
                <a:latin typeface="Tahoma"/>
                <a:cs typeface="Tahoma"/>
              </a:rPr>
              <a:t>็	</a:t>
            </a:r>
            <a:r>
              <a:rPr dirty="0" sz="1800" spc="-570" b="1">
                <a:latin typeface="Tahoma"/>
                <a:cs typeface="Tahoma"/>
              </a:rPr>
              <a:t>ทมี</a:t>
            </a:r>
            <a:r>
              <a:rPr dirty="0" sz="1800" spc="275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ดูแลด้วยนะคะ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555" b="1">
                <a:latin typeface="Tahoma"/>
                <a:cs typeface="Tahoma"/>
              </a:rPr>
              <a:t>และ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ควรกน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19045" y="1938985"/>
            <a:ext cx="1442085" cy="75755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12700" marR="5080">
              <a:lnSpc>
                <a:spcPct val="83400"/>
              </a:lnSpc>
              <a:spcBef>
                <a:spcPts val="459"/>
              </a:spcBef>
            </a:pPr>
            <a:r>
              <a:rPr dirty="0" sz="1800" spc="-310" b="1">
                <a:latin typeface="Tahoma"/>
                <a:cs typeface="Tahoma"/>
              </a:rPr>
              <a:t>อย่ </a:t>
            </a:r>
            <a:r>
              <a:rPr dirty="0" sz="1800" spc="-275" b="1">
                <a:latin typeface="Tahoma"/>
                <a:cs typeface="Tahoma"/>
              </a:rPr>
              <a:t>าลืมคีย์ </a:t>
            </a:r>
            <a:r>
              <a:rPr dirty="0" sz="1800" spc="-290" b="1">
                <a:latin typeface="Tahoma"/>
                <a:cs typeface="Tahoma"/>
              </a:rPr>
              <a:t>การ์ </a:t>
            </a:r>
            <a:r>
              <a:rPr dirty="0" sz="1800" spc="-270" b="1">
                <a:latin typeface="Tahoma"/>
                <a:cs typeface="Tahoma"/>
              </a:rPr>
              <a:t>ดหรื </a:t>
            </a:r>
            <a:r>
              <a:rPr dirty="0" sz="1800" spc="-450" b="1">
                <a:latin typeface="Tahoma"/>
                <a:cs typeface="Tahoma"/>
              </a:rPr>
              <a:t>อ </a:t>
            </a:r>
            <a:r>
              <a:rPr dirty="0" sz="1800" spc="-445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กุญแจ</a:t>
            </a:r>
            <a:r>
              <a:rPr dirty="0" sz="1800" spc="-430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เอาสเปรย์ติดตัว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ด้วยเวลาออกจากห้อง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10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04" y="4451603"/>
            <a:ext cx="1464564" cy="14645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466204" y="3025013"/>
            <a:ext cx="5655945" cy="572135"/>
            <a:chOff x="6466204" y="3025013"/>
            <a:chExt cx="5655945" cy="5721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9379" y="3028188"/>
              <a:ext cx="5649468" cy="5654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69379" y="3028188"/>
              <a:ext cx="5649595" cy="565785"/>
            </a:xfrm>
            <a:custGeom>
              <a:avLst/>
              <a:gdLst/>
              <a:ahLst/>
              <a:cxnLst/>
              <a:rect l="l" t="t" r="r" b="b"/>
              <a:pathLst>
                <a:path w="5649595" h="565785">
                  <a:moveTo>
                    <a:pt x="0" y="94234"/>
                  </a:moveTo>
                  <a:lnTo>
                    <a:pt x="7401" y="57542"/>
                  </a:lnTo>
                  <a:lnTo>
                    <a:pt x="27590" y="27590"/>
                  </a:lnTo>
                  <a:lnTo>
                    <a:pt x="57542" y="7401"/>
                  </a:lnTo>
                  <a:lnTo>
                    <a:pt x="94234" y="0"/>
                  </a:lnTo>
                  <a:lnTo>
                    <a:pt x="5555234" y="0"/>
                  </a:lnTo>
                  <a:lnTo>
                    <a:pt x="5591925" y="7401"/>
                  </a:lnTo>
                  <a:lnTo>
                    <a:pt x="5621877" y="27590"/>
                  </a:lnTo>
                  <a:lnTo>
                    <a:pt x="5642066" y="57542"/>
                  </a:lnTo>
                  <a:lnTo>
                    <a:pt x="5649468" y="94234"/>
                  </a:lnTo>
                  <a:lnTo>
                    <a:pt x="5649468" y="471170"/>
                  </a:lnTo>
                  <a:lnTo>
                    <a:pt x="5642066" y="507861"/>
                  </a:lnTo>
                  <a:lnTo>
                    <a:pt x="5621877" y="537813"/>
                  </a:lnTo>
                  <a:lnTo>
                    <a:pt x="5591925" y="558002"/>
                  </a:lnTo>
                  <a:lnTo>
                    <a:pt x="5555234" y="565403"/>
                  </a:lnTo>
                  <a:lnTo>
                    <a:pt x="94234" y="565403"/>
                  </a:lnTo>
                  <a:lnTo>
                    <a:pt x="57542" y="558002"/>
                  </a:lnTo>
                  <a:lnTo>
                    <a:pt x="27590" y="537813"/>
                  </a:lnTo>
                  <a:lnTo>
                    <a:pt x="7401" y="507861"/>
                  </a:lnTo>
                  <a:lnTo>
                    <a:pt x="0" y="471170"/>
                  </a:lnTo>
                  <a:lnTo>
                    <a:pt x="0" y="94234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873620" y="3027629"/>
            <a:ext cx="285813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00" b="1">
                <a:latin typeface="Tahoma"/>
                <a:cs typeface="Tahoma"/>
              </a:rPr>
              <a:t>Life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105" b="1">
                <a:latin typeface="Tahoma"/>
                <a:cs typeface="Tahoma"/>
              </a:rPr>
              <a:t>a</a:t>
            </a:r>
            <a:r>
              <a:rPr dirty="0" sz="3200" spc="-70" b="1">
                <a:latin typeface="Tahoma"/>
                <a:cs typeface="Tahoma"/>
              </a:rPr>
              <a:t>t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25" b="1">
                <a:latin typeface="Tahoma"/>
                <a:cs typeface="Tahoma"/>
              </a:rPr>
              <a:t>Hospitel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560" y="459612"/>
            <a:ext cx="683463" cy="3500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8557" y="453262"/>
            <a:ext cx="917215" cy="2937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37079" y="448309"/>
            <a:ext cx="2260981" cy="2987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46877" y="442087"/>
            <a:ext cx="683513" cy="3500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38976" y="435609"/>
            <a:ext cx="921130" cy="2947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60691" y="430783"/>
            <a:ext cx="3034411" cy="29705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0817" y="3405251"/>
            <a:ext cx="683463" cy="35001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0094" y="3398901"/>
            <a:ext cx="893597" cy="2937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24811" y="3544345"/>
            <a:ext cx="114426" cy="6994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48839" y="3488816"/>
            <a:ext cx="3725036" cy="24498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352035" y="5755640"/>
            <a:ext cx="18992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2400" spc="-795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กนิ</a:t>
            </a:r>
            <a:r>
              <a:rPr dirty="0" u="sng" sz="2400" spc="285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-580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น</a:t>
            </a:r>
            <a:r>
              <a:rPr dirty="0" u="sng" baseline="1157" sz="3600" spc="-869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้</a:t>
            </a:r>
            <a:r>
              <a:rPr dirty="0" u="sng" sz="2400" spc="-580" b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ahoma"/>
                <a:cs typeface="Tahoma"/>
              </a:rPr>
              <a:t>˚าเยอะๆ</a:t>
            </a:r>
            <a:r>
              <a:rPr dirty="0" sz="2400" spc="-53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530" b="1">
                <a:solidFill>
                  <a:srgbClr val="006FC0"/>
                </a:solidFill>
                <a:latin typeface="Tahoma"/>
                <a:cs typeface="Tahoma"/>
              </a:rPr>
              <a:t>หา้</a:t>
            </a:r>
            <a:r>
              <a:rPr dirty="0" sz="2000" spc="-45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640" b="1">
                <a:solidFill>
                  <a:srgbClr val="006FC0"/>
                </a:solidFill>
                <a:latin typeface="Tahoma"/>
                <a:cs typeface="Tahoma"/>
              </a:rPr>
              <a:t>มกนิ</a:t>
            </a:r>
            <a:r>
              <a:rPr dirty="0" sz="2000" spc="24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630" b="1">
                <a:solidFill>
                  <a:srgbClr val="006FC0"/>
                </a:solidFill>
                <a:latin typeface="Tahoma"/>
                <a:cs typeface="Tahoma"/>
              </a:rPr>
              <a:t>น้˚าเยน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3559" y="6063488"/>
            <a:ext cx="1909445" cy="585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00"/>
              </a:lnSpc>
              <a:spcBef>
                <a:spcPts val="100"/>
              </a:spcBef>
            </a:pPr>
            <a:r>
              <a:rPr dirty="0" sz="2000" spc="-675" b="1">
                <a:solidFill>
                  <a:srgbClr val="006FC0"/>
                </a:solidFill>
                <a:latin typeface="Tahoma"/>
                <a:cs typeface="Tahoma"/>
              </a:rPr>
              <a:t>พ</a:t>
            </a:r>
            <a:r>
              <a:rPr dirty="0" sz="2000" spc="-640" b="1">
                <a:solidFill>
                  <a:srgbClr val="006FC0"/>
                </a:solidFill>
                <a:latin typeface="Tahoma"/>
                <a:cs typeface="Tahoma"/>
              </a:rPr>
              <a:t>ก</a:t>
            </a:r>
            <a:r>
              <a:rPr dirty="0" sz="2000" spc="-665" b="1">
                <a:solidFill>
                  <a:srgbClr val="006FC0"/>
                </a:solidFill>
                <a:latin typeface="Tahoma"/>
                <a:cs typeface="Tahoma"/>
              </a:rPr>
              <a:t>ผ</a:t>
            </a:r>
            <a:r>
              <a:rPr dirty="0" sz="2000" spc="10" b="1">
                <a:solidFill>
                  <a:srgbClr val="006FC0"/>
                </a:solidFill>
                <a:latin typeface="Tahoma"/>
                <a:cs typeface="Tahoma"/>
              </a:rPr>
              <a:t>่</a:t>
            </a:r>
            <a:r>
              <a:rPr dirty="0" sz="2000" spc="-550" b="1">
                <a:solidFill>
                  <a:srgbClr val="006FC0"/>
                </a:solidFill>
                <a:latin typeface="Tahoma"/>
                <a:cs typeface="Tahoma"/>
              </a:rPr>
              <a:t>อนมา</a:t>
            </a:r>
            <a:r>
              <a:rPr dirty="0" sz="2000" spc="-555" b="1">
                <a:solidFill>
                  <a:srgbClr val="006FC0"/>
                </a:solidFill>
                <a:latin typeface="Tahoma"/>
                <a:cs typeface="Tahoma"/>
              </a:rPr>
              <a:t>ก</a:t>
            </a:r>
            <a:r>
              <a:rPr dirty="0" sz="2000" spc="-440" b="1">
                <a:solidFill>
                  <a:srgbClr val="006FC0"/>
                </a:solidFill>
                <a:latin typeface="Tahoma"/>
                <a:cs typeface="Tahoma"/>
              </a:rPr>
              <a:t>ๆ</a:t>
            </a:r>
            <a:r>
              <a:rPr dirty="0" sz="2000" spc="-14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595" b="1">
                <a:solidFill>
                  <a:srgbClr val="006FC0"/>
                </a:solidFill>
                <a:latin typeface="Tahoma"/>
                <a:cs typeface="Tahoma"/>
              </a:rPr>
              <a:t>อย</a:t>
            </a:r>
            <a:r>
              <a:rPr dirty="0" sz="2000" spc="-10" b="1">
                <a:solidFill>
                  <a:srgbClr val="006FC0"/>
                </a:solidFill>
                <a:latin typeface="Tahoma"/>
                <a:cs typeface="Tahoma"/>
              </a:rPr>
              <a:t>่</a:t>
            </a:r>
            <a:r>
              <a:rPr dirty="0" sz="2000" spc="-495" b="1">
                <a:solidFill>
                  <a:srgbClr val="006FC0"/>
                </a:solidFill>
                <a:latin typeface="Tahoma"/>
                <a:cs typeface="Tahoma"/>
              </a:rPr>
              <a:t>า</a:t>
            </a:r>
            <a:r>
              <a:rPr dirty="0" sz="2000" spc="-320" b="1">
                <a:solidFill>
                  <a:srgbClr val="006FC0"/>
                </a:solidFill>
                <a:latin typeface="Tahoma"/>
                <a:cs typeface="Tahoma"/>
              </a:rPr>
              <a:t>เ</a:t>
            </a:r>
            <a:r>
              <a:rPr dirty="0" sz="2000" spc="-600" b="1">
                <a:solidFill>
                  <a:srgbClr val="006FC0"/>
                </a:solidFill>
                <a:latin typeface="Tahoma"/>
                <a:cs typeface="Tahoma"/>
              </a:rPr>
              <a:t>ด</a:t>
            </a:r>
            <a:r>
              <a:rPr dirty="0" sz="2000" spc="-465" b="1">
                <a:solidFill>
                  <a:srgbClr val="006FC0"/>
                </a:solidFill>
                <a:latin typeface="Tahoma"/>
                <a:cs typeface="Tahoma"/>
              </a:rPr>
              <a:t>ร</a:t>
            </a:r>
            <a:r>
              <a:rPr dirty="0" sz="2000" spc="-610" b="1">
                <a:solidFill>
                  <a:srgbClr val="006FC0"/>
                </a:solidFill>
                <a:latin typeface="Tahoma"/>
                <a:cs typeface="Tahoma"/>
              </a:rPr>
              <a:t>ย</a:t>
            </a:r>
            <a:r>
              <a:rPr dirty="0" sz="2000" spc="-600" b="1">
                <a:solidFill>
                  <a:srgbClr val="006FC0"/>
                </a:solidFill>
                <a:latin typeface="Tahoma"/>
                <a:cs typeface="Tahoma"/>
              </a:rPr>
              <a:t>ด</a:t>
            </a:r>
            <a:r>
              <a:rPr dirty="0" sz="2000" spc="-14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395" b="1">
                <a:solidFill>
                  <a:srgbClr val="006FC0"/>
                </a:solidFill>
                <a:latin typeface="Tahoma"/>
                <a:cs typeface="Tahoma"/>
              </a:rPr>
              <a:t>อย่</a:t>
            </a:r>
            <a:r>
              <a:rPr dirty="0" sz="2000" spc="-525" b="1">
                <a:solidFill>
                  <a:srgbClr val="006FC0"/>
                </a:solidFill>
                <a:latin typeface="Tahoma"/>
                <a:cs typeface="Tahoma"/>
              </a:rPr>
              <a:t>า</a:t>
            </a:r>
            <a:endParaRPr sz="2000">
              <a:latin typeface="Tahoma"/>
              <a:cs typeface="Tahoma"/>
            </a:endParaRPr>
          </a:p>
          <a:p>
            <a:pPr marL="121920">
              <a:lnSpc>
                <a:spcPts val="2200"/>
              </a:lnSpc>
            </a:pPr>
            <a:r>
              <a:rPr dirty="0" sz="2000" spc="-495" b="1">
                <a:solidFill>
                  <a:srgbClr val="006FC0"/>
                </a:solidFill>
                <a:latin typeface="Tahoma"/>
                <a:cs typeface="Tahoma"/>
              </a:rPr>
              <a:t>มโนเย</a:t>
            </a:r>
            <a:r>
              <a:rPr dirty="0" sz="2000" spc="-560" b="1">
                <a:solidFill>
                  <a:srgbClr val="006FC0"/>
                </a:solidFill>
                <a:latin typeface="Tahoma"/>
                <a:cs typeface="Tahoma"/>
              </a:rPr>
              <a:t>อ</a:t>
            </a:r>
            <a:r>
              <a:rPr dirty="0" sz="2000" spc="-340" b="1">
                <a:solidFill>
                  <a:srgbClr val="006FC0"/>
                </a:solidFill>
                <a:latin typeface="Tahoma"/>
                <a:cs typeface="Tahoma"/>
              </a:rPr>
              <a:t>ะ</a:t>
            </a:r>
            <a:r>
              <a:rPr dirty="0" sz="2000" spc="-14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420" b="1">
                <a:solidFill>
                  <a:srgbClr val="006FC0"/>
                </a:solidFill>
                <a:latin typeface="Tahoma"/>
                <a:cs typeface="Tahoma"/>
              </a:rPr>
              <a:t>ใ</a:t>
            </a:r>
            <a:r>
              <a:rPr dirty="0" sz="2000" spc="-650" b="1">
                <a:solidFill>
                  <a:srgbClr val="006FC0"/>
                </a:solidFill>
                <a:latin typeface="Tahoma"/>
                <a:cs typeface="Tahoma"/>
              </a:rPr>
              <a:t>ห</a:t>
            </a:r>
            <a:r>
              <a:rPr dirty="0" sz="2000" spc="-1230" b="1">
                <a:solidFill>
                  <a:srgbClr val="006FC0"/>
                </a:solidFill>
                <a:latin typeface="Tahoma"/>
                <a:cs typeface="Tahoma"/>
              </a:rPr>
              <a:t>ก</a:t>
            </a:r>
            <a:r>
              <a:rPr dirty="0" sz="2000" b="1">
                <a:solidFill>
                  <a:srgbClr val="006FC0"/>
                </a:solidFill>
                <a:latin typeface="Tahoma"/>
                <a:cs typeface="Tahoma"/>
              </a:rPr>
              <a:t>้</a:t>
            </a:r>
            <a:r>
              <a:rPr dirty="0" sz="2000" spc="-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530" b="1">
                <a:solidFill>
                  <a:srgbClr val="006FC0"/>
                </a:solidFill>
                <a:latin typeface="Tahoma"/>
                <a:cs typeface="Tahoma"/>
              </a:rPr>
              <a:t>า</a:t>
            </a:r>
            <a:r>
              <a:rPr dirty="0" sz="2000" spc="-580" b="1">
                <a:solidFill>
                  <a:srgbClr val="006FC0"/>
                </a:solidFill>
                <a:latin typeface="Tahoma"/>
                <a:cs typeface="Tahoma"/>
              </a:rPr>
              <a:t>ล</a:t>
            </a:r>
            <a:r>
              <a:rPr dirty="0" sz="2000" spc="-525" b="1">
                <a:solidFill>
                  <a:srgbClr val="006FC0"/>
                </a:solidFill>
                <a:latin typeface="Tahoma"/>
                <a:cs typeface="Tahoma"/>
              </a:rPr>
              <a:t>ง</a:t>
            </a:r>
            <a:r>
              <a:rPr dirty="0" sz="2000" spc="-490" b="1">
                <a:solidFill>
                  <a:srgbClr val="006FC0"/>
                </a:solidFill>
                <a:latin typeface="Tahoma"/>
                <a:cs typeface="Tahoma"/>
              </a:rPr>
              <a:t>ใจ</a:t>
            </a:r>
            <a:r>
              <a:rPr dirty="0" sz="2000" spc="-620" b="1">
                <a:solidFill>
                  <a:srgbClr val="006FC0"/>
                </a:solidFill>
                <a:latin typeface="Tahoma"/>
                <a:cs typeface="Tahoma"/>
              </a:rPr>
              <a:t>ต</a:t>
            </a:r>
            <a:r>
              <a:rPr dirty="0" sz="2000" spc="-455" b="1">
                <a:solidFill>
                  <a:srgbClr val="006FC0"/>
                </a:solidFill>
                <a:latin typeface="Tahoma"/>
                <a:cs typeface="Tahoma"/>
              </a:rPr>
              <a:t>ว</a:t>
            </a:r>
            <a:r>
              <a:rPr dirty="0" sz="2000" spc="-285" b="1">
                <a:solidFill>
                  <a:srgbClr val="006FC0"/>
                </a:solidFill>
                <a:latin typeface="Tahoma"/>
                <a:cs typeface="Tahoma"/>
              </a:rPr>
              <a:t>เ</a:t>
            </a:r>
            <a:r>
              <a:rPr dirty="0" sz="2000" spc="-550" b="1">
                <a:solidFill>
                  <a:srgbClr val="006FC0"/>
                </a:solidFill>
                <a:latin typeface="Tahoma"/>
                <a:cs typeface="Tahoma"/>
              </a:rPr>
              <a:t>อง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28464" y="2014550"/>
            <a:ext cx="67468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33955" algn="l"/>
                <a:tab pos="3773804" algn="l"/>
                <a:tab pos="5288915" algn="l"/>
                <a:tab pos="6090920" algn="l"/>
              </a:tabLst>
            </a:pP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61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484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รเ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475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580" b="1">
                <a:solidFill>
                  <a:srgbClr val="FF0000"/>
                </a:solidFill>
                <a:latin typeface="Tahoma"/>
                <a:cs typeface="Tahoma"/>
              </a:rPr>
              <a:t>แ</a:t>
            </a:r>
            <a:r>
              <a:rPr dirty="0" sz="2000" spc="-665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70" b="1">
                <a:solidFill>
                  <a:srgbClr val="FF0000"/>
                </a:solidFill>
                <a:latin typeface="Tahoma"/>
                <a:cs typeface="Tahoma"/>
              </a:rPr>
              <a:t>่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ลงเ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30" b="1">
                <a:solidFill>
                  <a:srgbClr val="FF0000"/>
                </a:solidFill>
                <a:latin typeface="Tahoma"/>
                <a:cs typeface="Tahoma"/>
              </a:rPr>
              <a:t>็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วมา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ก</a:t>
            </a:r>
            <a:r>
              <a:rPr dirty="0" sz="2000" spc="-585" b="1">
                <a:solidFill>
                  <a:srgbClr val="FF0000"/>
                </a:solidFill>
                <a:latin typeface="Tahoma"/>
                <a:cs typeface="Tahoma"/>
              </a:rPr>
              <a:t>ภ</a:t>
            </a:r>
            <a:r>
              <a:rPr dirty="0" sz="2000" spc="-455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484" b="1">
                <a:solidFill>
                  <a:srgbClr val="FF0000"/>
                </a:solidFill>
                <a:latin typeface="Tahoma"/>
                <a:cs typeface="Tahoma"/>
              </a:rPr>
              <a:t>ยใ</a:t>
            </a:r>
            <a:r>
              <a:rPr dirty="0" sz="2000" spc="-57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2000" spc="-1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615" b="1">
                <a:solidFill>
                  <a:srgbClr val="FF0000"/>
                </a:solidFill>
                <a:latin typeface="Tahoma"/>
                <a:cs typeface="Tahoma"/>
              </a:rPr>
              <a:t>3</a:t>
            </a:r>
            <a:r>
              <a:rPr dirty="0" sz="2000" spc="-1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45" b="1">
                <a:solidFill>
                  <a:srgbClr val="FF0000"/>
                </a:solidFill>
                <a:latin typeface="Tahoma"/>
                <a:cs typeface="Tahoma"/>
              </a:rPr>
              <a:t>ว</a:t>
            </a:r>
            <a:r>
              <a:rPr dirty="0" sz="2000" spc="-134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ั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เ</a:t>
            </a:r>
            <a:r>
              <a:rPr dirty="0" sz="2000" spc="-725" b="1">
                <a:solidFill>
                  <a:srgbClr val="FF0000"/>
                </a:solidFill>
                <a:latin typeface="Tahoma"/>
                <a:cs typeface="Tahoma"/>
              </a:rPr>
              <a:t>ช</a:t>
            </a:r>
            <a:r>
              <a:rPr dirty="0" sz="2000" spc="-475" b="1">
                <a:solidFill>
                  <a:srgbClr val="FF0000"/>
                </a:solidFill>
                <a:latin typeface="Tahoma"/>
                <a:cs typeface="Tahoma"/>
              </a:rPr>
              <a:t>อลง</a:t>
            </a: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ป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000" spc="-490" b="1">
                <a:solidFill>
                  <a:srgbClr val="FF0000"/>
                </a:solidFill>
                <a:latin typeface="Tahoma"/>
                <a:cs typeface="Tahoma"/>
              </a:rPr>
              <a:t>ดสอง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ข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า</a:t>
            </a:r>
            <a:r>
              <a:rPr dirty="0" sz="2000" spc="-1770" b="1">
                <a:solidFill>
                  <a:srgbClr val="FF0000"/>
                </a:solidFill>
                <a:latin typeface="Tahoma"/>
                <a:cs typeface="Tahoma"/>
              </a:rPr>
              <a:t>ง</a:t>
            </a:r>
            <a:r>
              <a:rPr dirty="0" sz="2000" spc="-7695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spc="-35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ื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000" spc="-445" b="1">
                <a:latin typeface="Tahoma"/>
                <a:cs typeface="Tahoma"/>
              </a:rPr>
              <a:t>ไ</a:t>
            </a:r>
            <a:r>
              <a:rPr dirty="0" sz="2000" spc="-445" b="1">
                <a:latin typeface="Tahoma"/>
                <a:cs typeface="Tahoma"/>
              </a:rPr>
              <a:t>ขเร</a:t>
            </a:r>
            <a:r>
              <a:rPr dirty="0" sz="2000" spc="-465" b="1">
                <a:latin typeface="Tahoma"/>
                <a:cs typeface="Tahoma"/>
              </a:rPr>
              <a:t>า</a:t>
            </a:r>
            <a:r>
              <a:rPr dirty="0" sz="2000" spc="-545" b="1">
                <a:latin typeface="Tahoma"/>
                <a:cs typeface="Tahoma"/>
              </a:rPr>
              <a:t>ม</a:t>
            </a:r>
            <a:r>
              <a:rPr dirty="0" sz="2000" spc="-440" b="1">
                <a:latin typeface="Tahoma"/>
                <a:cs typeface="Tahoma"/>
              </a:rPr>
              <a:t>า</a:t>
            </a:r>
            <a:r>
              <a:rPr dirty="0" sz="2000" spc="-540" b="1">
                <a:latin typeface="Tahoma"/>
                <a:cs typeface="Tahoma"/>
              </a:rPr>
              <a:t>ต</a:t>
            </a:r>
            <a:r>
              <a:rPr dirty="0" sz="2000" spc="-515" b="1">
                <a:latin typeface="Tahoma"/>
                <a:cs typeface="Tahoma"/>
              </a:rPr>
              <a:t>อ</a:t>
            </a:r>
            <a:r>
              <a:rPr dirty="0" sz="2000" spc="-509" b="1">
                <a:latin typeface="Tahoma"/>
                <a:cs typeface="Tahoma"/>
              </a:rPr>
              <a:t>นกลา</a:t>
            </a:r>
            <a:r>
              <a:rPr dirty="0" sz="2000" spc="-450" b="1">
                <a:latin typeface="Tahoma"/>
                <a:cs typeface="Tahoma"/>
              </a:rPr>
              <a:t>ง</a:t>
            </a:r>
            <a:r>
              <a:rPr dirty="0" sz="2000" spc="-575" b="1">
                <a:latin typeface="Tahoma"/>
                <a:cs typeface="Tahoma"/>
              </a:rPr>
              <a:t>ค</a:t>
            </a:r>
            <a:r>
              <a:rPr dirty="0" sz="2000" spc="-1385" b="1">
                <a:latin typeface="Tahoma"/>
                <a:cs typeface="Tahoma"/>
              </a:rPr>
              <a:t>น</a:t>
            </a:r>
            <a:r>
              <a:rPr dirty="0" sz="2000" spc="-9155" b="1">
                <a:latin typeface="Tahoma"/>
                <a:cs typeface="Tahoma"/>
              </a:rPr>
              <a:t>ื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515" b="1">
                <a:latin typeface="Tahoma"/>
                <a:cs typeface="Tahoma"/>
              </a:rPr>
              <a:t>มาท</a:t>
            </a:r>
            <a:r>
              <a:rPr dirty="0" sz="2000" spc="-15" b="1">
                <a:latin typeface="Tahoma"/>
                <a:cs typeface="Tahoma"/>
              </a:rPr>
              <a:t>ี</a:t>
            </a:r>
            <a:r>
              <a:rPr dirty="0" sz="2000" spc="-600" b="1">
                <a:latin typeface="Tahoma"/>
                <a:cs typeface="Tahoma"/>
              </a:rPr>
              <a:t>ก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615" b="1">
                <a:latin typeface="Tahoma"/>
                <a:cs typeface="Tahoma"/>
              </a:rPr>
              <a:t>ก</a:t>
            </a:r>
            <a:r>
              <a:rPr dirty="0" sz="2000" spc="-475" b="1">
                <a:latin typeface="Tahoma"/>
                <a:cs typeface="Tahoma"/>
              </a:rPr>
              <a:t>อ</a:t>
            </a:r>
            <a:r>
              <a:rPr dirty="0" sz="2000" spc="-2175" b="1">
                <a:latin typeface="Tahoma"/>
                <a:cs typeface="Tahoma"/>
              </a:rPr>
              <a:t>บ</a:t>
            </a:r>
            <a:r>
              <a:rPr dirty="0" sz="2000" b="1">
                <a:latin typeface="Tahoma"/>
                <a:cs typeface="Tahoma"/>
              </a:rPr>
              <a:t>ื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620" b="1">
                <a:latin typeface="Tahoma"/>
                <a:cs typeface="Tahoma"/>
              </a:rPr>
              <a:t>3</a:t>
            </a:r>
            <a:r>
              <a:rPr dirty="0" sz="2000" spc="-615" b="1">
                <a:latin typeface="Tahoma"/>
                <a:cs typeface="Tahoma"/>
              </a:rPr>
              <a:t>9</a:t>
            </a:r>
            <a:r>
              <a:rPr dirty="0" sz="2000" spc="-125" b="1">
                <a:latin typeface="Tahoma"/>
                <a:cs typeface="Tahoma"/>
              </a:rPr>
              <a:t> </a:t>
            </a:r>
            <a:r>
              <a:rPr dirty="0" sz="2000" spc="-380" b="1">
                <a:latin typeface="Tahoma"/>
                <a:cs typeface="Tahoma"/>
              </a:rPr>
              <a:t>C</a:t>
            </a:r>
            <a:r>
              <a:rPr dirty="0" sz="2000" spc="-125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เลย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28464" y="2272664"/>
            <a:ext cx="67456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6175" algn="l"/>
                <a:tab pos="2821305" algn="l"/>
              </a:tabLst>
            </a:pPr>
            <a:r>
              <a:rPr dirty="0" sz="2000" spc="-400" b="1">
                <a:latin typeface="Tahoma"/>
                <a:cs typeface="Tahoma"/>
              </a:rPr>
              <a:t>นอนไม่ค่อยได้	</a:t>
            </a:r>
            <a:r>
              <a:rPr dirty="0" sz="2000" spc="-415" b="1">
                <a:latin typeface="Tahoma"/>
                <a:cs typeface="Tahoma"/>
              </a:rPr>
              <a:t>หายใจกเริ่มเจบหน้าอก	</a:t>
            </a:r>
            <a:r>
              <a:rPr dirty="0" u="sng" sz="2000" spc="-434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ภายในเวลาไม่กวี่</a:t>
            </a:r>
            <a:r>
              <a:rPr dirty="0" u="sng" sz="2000" spc="26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67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นั</a:t>
            </a:r>
            <a:r>
              <a:rPr dirty="0" u="sng" sz="2000" spc="509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42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กเ็</a:t>
            </a:r>
            <a:r>
              <a:rPr dirty="0" u="sng" sz="2000" spc="-19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36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ข้าสู่กลุ่มเส่ียงอย่างเร็วเพยงเพราะ</a:t>
            </a:r>
            <a:r>
              <a:rPr dirty="0" u="sng" sz="2000" spc="-36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เป็</a:t>
            </a:r>
            <a:r>
              <a:rPr dirty="0" u="sng" sz="2000" spc="-285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000" spc="-440" b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28464" y="2527173"/>
            <a:ext cx="674750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9765" algn="l"/>
                <a:tab pos="2077085" algn="l"/>
                <a:tab pos="3735070" algn="l"/>
                <a:tab pos="5567680" algn="l"/>
              </a:tabLst>
            </a:pPr>
            <a:r>
              <a:rPr dirty="0" u="sng" sz="2000" spc="-5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ภ</a:t>
            </a:r>
            <a:r>
              <a:rPr dirty="0" u="sng" sz="20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ู</a:t>
            </a:r>
            <a:r>
              <a:rPr dirty="0" u="sng" sz="2000" spc="-48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ม</a:t>
            </a:r>
            <a:r>
              <a:rPr dirty="0" u="sng" sz="20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ิ</a:t>
            </a:r>
            <a:r>
              <a:rPr dirty="0" u="sng" sz="2000" spc="-56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แ</a:t>
            </a:r>
            <a:r>
              <a:rPr dirty="0" u="sng" sz="2000" spc="-68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พ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000" spc="-270" b="1">
                <a:solidFill>
                  <a:srgbClr val="FF0000"/>
                </a:solidFill>
                <a:latin typeface="Tahoma"/>
                <a:cs typeface="Tahoma"/>
              </a:rPr>
              <a:t>ที</a:t>
            </a:r>
            <a:r>
              <a:rPr dirty="0" sz="2000" spc="-490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แ</a:t>
            </a:r>
            <a:r>
              <a:rPr dirty="0" sz="2000" spc="-665" b="1">
                <a:solidFill>
                  <a:srgbClr val="FF0000"/>
                </a:solidFill>
                <a:latin typeface="Tahoma"/>
                <a:cs typeface="Tahoma"/>
              </a:rPr>
              <a:t>พ</a:t>
            </a:r>
            <a:r>
              <a:rPr dirty="0" sz="2000" spc="-605" b="1">
                <a:solidFill>
                  <a:srgbClr val="FF0000"/>
                </a:solidFill>
                <a:latin typeface="Tahoma"/>
                <a:cs typeface="Tahoma"/>
              </a:rPr>
              <a:t>ท</a:t>
            </a:r>
            <a:r>
              <a:rPr dirty="0" sz="2000" spc="-620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70" b="1">
                <a:solidFill>
                  <a:srgbClr val="FF0000"/>
                </a:solidFill>
                <a:latin typeface="Tahoma"/>
                <a:cs typeface="Tahoma"/>
              </a:rPr>
              <a:t>์</a:t>
            </a:r>
            <a:r>
              <a:rPr dirty="0" sz="2000" spc="-484" b="1">
                <a:solidFill>
                  <a:srgbClr val="FF0000"/>
                </a:solidFill>
                <a:latin typeface="Tahoma"/>
                <a:cs typeface="Tahoma"/>
              </a:rPr>
              <a:t>จ</a:t>
            </a:r>
            <a:r>
              <a:rPr dirty="0" sz="2000" spc="-1080" b="1">
                <a:solidFill>
                  <a:srgbClr val="FF0000"/>
                </a:solidFill>
                <a:latin typeface="Tahoma"/>
                <a:cs typeface="Tahoma"/>
              </a:rPr>
              <a:t>ง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ึ</a:t>
            </a:r>
            <a:r>
              <a:rPr dirty="0" sz="2000" spc="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615" b="1">
                <a:solidFill>
                  <a:srgbClr val="FF0000"/>
                </a:solidFill>
                <a:latin typeface="Tahoma"/>
                <a:cs typeface="Tahoma"/>
              </a:rPr>
              <a:t>ต</a:t>
            </a:r>
            <a:r>
              <a:rPr dirty="0" sz="2000" spc="7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องเ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570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spc="-1780" b="1">
                <a:solidFill>
                  <a:srgbClr val="FF0000"/>
                </a:solidFill>
                <a:latin typeface="Tahoma"/>
                <a:cs typeface="Tahoma"/>
              </a:rPr>
              <a:t>ใ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ิ่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ห</a:t>
            </a: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ยาต</a:t>
            </a:r>
            <a:r>
              <a:rPr dirty="0" sz="2000" spc="-425" b="1">
                <a:solidFill>
                  <a:srgbClr val="FF0000"/>
                </a:solidFill>
                <a:latin typeface="Tahoma"/>
                <a:cs typeface="Tahoma"/>
              </a:rPr>
              <a:t>านไว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ส</a:t>
            </a:r>
            <a:r>
              <a:rPr dirty="0" sz="2000" spc="-480" b="1">
                <a:solidFill>
                  <a:srgbClr val="FF0000"/>
                </a:solidFill>
                <a:latin typeface="Tahoma"/>
                <a:cs typeface="Tahoma"/>
              </a:rPr>
              <a:t>แล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ะ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เตร</a:t>
            </a:r>
            <a:r>
              <a:rPr dirty="0" sz="2000" spc="-535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-218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spc="-4885" b="1">
                <a:solidFill>
                  <a:srgbClr val="FF0000"/>
                </a:solidFill>
                <a:latin typeface="Tahoma"/>
                <a:cs typeface="Tahoma"/>
              </a:rPr>
              <a:t>ี</a:t>
            </a:r>
            <a:r>
              <a:rPr dirty="0" sz="2000" spc="-3529" b="1">
                <a:solidFill>
                  <a:srgbClr val="FF0000"/>
                </a:solidFill>
                <a:latin typeface="Tahoma"/>
                <a:cs typeface="Tahoma"/>
              </a:rPr>
              <a:t>ั</a:t>
            </a:r>
            <a:r>
              <a:rPr dirty="0" sz="2000" spc="-216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000" spc="-595" b="1">
                <a:solidFill>
                  <a:srgbClr val="FF0000"/>
                </a:solidFill>
                <a:latin typeface="Tahoma"/>
                <a:cs typeface="Tahoma"/>
              </a:rPr>
              <a:t>ส</a:t>
            </a:r>
            <a:r>
              <a:rPr dirty="0" sz="2000" spc="140" b="1">
                <a:solidFill>
                  <a:srgbClr val="FF0000"/>
                </a:solidFill>
                <a:latin typeface="Tahoma"/>
                <a:cs typeface="Tahoma"/>
              </a:rPr>
              <a:t>่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ง</a:t>
            </a:r>
            <a:r>
              <a:rPr dirty="0" sz="2000" spc="-620" b="1">
                <a:solidFill>
                  <a:srgbClr val="FF0000"/>
                </a:solidFill>
                <a:latin typeface="Tahoma"/>
                <a:cs typeface="Tahoma"/>
              </a:rPr>
              <a:t>ต</a:t>
            </a:r>
            <a:r>
              <a:rPr dirty="0" sz="2000" spc="70" b="1">
                <a:solidFill>
                  <a:srgbClr val="FF0000"/>
                </a:solidFill>
                <a:latin typeface="Tahoma"/>
                <a:cs typeface="Tahoma"/>
              </a:rPr>
              <a:t>่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อโรง</a:t>
            </a:r>
            <a:r>
              <a:rPr dirty="0" sz="2000" spc="-650" b="1">
                <a:solidFill>
                  <a:srgbClr val="FF0000"/>
                </a:solidFill>
                <a:latin typeface="Tahoma"/>
                <a:cs typeface="Tahoma"/>
              </a:rPr>
              <a:t>พ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ยาบา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ล</a:t>
            </a:r>
            <a:r>
              <a:rPr dirty="0" sz="2000" spc="-290" b="1">
                <a:latin typeface="Tahoma"/>
                <a:cs typeface="Tahoma"/>
              </a:rPr>
              <a:t>เ</a:t>
            </a:r>
            <a:r>
              <a:rPr dirty="0" sz="2000" spc="-675" b="1">
                <a:latin typeface="Tahoma"/>
                <a:cs typeface="Tahoma"/>
              </a:rPr>
              <a:t>พ</a:t>
            </a:r>
            <a:r>
              <a:rPr dirty="0" sz="2000" spc="-484" b="1">
                <a:latin typeface="Tahoma"/>
                <a:cs typeface="Tahoma"/>
              </a:rPr>
              <a:t>อไม</a:t>
            </a:r>
            <a:r>
              <a:rPr dirty="0" sz="2000" spc="-405" b="1">
                <a:latin typeface="Tahoma"/>
                <a:cs typeface="Tahoma"/>
              </a:rPr>
              <a:t>ใ</a:t>
            </a:r>
            <a:r>
              <a:rPr dirty="0" sz="2000" spc="-680" b="1">
                <a:latin typeface="Tahoma"/>
                <a:cs typeface="Tahoma"/>
              </a:rPr>
              <a:t>ห</a:t>
            </a:r>
            <a:r>
              <a:rPr dirty="0" sz="2000" spc="-1380" b="1">
                <a:latin typeface="Tahoma"/>
                <a:cs typeface="Tahoma"/>
              </a:rPr>
              <a:t>้</a:t>
            </a:r>
            <a:r>
              <a:rPr dirty="0" sz="2000" spc="-2175" b="1">
                <a:latin typeface="Tahoma"/>
                <a:cs typeface="Tahoma"/>
              </a:rPr>
              <a:t>่</a:t>
            </a:r>
            <a:r>
              <a:rPr dirty="0" sz="2000" b="1">
                <a:latin typeface="Tahoma"/>
                <a:cs typeface="Tahoma"/>
              </a:rPr>
              <a:t>ื่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470" b="1">
                <a:latin typeface="Tahoma"/>
                <a:cs typeface="Tahoma"/>
              </a:rPr>
              <a:t>เก</a:t>
            </a:r>
            <a:r>
              <a:rPr dirty="0" sz="2000" spc="-1355" b="1">
                <a:latin typeface="Tahoma"/>
                <a:cs typeface="Tahoma"/>
              </a:rPr>
              <a:t>ด</a:t>
            </a:r>
            <a:r>
              <a:rPr dirty="0" sz="2000" b="1">
                <a:latin typeface="Tahoma"/>
                <a:cs typeface="Tahoma"/>
              </a:rPr>
              <a:t>ิ</a:t>
            </a:r>
            <a:r>
              <a:rPr dirty="0" sz="2000" spc="204" b="1">
                <a:latin typeface="Tahoma"/>
                <a:cs typeface="Tahoma"/>
              </a:rPr>
              <a:t> </a:t>
            </a:r>
            <a:r>
              <a:rPr dirty="0" sz="2000" spc="-470" b="1">
                <a:latin typeface="Tahoma"/>
                <a:cs typeface="Tahoma"/>
              </a:rPr>
              <a:t>ส</a:t>
            </a:r>
            <a:r>
              <a:rPr dirty="0" sz="2000" spc="-525" b="1">
                <a:latin typeface="Tahoma"/>
                <a:cs typeface="Tahoma"/>
              </a:rPr>
              <a:t>ภ</a:t>
            </a:r>
            <a:r>
              <a:rPr dirty="0" sz="2000" spc="-420" b="1">
                <a:latin typeface="Tahoma"/>
                <a:cs typeface="Tahoma"/>
              </a:rPr>
              <a:t>า</a:t>
            </a:r>
            <a:r>
              <a:rPr dirty="0" sz="2000" spc="-430" b="1">
                <a:latin typeface="Tahoma"/>
                <a:cs typeface="Tahoma"/>
              </a:rPr>
              <a:t>ว</a:t>
            </a:r>
            <a:r>
              <a:rPr dirty="0" sz="2000" spc="-330" b="1">
                <a:latin typeface="Tahoma"/>
                <a:cs typeface="Tahoma"/>
              </a:rPr>
              <a:t>ะ</a:t>
            </a:r>
            <a:r>
              <a:rPr dirty="0" sz="2000" spc="-480" b="1">
                <a:latin typeface="Tahoma"/>
                <a:cs typeface="Tahoma"/>
              </a:rPr>
              <a:t>ต</a:t>
            </a:r>
            <a:r>
              <a:rPr dirty="0" sz="2000" spc="-555" b="1">
                <a:latin typeface="Tahoma"/>
                <a:cs typeface="Tahoma"/>
              </a:rPr>
              <a:t>ด</a:t>
            </a:r>
            <a:r>
              <a:rPr dirty="0" sz="2000" spc="-325" b="1">
                <a:latin typeface="Tahoma"/>
                <a:cs typeface="Tahoma"/>
              </a:rPr>
              <a:t>เ</a:t>
            </a:r>
            <a:r>
              <a:rPr dirty="0" sz="2000" spc="-705" b="1">
                <a:latin typeface="Tahoma"/>
                <a:cs typeface="Tahoma"/>
              </a:rPr>
              <a:t>ช</a:t>
            </a:r>
            <a:r>
              <a:rPr dirty="0" sz="2000" spc="-1315" b="1">
                <a:latin typeface="Tahoma"/>
                <a:cs typeface="Tahoma"/>
              </a:rPr>
              <a:t>อ</a:t>
            </a:r>
            <a:r>
              <a:rPr dirty="0" sz="2000" spc="-35" b="1">
                <a:latin typeface="Tahoma"/>
                <a:cs typeface="Tahoma"/>
              </a:rPr>
              <a:t>้</a:t>
            </a:r>
            <a:r>
              <a:rPr dirty="0" sz="2000" b="1">
                <a:latin typeface="Tahoma"/>
                <a:cs typeface="Tahoma"/>
              </a:rPr>
              <a:t>ื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8464" y="2780157"/>
            <a:ext cx="4921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370" b="1">
                <a:latin typeface="Tahoma"/>
                <a:cs typeface="Tahoma"/>
              </a:rPr>
              <a:t>รุนแรง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2576" y="885444"/>
            <a:ext cx="3881754" cy="1548765"/>
            <a:chOff x="2322576" y="885444"/>
            <a:chExt cx="3881754" cy="1548765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22576" y="885444"/>
              <a:ext cx="2179320" cy="15483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35424" y="975360"/>
              <a:ext cx="1668779" cy="934212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68995" y="1007363"/>
            <a:ext cx="1810511" cy="91287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870947" y="821436"/>
            <a:ext cx="1917192" cy="113690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266688" y="853439"/>
            <a:ext cx="1542288" cy="107289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515611" y="3886200"/>
            <a:ext cx="1531619" cy="1676400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03708" y="3734180"/>
            <a:ext cx="3853815" cy="289115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841500" marR="5080">
              <a:lnSpc>
                <a:spcPct val="78800"/>
              </a:lnSpc>
              <a:spcBef>
                <a:spcPts val="555"/>
              </a:spcBef>
            </a:pPr>
            <a:r>
              <a:rPr dirty="0" sz="1800" spc="-330" b="1">
                <a:solidFill>
                  <a:srgbClr val="FF0000"/>
                </a:solidFill>
                <a:latin typeface="Tahoma"/>
                <a:cs typeface="Tahoma"/>
              </a:rPr>
              <a:t>กินยาเต็มจ˚านวนตามที่หมอสั่ง </a:t>
            </a:r>
            <a:r>
              <a:rPr dirty="0" sz="1800" spc="-3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55" b="1">
                <a:solidFill>
                  <a:srgbClr val="FF0000"/>
                </a:solidFill>
                <a:latin typeface="Tahoma"/>
                <a:cs typeface="Tahoma"/>
              </a:rPr>
              <a:t>งดยาหรืออาหารเสริมอย่างอื่นไป </a:t>
            </a:r>
            <a:r>
              <a:rPr dirty="0" sz="1800" spc="-3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60" b="1">
                <a:solidFill>
                  <a:srgbClr val="FF0000"/>
                </a:solidFill>
                <a:latin typeface="Tahoma"/>
                <a:cs typeface="Tahoma"/>
              </a:rPr>
              <a:t>ก่อน</a:t>
            </a:r>
            <a:r>
              <a:rPr dirty="0" sz="18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25" b="1">
                <a:solidFill>
                  <a:srgbClr val="FF0000"/>
                </a:solidFill>
                <a:latin typeface="Tahoma"/>
                <a:cs typeface="Tahoma"/>
              </a:rPr>
              <a:t>นอนพกเยอะๆ</a:t>
            </a:r>
            <a:r>
              <a:rPr dirty="0" sz="1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00" b="1">
                <a:solidFill>
                  <a:srgbClr val="FF0000"/>
                </a:solidFill>
                <a:latin typeface="Tahoma"/>
                <a:cs typeface="Tahoma"/>
              </a:rPr>
              <a:t>ร่างกาย </a:t>
            </a:r>
            <a:r>
              <a:rPr dirty="0" sz="18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645" b="1">
                <a:solidFill>
                  <a:srgbClr val="FF0000"/>
                </a:solidFill>
                <a:latin typeface="Tahoma"/>
                <a:cs typeface="Tahoma"/>
              </a:rPr>
              <a:t>คุณกา˚</a:t>
            </a:r>
            <a:r>
              <a:rPr dirty="0" sz="18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80" b="1">
                <a:solidFill>
                  <a:srgbClr val="FF0000"/>
                </a:solidFill>
                <a:latin typeface="Tahoma"/>
                <a:cs typeface="Tahoma"/>
              </a:rPr>
              <a:t>ลงั</a:t>
            </a:r>
            <a:r>
              <a:rPr dirty="0" sz="1800" spc="-4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35" b="1">
                <a:solidFill>
                  <a:srgbClr val="FF0000"/>
                </a:solidFill>
                <a:latin typeface="Tahoma"/>
                <a:cs typeface="Tahoma"/>
              </a:rPr>
              <a:t>ต่อสู้อยู่กบั</a:t>
            </a:r>
            <a:r>
              <a:rPr dirty="0" sz="1800" spc="-3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00" b="1">
                <a:solidFill>
                  <a:srgbClr val="FF0000"/>
                </a:solidFill>
                <a:latin typeface="Tahoma"/>
                <a:cs typeface="Tahoma"/>
              </a:rPr>
              <a:t>ไวรัส </a:t>
            </a:r>
            <a:r>
              <a:rPr dirty="0" sz="1800" spc="-2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55" b="1">
                <a:solidFill>
                  <a:srgbClr val="FF0000"/>
                </a:solidFill>
                <a:latin typeface="Tahoma"/>
                <a:cs typeface="Tahoma"/>
              </a:rPr>
              <a:t>สังเกตุอาการตัวเเองดูการหายใจ </a:t>
            </a:r>
            <a:r>
              <a:rPr dirty="0" sz="1800" spc="-3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65" b="1">
                <a:solidFill>
                  <a:srgbClr val="FF0000"/>
                </a:solidFill>
                <a:latin typeface="Tahoma"/>
                <a:cs typeface="Tahoma"/>
              </a:rPr>
              <a:t>วดไข้</a:t>
            </a:r>
            <a:r>
              <a:rPr dirty="0" sz="1800" spc="-3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85" b="1">
                <a:solidFill>
                  <a:srgbClr val="FF0000"/>
                </a:solidFill>
                <a:latin typeface="Tahoma"/>
                <a:cs typeface="Tahoma"/>
              </a:rPr>
              <a:t>วดออกซิเจนและความดัน </a:t>
            </a:r>
            <a:r>
              <a:rPr dirty="0" sz="1800" spc="-5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15" b="1">
                <a:solidFill>
                  <a:srgbClr val="FF0000"/>
                </a:solidFill>
                <a:latin typeface="Tahoma"/>
                <a:cs typeface="Tahoma"/>
              </a:rPr>
              <a:t>ตามเวลา </a:t>
            </a:r>
            <a:r>
              <a:rPr dirty="0" sz="1800" spc="-40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30" b="1">
                <a:solidFill>
                  <a:srgbClr val="FF0000"/>
                </a:solidFill>
                <a:latin typeface="Tahoma"/>
                <a:cs typeface="Tahoma"/>
              </a:rPr>
              <a:t>ไม่ต้องดูข่าวโควิดจนติดหน้าจอ </a:t>
            </a:r>
            <a:r>
              <a:rPr dirty="0" sz="1800" spc="-3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05" b="1">
                <a:solidFill>
                  <a:srgbClr val="FF0000"/>
                </a:solidFill>
                <a:latin typeface="Tahoma"/>
                <a:cs typeface="Tahoma"/>
              </a:rPr>
              <a:t>หรือดู</a:t>
            </a:r>
            <a:r>
              <a:rPr dirty="0" sz="1800" spc="-2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0" b="1">
                <a:solidFill>
                  <a:srgbClr val="FF0000"/>
                </a:solidFill>
                <a:latin typeface="Tahoma"/>
                <a:cs typeface="Tahoma"/>
              </a:rPr>
              <a:t>Social</a:t>
            </a:r>
            <a:r>
              <a:rPr dirty="0" sz="1800" spc="-3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45" b="1">
                <a:solidFill>
                  <a:srgbClr val="FF0000"/>
                </a:solidFill>
                <a:latin typeface="Tahoma"/>
                <a:cs typeface="Tahoma"/>
              </a:rPr>
              <a:t>Media</a:t>
            </a:r>
            <a:r>
              <a:rPr dirty="0" sz="18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95" b="1">
                <a:solidFill>
                  <a:srgbClr val="FF0000"/>
                </a:solidFill>
                <a:latin typeface="Tahoma"/>
                <a:cs typeface="Tahoma"/>
              </a:rPr>
              <a:t>มากเกนิ</a:t>
            </a:r>
            <a:r>
              <a:rPr dirty="0" sz="1800" spc="-4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20" b="1">
                <a:solidFill>
                  <a:srgbClr val="FF0000"/>
                </a:solidFill>
                <a:latin typeface="Tahoma"/>
                <a:cs typeface="Tahoma"/>
              </a:rPr>
              <a:t>ไป </a:t>
            </a:r>
            <a:r>
              <a:rPr dirty="0" sz="1800" spc="-4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70" b="1">
                <a:solidFill>
                  <a:srgbClr val="FF0000"/>
                </a:solidFill>
                <a:latin typeface="Tahoma"/>
                <a:cs typeface="Tahoma"/>
              </a:rPr>
              <a:t>คุณต้องรักษาตัวเองก่อน</a:t>
            </a:r>
            <a:endParaRPr sz="1800">
              <a:latin typeface="Tahoma"/>
              <a:cs typeface="Tahoma"/>
            </a:endParaRPr>
          </a:p>
          <a:p>
            <a:pPr algn="just" marL="12700" marR="5080">
              <a:lnSpc>
                <a:spcPct val="78400"/>
              </a:lnSpc>
              <a:spcBef>
                <a:spcPts val="10"/>
              </a:spcBef>
            </a:pPr>
            <a:r>
              <a:rPr dirty="0" sz="1800" spc="-430" b="1">
                <a:latin typeface="Tahoma"/>
                <a:cs typeface="Tahoma"/>
              </a:rPr>
              <a:t>คุณเองต้องช่วยทมี</a:t>
            </a:r>
            <a:r>
              <a:rPr dirty="0" sz="1800" spc="-42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แพทย์เพื่อให้เค้าดูแลคุณได้เต็มทดี่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้วย</a:t>
            </a:r>
            <a:r>
              <a:rPr dirty="0" sz="1800" spc="-280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เพราะ </a:t>
            </a:r>
            <a:r>
              <a:rPr dirty="0" sz="1800" spc="-37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อยู่ในห้องคนเดียวต้องดูแลตวั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เองมากๆ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จริงๆการนอนไม่เปิ </a:t>
            </a:r>
            <a:r>
              <a:rPr dirty="0" sz="1800" spc="-500" b="1">
                <a:latin typeface="Tahoma"/>
                <a:cs typeface="Tahoma"/>
              </a:rPr>
              <a:t>ด </a:t>
            </a:r>
            <a:r>
              <a:rPr dirty="0" sz="1800" spc="-495" b="1"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แอร์จะดีมากแต่มนยากในโรงแรม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2534" y="794131"/>
            <a:ext cx="3964304" cy="228663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2007235">
              <a:lnSpc>
                <a:spcPct val="91600"/>
              </a:lnSpc>
              <a:spcBef>
                <a:spcPts val="305"/>
              </a:spcBef>
              <a:tabLst>
                <a:tab pos="941705" algn="l"/>
              </a:tabLst>
            </a:pP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โอ๊ย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โอ๊ย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อาการมาแบบจดเตม </a:t>
            </a:r>
            <a:r>
              <a:rPr dirty="0" sz="2000" spc="-5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55" b="1">
                <a:latin typeface="Tahoma"/>
                <a:cs typeface="Tahoma"/>
              </a:rPr>
              <a:t>ทั้งไอแห้ง</a:t>
            </a:r>
            <a:r>
              <a:rPr dirty="0" sz="2000" spc="-350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เจ็บหน้าอก</a:t>
            </a:r>
            <a:r>
              <a:rPr dirty="0" sz="2000" spc="-390" b="1">
                <a:latin typeface="Tahoma"/>
                <a:cs typeface="Tahoma"/>
              </a:rPr>
              <a:t> </a:t>
            </a:r>
            <a:r>
              <a:rPr dirty="0" sz="2000" spc="-335" b="1">
                <a:latin typeface="Tahoma"/>
                <a:cs typeface="Tahoma"/>
              </a:rPr>
              <a:t>มึนๆ </a:t>
            </a:r>
            <a:r>
              <a:rPr dirty="0" sz="2000" spc="-330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แสบตา</a:t>
            </a:r>
            <a:r>
              <a:rPr dirty="0" sz="2000" spc="-265" b="1">
                <a:latin typeface="Tahoma"/>
                <a:cs typeface="Tahoma"/>
              </a:rPr>
              <a:t> </a:t>
            </a:r>
            <a:r>
              <a:rPr dirty="0" sz="2000" spc="-560" b="1">
                <a:latin typeface="Tahoma"/>
                <a:cs typeface="Tahoma"/>
              </a:rPr>
              <a:t>เพลยี	</a:t>
            </a:r>
            <a:r>
              <a:rPr dirty="0" sz="2000" spc="-440" b="1">
                <a:latin typeface="Tahoma"/>
                <a:cs typeface="Tahoma"/>
              </a:rPr>
              <a:t>หายใจไม่คล่อง </a:t>
            </a:r>
            <a:r>
              <a:rPr dirty="0" sz="2000" spc="-434" b="1">
                <a:latin typeface="Tahoma"/>
                <a:cs typeface="Tahoma"/>
              </a:rPr>
              <a:t> </a:t>
            </a:r>
            <a:r>
              <a:rPr dirty="0" sz="2000" spc="-375" b="1">
                <a:latin typeface="Tahoma"/>
                <a:cs typeface="Tahoma"/>
              </a:rPr>
              <a:t>เบื่ออาหาร</a:t>
            </a:r>
            <a:r>
              <a:rPr dirty="0" sz="2000" spc="-16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คอแห้งตลอด </a:t>
            </a:r>
            <a:r>
              <a:rPr dirty="0" sz="2000" spc="-475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อยู่ๆกจ็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685" b="1">
                <a:latin typeface="Tahoma"/>
                <a:cs typeface="Tahoma"/>
              </a:rPr>
              <a:t>ดิ</a:t>
            </a:r>
            <a:r>
              <a:rPr dirty="0" sz="2000" spc="285" b="1">
                <a:latin typeface="Tahoma"/>
                <a:cs typeface="Tahoma"/>
              </a:rPr>
              <a:t> </a:t>
            </a:r>
            <a:r>
              <a:rPr dirty="0" sz="2000" spc="-565" b="1">
                <a:latin typeface="Tahoma"/>
                <a:cs typeface="Tahoma"/>
              </a:rPr>
              <a:t>ตก</a:t>
            </a:r>
            <a:r>
              <a:rPr dirty="0" sz="2000" spc="-560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ไข้มาเป็</a:t>
            </a:r>
            <a:r>
              <a:rPr dirty="0" sz="2000" spc="-390" b="1">
                <a:latin typeface="Tahoma"/>
                <a:cs typeface="Tahoma"/>
              </a:rPr>
              <a:t> </a:t>
            </a:r>
            <a:r>
              <a:rPr dirty="0" sz="2000" spc="-409" b="1">
                <a:latin typeface="Tahoma"/>
                <a:cs typeface="Tahoma"/>
              </a:rPr>
              <a:t>นช่วงๆ </a:t>
            </a:r>
            <a:r>
              <a:rPr dirty="0" sz="2000" spc="-405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กระสับกระส่าย</a:t>
            </a:r>
            <a:r>
              <a:rPr dirty="0" sz="2000" spc="-250" b="1"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นอนไม่สนิท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ts val="2200"/>
              </a:lnSpc>
              <a:spcBef>
                <a:spcPts val="45"/>
              </a:spcBef>
            </a:pPr>
            <a:r>
              <a:rPr dirty="0" sz="2000" spc="-340" b="1">
                <a:latin typeface="Tahoma"/>
                <a:cs typeface="Tahoma"/>
              </a:rPr>
              <a:t>และอื่นๆ</a:t>
            </a:r>
            <a:r>
              <a:rPr dirty="0" sz="2000" spc="-310" b="1"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ต้องพยายามกนอาหารให้ครบมื้อแม้จะเบื่ออาหาร </a:t>
            </a:r>
            <a:r>
              <a:rPr dirty="0" sz="2000" spc="-40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55" b="1">
                <a:latin typeface="Tahoma"/>
                <a:cs typeface="Tahoma"/>
              </a:rPr>
              <a:t>และไม่หิว</a:t>
            </a:r>
            <a:r>
              <a:rPr dirty="0" sz="2000" spc="-180" b="1">
                <a:latin typeface="Tahoma"/>
                <a:cs typeface="Tahoma"/>
              </a:rPr>
              <a:t> </a:t>
            </a:r>
            <a:r>
              <a:rPr dirty="0" sz="2000" spc="-450" b="1">
                <a:latin typeface="Tahoma"/>
                <a:cs typeface="Tahoma"/>
              </a:rPr>
              <a:t>ร่างกายเราต้องการสารอาหารไปซ่อมแซมตวเอง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8194" y="3312414"/>
            <a:ext cx="6441440" cy="10160"/>
          </a:xfrm>
          <a:custGeom>
            <a:avLst/>
            <a:gdLst/>
            <a:ahLst/>
            <a:cxnLst/>
            <a:rect l="l" t="t" r="r" b="b"/>
            <a:pathLst>
              <a:path w="6441440" h="10160">
                <a:moveTo>
                  <a:pt x="-9524" y="4953"/>
                </a:moveTo>
                <a:lnTo>
                  <a:pt x="6450838" y="4953"/>
                </a:lnTo>
              </a:path>
            </a:pathLst>
          </a:custGeom>
          <a:ln w="28956">
            <a:solidFill>
              <a:srgbClr val="1CACE3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267450" y="3665982"/>
            <a:ext cx="5666740" cy="3164205"/>
          </a:xfrm>
          <a:custGeom>
            <a:avLst/>
            <a:gdLst/>
            <a:ahLst/>
            <a:cxnLst/>
            <a:rect l="l" t="t" r="r" b="b"/>
            <a:pathLst>
              <a:path w="5666740" h="3164204">
                <a:moveTo>
                  <a:pt x="0" y="3163824"/>
                </a:moveTo>
                <a:lnTo>
                  <a:pt x="5666232" y="3163824"/>
                </a:lnTo>
                <a:lnTo>
                  <a:pt x="5666232" y="0"/>
                </a:lnTo>
                <a:lnTo>
                  <a:pt x="0" y="0"/>
                </a:lnTo>
                <a:lnTo>
                  <a:pt x="0" y="3163824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6345682" y="3602863"/>
            <a:ext cx="5487035" cy="19297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ts val="21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204085" algn="l"/>
              </a:tabLst>
            </a:pPr>
            <a:r>
              <a:rPr dirty="0" sz="2000" spc="-495" b="1">
                <a:solidFill>
                  <a:srgbClr val="FF0000"/>
                </a:solidFill>
                <a:latin typeface="Tahoma"/>
                <a:cs typeface="Tahoma"/>
              </a:rPr>
              <a:t>การหายใจและคาออกซเจนิ่	</a:t>
            </a:r>
            <a:r>
              <a:rPr dirty="0" sz="1800" spc="-370" b="1">
                <a:latin typeface="Tahoma"/>
                <a:cs typeface="Tahoma"/>
              </a:rPr>
              <a:t>ต้องคอยดูการหายใจตัวเองใหดี้</a:t>
            </a:r>
            <a:r>
              <a:rPr dirty="0" sz="1800" spc="-12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ๆ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810" b="1">
                <a:latin typeface="Tahoma"/>
                <a:cs typeface="Tahoma"/>
              </a:rPr>
              <a:t>ทา˚</a:t>
            </a:r>
            <a:r>
              <a:rPr dirty="0" sz="1800" spc="1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สมาธิช่วยกได้</a:t>
            </a:r>
            <a:endParaRPr sz="1800">
              <a:latin typeface="Tahoma"/>
              <a:cs typeface="Tahoma"/>
            </a:endParaRPr>
          </a:p>
          <a:p>
            <a:pPr marL="354965" marR="28575" indent="-342900">
              <a:lnSpc>
                <a:spcPct val="82900"/>
              </a:lnSpc>
              <a:spcBef>
                <a:spcPts val="115"/>
              </a:spcBef>
              <a:buFont typeface="Arial MT"/>
              <a:buChar char="•"/>
              <a:tabLst>
                <a:tab pos="354965" algn="l"/>
                <a:tab pos="355600" algn="l"/>
                <a:tab pos="1909445" algn="l"/>
                <a:tab pos="3679190" algn="l"/>
              </a:tabLst>
            </a:pPr>
            <a:r>
              <a:rPr dirty="0" sz="2000" spc="-445" b="1">
                <a:solidFill>
                  <a:srgbClr val="FF0000"/>
                </a:solidFill>
                <a:latin typeface="Tahoma"/>
                <a:cs typeface="Tahoma"/>
              </a:rPr>
              <a:t>ความดนโลหิต</a:t>
            </a:r>
            <a:r>
              <a:rPr dirty="0" sz="2000" spc="-1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ระดับปรกติของแต่ละคนอาจจะไมเทา่่	</a:t>
            </a:r>
            <a:r>
              <a:rPr dirty="0" sz="1800" spc="-585" b="1">
                <a:latin typeface="Tahoma"/>
                <a:cs typeface="Tahoma"/>
              </a:rPr>
              <a:t>กนั</a:t>
            </a:r>
            <a:r>
              <a:rPr dirty="0" sz="1800" spc="430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แต่ควรอยู่ในช่วงความดัน 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170" b="1">
                <a:latin typeface="Tahoma"/>
                <a:cs typeface="Tahoma"/>
              </a:rPr>
              <a:t>ที่</a:t>
            </a:r>
            <a:r>
              <a:rPr dirty="0" sz="1800" spc="-155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ตัวบน</a:t>
            </a:r>
            <a:r>
              <a:rPr dirty="0" sz="1800" spc="-135" b="1">
                <a:latin typeface="Tahoma"/>
                <a:cs typeface="Tahoma"/>
              </a:rPr>
              <a:t> </a:t>
            </a:r>
            <a:r>
              <a:rPr dirty="0" sz="1800" spc="-525" b="1">
                <a:latin typeface="Tahoma"/>
                <a:cs typeface="Tahoma"/>
              </a:rPr>
              <a:t>95-125</a:t>
            </a:r>
            <a:r>
              <a:rPr dirty="0" sz="1800" spc="-125" b="1">
                <a:latin typeface="Tahoma"/>
                <a:cs typeface="Tahoma"/>
              </a:rPr>
              <a:t> </a:t>
            </a:r>
            <a:r>
              <a:rPr dirty="0" sz="1800" spc="-710" b="1">
                <a:latin typeface="Tahoma"/>
                <a:cs typeface="Tahoma"/>
              </a:rPr>
              <a:t>/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ตัวลาง่	</a:t>
            </a:r>
            <a:r>
              <a:rPr dirty="0" sz="1800" spc="-515" b="1">
                <a:latin typeface="Tahoma"/>
                <a:cs typeface="Tahoma"/>
              </a:rPr>
              <a:t>70-90</a:t>
            </a:r>
            <a:r>
              <a:rPr dirty="0" sz="1800" spc="-509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ความดันอาจจะเหวยี่</a:t>
            </a:r>
            <a:r>
              <a:rPr dirty="0" sz="1800" spc="-38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งมากช่วงป่</a:t>
            </a:r>
            <a:r>
              <a:rPr dirty="0" sz="1800" spc="-395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วยแตเ่</a:t>
            </a:r>
            <a:r>
              <a:rPr dirty="0" sz="1800" spc="-405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ป็ </a:t>
            </a:r>
            <a:r>
              <a:rPr dirty="0" sz="1800" spc="-434" b="1">
                <a:latin typeface="Tahoma"/>
                <a:cs typeface="Tahoma"/>
              </a:rPr>
              <a:t>นอาการ </a:t>
            </a:r>
            <a:r>
              <a:rPr dirty="0" sz="1800" spc="-430" b="1">
                <a:latin typeface="Tahoma"/>
                <a:cs typeface="Tahoma"/>
              </a:rPr>
              <a:t> </a:t>
            </a:r>
            <a:r>
              <a:rPr dirty="0" sz="1800" spc="-440" b="1">
                <a:latin typeface="Tahoma"/>
                <a:cs typeface="Tahoma"/>
              </a:rPr>
              <a:t>ของโรค</a:t>
            </a:r>
            <a:r>
              <a:rPr dirty="0" sz="1800" spc="-38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อย่าตกใจมากนัก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ระวงั</a:t>
            </a:r>
            <a:r>
              <a:rPr dirty="0" sz="1800" spc="-240" b="1">
                <a:latin typeface="Tahoma"/>
                <a:cs typeface="Tahoma"/>
              </a:rPr>
              <a:t> </a:t>
            </a:r>
            <a:r>
              <a:rPr dirty="0" sz="1800" spc="-484" b="1">
                <a:latin typeface="Tahoma"/>
                <a:cs typeface="Tahoma"/>
              </a:rPr>
              <a:t>ตวั</a:t>
            </a:r>
            <a:r>
              <a:rPr dirty="0" sz="1800" spc="-440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เองอย่าใหวู้</a:t>
            </a:r>
            <a:r>
              <a:rPr dirty="0" sz="1800" spc="-180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บ</a:t>
            </a:r>
            <a:r>
              <a:rPr dirty="0" sz="1800" spc="-405" b="1">
                <a:latin typeface="Tahoma"/>
                <a:cs typeface="Tahoma"/>
              </a:rPr>
              <a:t> </a:t>
            </a:r>
            <a:r>
              <a:rPr dirty="0" sz="1800" spc="-480" b="1">
                <a:latin typeface="Tahoma"/>
                <a:cs typeface="Tahoma"/>
              </a:rPr>
              <a:t>จะกนิ</a:t>
            </a:r>
            <a:r>
              <a:rPr dirty="0" sz="1800" spc="-445" b="1">
                <a:latin typeface="Tahoma"/>
                <a:cs typeface="Tahoma"/>
              </a:rPr>
              <a:t> ยาลดความดันใหถ้</a:t>
            </a:r>
            <a:r>
              <a:rPr dirty="0" sz="1800" spc="-440" b="1">
                <a:latin typeface="Tahoma"/>
                <a:cs typeface="Tahoma"/>
              </a:rPr>
              <a:t> </a:t>
            </a:r>
            <a:r>
              <a:rPr dirty="0" sz="1800" spc="-490" b="1">
                <a:latin typeface="Tahoma"/>
                <a:cs typeface="Tahoma"/>
              </a:rPr>
              <a:t>ามหมอกอน่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1530"/>
              </a:lnSpc>
              <a:buFont typeface="Arial MT"/>
              <a:buChar char="•"/>
              <a:tabLst>
                <a:tab pos="354965" algn="l"/>
                <a:tab pos="355600" algn="l"/>
                <a:tab pos="939165" algn="l"/>
                <a:tab pos="2675255" algn="l"/>
              </a:tabLst>
            </a:pPr>
            <a:r>
              <a:rPr dirty="0" sz="2000" spc="-520" b="1">
                <a:solidFill>
                  <a:srgbClr val="FF0000"/>
                </a:solidFill>
                <a:latin typeface="Tahoma"/>
                <a:cs typeface="Tahoma"/>
              </a:rPr>
              <a:t>วดไขวน้	</a:t>
            </a:r>
            <a:r>
              <a:rPr dirty="0" sz="2000" spc="-385" b="1">
                <a:solidFill>
                  <a:srgbClr val="FF0000"/>
                </a:solidFill>
                <a:latin typeface="Tahoma"/>
                <a:cs typeface="Tahoma"/>
              </a:rPr>
              <a:t>ละ</a:t>
            </a:r>
            <a:r>
              <a:rPr dirty="0" sz="2000" spc="-2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55" b="1">
                <a:solidFill>
                  <a:srgbClr val="FF0000"/>
                </a:solidFill>
                <a:latin typeface="Tahoma"/>
                <a:cs typeface="Tahoma"/>
              </a:rPr>
              <a:t>2-3</a:t>
            </a:r>
            <a:r>
              <a:rPr dirty="0" sz="2000" spc="-2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เวลา</a:t>
            </a:r>
            <a:r>
              <a:rPr dirty="0" sz="2000" spc="-2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ส่วนใหญ่ไขจะ้	</a:t>
            </a:r>
            <a:r>
              <a:rPr dirty="0" sz="1800" spc="-360" b="1">
                <a:latin typeface="Tahoma"/>
                <a:cs typeface="Tahoma"/>
              </a:rPr>
              <a:t>มากลางคืนถ้าไขสู้</a:t>
            </a:r>
            <a:r>
              <a:rPr dirty="0" sz="1800" spc="-204" b="1">
                <a:latin typeface="Tahoma"/>
                <a:cs typeface="Tahoma"/>
              </a:rPr>
              <a:t> </a:t>
            </a:r>
            <a:r>
              <a:rPr dirty="0" sz="1800" spc="-545" b="1">
                <a:latin typeface="Tahoma"/>
                <a:cs typeface="Tahoma"/>
              </a:rPr>
              <a:t>งกข็</a:t>
            </a:r>
            <a:r>
              <a:rPr dirty="0" sz="1800" spc="195" b="1">
                <a:latin typeface="Tahoma"/>
                <a:cs typeface="Tahoma"/>
              </a:rPr>
              <a:t> </a:t>
            </a:r>
            <a:r>
              <a:rPr dirty="0" sz="1800" spc="-530" b="1">
                <a:latin typeface="Tahoma"/>
                <a:cs typeface="Tahoma"/>
              </a:rPr>
              <a:t>อยากนิ</a:t>
            </a:r>
            <a:r>
              <a:rPr dirty="0" sz="1800" spc="275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ได้</a:t>
            </a:r>
            <a:endParaRPr sz="1800">
              <a:latin typeface="Tahoma"/>
              <a:cs typeface="Tahoma"/>
            </a:endParaRPr>
          </a:p>
          <a:p>
            <a:pPr marL="354965" marR="5080" indent="-342900">
              <a:lnSpc>
                <a:spcPct val="81300"/>
              </a:lnSpc>
              <a:spcBef>
                <a:spcPts val="145"/>
              </a:spcBef>
              <a:buFont typeface="Arial MT"/>
              <a:buChar char="•"/>
              <a:tabLst>
                <a:tab pos="354965" algn="l"/>
                <a:tab pos="355600" algn="l"/>
                <a:tab pos="1708785" algn="l"/>
                <a:tab pos="1850389" algn="l"/>
                <a:tab pos="2254885" algn="l"/>
                <a:tab pos="2453005" algn="l"/>
                <a:tab pos="4178300" algn="l"/>
              </a:tabLst>
            </a:pPr>
            <a:r>
              <a:rPr dirty="0" sz="2000" spc="-495" b="1">
                <a:solidFill>
                  <a:srgbClr val="FF0000"/>
                </a:solidFill>
                <a:latin typeface="Tahoma"/>
                <a:cs typeface="Tahoma"/>
              </a:rPr>
              <a:t>กนยาใหครบตามเวลา้		</a:t>
            </a:r>
            <a:r>
              <a:rPr dirty="0" sz="2000" spc="-345" b="1">
                <a:solidFill>
                  <a:srgbClr val="FF0000"/>
                </a:solidFill>
                <a:latin typeface="Tahoma"/>
                <a:cs typeface="Tahoma"/>
              </a:rPr>
              <a:t>หามดื้	</a:t>
            </a:r>
            <a:r>
              <a:rPr dirty="0" sz="2000" spc="-505" b="1">
                <a:solidFill>
                  <a:srgbClr val="FF0000"/>
                </a:solidFill>
                <a:latin typeface="Tahoma"/>
                <a:cs typeface="Tahoma"/>
              </a:rPr>
              <a:t>้อเดดขาด </a:t>
            </a:r>
            <a:r>
              <a:rPr dirty="0" sz="2000" spc="1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610" b="1">
                <a:latin typeface="Tahoma"/>
                <a:cs typeface="Tahoma"/>
              </a:rPr>
              <a:t>เห็นใจทมแพทย์บาง้	</a:t>
            </a:r>
            <a:r>
              <a:rPr dirty="0" sz="1800" spc="-370" b="1">
                <a:latin typeface="Tahoma"/>
                <a:cs typeface="Tahoma"/>
              </a:rPr>
              <a:t>เพราะเค้าต้องดูแลคน</a:t>
            </a:r>
            <a:r>
              <a:rPr dirty="0" sz="1800" spc="229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ในสัดส่วนทมากกวาเด่	</a:t>
            </a:r>
            <a:r>
              <a:rPr dirty="0" sz="1800" spc="-475" b="1">
                <a:latin typeface="Tahoma"/>
                <a:cs typeface="Tahoma"/>
              </a:rPr>
              <a:t>ิมหลายเทาต่	</a:t>
            </a:r>
            <a:r>
              <a:rPr dirty="0" sz="1800" spc="-320" b="1">
                <a:latin typeface="Tahoma"/>
                <a:cs typeface="Tahoma"/>
              </a:rPr>
              <a:t>ัว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1839"/>
              </a:lnSpc>
              <a:buFont typeface="Arial MT"/>
              <a:buChar char="•"/>
              <a:tabLst>
                <a:tab pos="354965" algn="l"/>
                <a:tab pos="355600" algn="l"/>
                <a:tab pos="2380615" algn="l"/>
              </a:tabLst>
            </a:pPr>
            <a:r>
              <a:rPr dirty="0" sz="2000" spc="-475" b="1">
                <a:solidFill>
                  <a:srgbClr val="FF0000"/>
                </a:solidFill>
                <a:latin typeface="Tahoma"/>
                <a:cs typeface="Tahoma"/>
              </a:rPr>
              <a:t>X-Ray</a:t>
            </a:r>
            <a:r>
              <a:rPr dirty="0" sz="2000" spc="-2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15" b="1">
                <a:solidFill>
                  <a:srgbClr val="FF0000"/>
                </a:solidFill>
                <a:latin typeface="Tahoma"/>
                <a:cs typeface="Tahoma"/>
              </a:rPr>
              <a:t>ปอด</a:t>
            </a:r>
            <a:r>
              <a:rPr dirty="0" sz="2000" spc="-2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725" b="1">
                <a:latin typeface="Tahoma"/>
                <a:cs typeface="Tahoma"/>
              </a:rPr>
              <a:t>ทา˚</a:t>
            </a:r>
            <a:r>
              <a:rPr dirty="0" sz="1600" spc="-1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แทบทุก</a:t>
            </a:r>
            <a:r>
              <a:rPr dirty="0" sz="1800" spc="80" b="1">
                <a:latin typeface="Tahoma"/>
                <a:cs typeface="Tahoma"/>
              </a:rPr>
              <a:t> </a:t>
            </a:r>
            <a:r>
              <a:rPr dirty="0" sz="1800" spc="-495" b="1">
                <a:latin typeface="Tahoma"/>
                <a:cs typeface="Tahoma"/>
              </a:rPr>
              <a:t>2-3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509" b="1">
                <a:latin typeface="Tahoma"/>
                <a:cs typeface="Tahoma"/>
              </a:rPr>
              <a:t>วนั	</a:t>
            </a:r>
            <a:r>
              <a:rPr dirty="0" sz="1800" spc="-375" b="1">
                <a:latin typeface="Tahoma"/>
                <a:cs typeface="Tahoma"/>
              </a:rPr>
              <a:t>ยงิ่</a:t>
            </a:r>
            <a:r>
              <a:rPr dirty="0" sz="1800" spc="75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ถ้าลงปอดแลว้</a:t>
            </a:r>
            <a:r>
              <a:rPr dirty="0" sz="1800" spc="-75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ยง่ิ</a:t>
            </a:r>
            <a:r>
              <a:rPr dirty="0" sz="1800" spc="75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ต้องคอยสงั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เกตุอาการ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09871" y="5555691"/>
            <a:ext cx="21761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575" b="1">
                <a:solidFill>
                  <a:srgbClr val="006FC0"/>
                </a:solidFill>
                <a:latin typeface="Tahoma"/>
                <a:cs typeface="Tahoma"/>
              </a:rPr>
              <a:t>คอแห</a:t>
            </a:r>
            <a:r>
              <a:rPr dirty="0" sz="2000" spc="-525" b="1">
                <a:solidFill>
                  <a:srgbClr val="006FC0"/>
                </a:solidFill>
                <a:latin typeface="Tahoma"/>
                <a:cs typeface="Tahoma"/>
              </a:rPr>
              <a:t>ง</a:t>
            </a:r>
            <a:r>
              <a:rPr dirty="0" sz="2000" spc="-550" b="1">
                <a:solidFill>
                  <a:srgbClr val="006FC0"/>
                </a:solidFill>
                <a:latin typeface="Tahoma"/>
                <a:cs typeface="Tahoma"/>
              </a:rPr>
              <a:t>มา</a:t>
            </a:r>
            <a:r>
              <a:rPr dirty="0" sz="2000" spc="-550" b="1">
                <a:solidFill>
                  <a:srgbClr val="006FC0"/>
                </a:solidFill>
                <a:latin typeface="Tahoma"/>
                <a:cs typeface="Tahoma"/>
              </a:rPr>
              <a:t>กตลอดเ</a:t>
            </a:r>
            <a:r>
              <a:rPr dirty="0" sz="2000" spc="-470" b="1">
                <a:solidFill>
                  <a:srgbClr val="006FC0"/>
                </a:solidFill>
                <a:latin typeface="Tahoma"/>
                <a:cs typeface="Tahoma"/>
              </a:rPr>
              <a:t>ว</a:t>
            </a:r>
            <a:r>
              <a:rPr dirty="0" sz="2000" spc="-600" b="1">
                <a:solidFill>
                  <a:srgbClr val="006FC0"/>
                </a:solidFill>
                <a:latin typeface="Tahoma"/>
                <a:cs typeface="Tahoma"/>
              </a:rPr>
              <a:t>ล</a:t>
            </a:r>
            <a:r>
              <a:rPr dirty="0" sz="2000" spc="-470" b="1">
                <a:solidFill>
                  <a:srgbClr val="006FC0"/>
                </a:solidFill>
                <a:latin typeface="Tahoma"/>
                <a:cs typeface="Tahoma"/>
              </a:rPr>
              <a:t>าเล</a:t>
            </a:r>
            <a:r>
              <a:rPr dirty="0" sz="2000" spc="-610" b="1">
                <a:solidFill>
                  <a:srgbClr val="006FC0"/>
                </a:solidFill>
                <a:latin typeface="Tahoma"/>
                <a:cs typeface="Tahoma"/>
              </a:rPr>
              <a:t>ย</a:t>
            </a:r>
            <a:r>
              <a:rPr dirty="0" sz="2000" spc="-175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600" b="1">
                <a:solidFill>
                  <a:srgbClr val="006FC0"/>
                </a:solidFill>
                <a:latin typeface="Tahoma"/>
                <a:cs typeface="Tahoma"/>
              </a:rPr>
              <a:t>ต</a:t>
            </a:r>
            <a:r>
              <a:rPr dirty="0" sz="2000" spc="-580" b="1">
                <a:solidFill>
                  <a:srgbClr val="006FC0"/>
                </a:solidFill>
                <a:latin typeface="Tahoma"/>
                <a:cs typeface="Tahoma"/>
              </a:rPr>
              <a:t>อ</a:t>
            </a:r>
            <a:r>
              <a:rPr dirty="0" sz="2000" spc="-525" b="1">
                <a:solidFill>
                  <a:srgbClr val="006FC0"/>
                </a:solidFill>
                <a:latin typeface="Tahoma"/>
                <a:cs typeface="Tahoma"/>
              </a:rPr>
              <a:t>ง</a:t>
            </a:r>
            <a:r>
              <a:rPr dirty="0" sz="2000" spc="140" b="1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baseline="27777" sz="3000">
                <a:solidFill>
                  <a:srgbClr val="FF0000"/>
                </a:solidFill>
                <a:latin typeface="Arial MT"/>
                <a:cs typeface="Arial MT"/>
              </a:rPr>
              <a:t>•</a:t>
            </a:r>
            <a:endParaRPr baseline="27777" sz="30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688581" y="5428589"/>
            <a:ext cx="481012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ควรนอนควาหน้า</a:t>
            </a:r>
            <a:r>
              <a:rPr dirty="0" sz="2000" spc="-1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หรือนอนตะแคง</a:t>
            </a:r>
            <a:r>
              <a:rPr dirty="0" sz="2000" spc="-1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เพื่อลดแรงกดดันทมี่</a:t>
            </a:r>
            <a:r>
              <a:rPr dirty="0" sz="1800" spc="215" b="1">
                <a:latin typeface="Tahoma"/>
                <a:cs typeface="Tahoma"/>
              </a:rPr>
              <a:t> </a:t>
            </a:r>
            <a:r>
              <a:rPr dirty="0" sz="1800" spc="-615" b="1">
                <a:latin typeface="Tahoma"/>
                <a:cs typeface="Tahoma"/>
              </a:rPr>
              <a:t>ตี</a:t>
            </a:r>
            <a:r>
              <a:rPr dirty="0" sz="1800" spc="24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่อปอด</a:t>
            </a:r>
            <a:r>
              <a:rPr dirty="0" sz="1800" spc="-19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และช่วยให้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108266" y="5659323"/>
            <a:ext cx="52190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92455" algn="l"/>
                <a:tab pos="1726564" algn="l"/>
              </a:tabLst>
            </a:pPr>
            <a:r>
              <a:rPr dirty="0" baseline="-31944" sz="3000" b="1">
                <a:solidFill>
                  <a:srgbClr val="006FC0"/>
                </a:solidFill>
                <a:latin typeface="Tahoma"/>
                <a:cs typeface="Tahoma"/>
              </a:rPr>
              <a:t>็	</a:t>
            </a:r>
            <a:r>
              <a:rPr dirty="0" sz="1800" spc="-409" b="1">
                <a:latin typeface="Tahoma"/>
                <a:cs typeface="Tahoma"/>
              </a:rPr>
              <a:t>หายใจได้คล่องขนึ้	</a:t>
            </a:r>
            <a:r>
              <a:rPr dirty="0" sz="1800" spc="-370" b="1">
                <a:latin typeface="Tahoma"/>
                <a:cs typeface="Tahoma"/>
              </a:rPr>
              <a:t>อาจจะนอนไม่สนิทแต่ว่าการเปลยี่</a:t>
            </a:r>
            <a:r>
              <a:rPr dirty="0" sz="1800" spc="400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นท่านอนจะช่วยได้มาก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45682" y="5907735"/>
            <a:ext cx="54889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000" spc="-420" b="1">
                <a:solidFill>
                  <a:srgbClr val="FF0000"/>
                </a:solidFill>
                <a:latin typeface="Tahoma"/>
                <a:cs typeface="Tahoma"/>
              </a:rPr>
              <a:t>สังเกตุการนอนและอาการแทรกซ้อนอ่ืนๆ</a:t>
            </a:r>
            <a:r>
              <a:rPr dirty="0" sz="2000" spc="-1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5" b="1">
                <a:latin typeface="Tahoma"/>
                <a:cs typeface="Tahoma"/>
              </a:rPr>
              <a:t>ต้องสังเกตุอาการเฉพาะของตวั</a:t>
            </a:r>
            <a:r>
              <a:rPr dirty="0" sz="1800" spc="409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เองด้วย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45682" y="6186627"/>
            <a:ext cx="4443095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>
              <a:lnSpc>
                <a:spcPts val="1900"/>
              </a:lnSpc>
              <a:spcBef>
                <a:spcPts val="100"/>
              </a:spcBef>
            </a:pPr>
            <a:r>
              <a:rPr dirty="0" sz="1800" spc="-345" b="1">
                <a:latin typeface="Tahoma"/>
                <a:cs typeface="Tahoma"/>
              </a:rPr>
              <a:t>นะคะ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เพราะอาจจะเกดอาการแทรกซ้อนขน้</a:t>
            </a:r>
            <a:r>
              <a:rPr dirty="0" sz="1800" spc="254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ได้</a:t>
            </a:r>
            <a:r>
              <a:rPr dirty="0" sz="1800" spc="-114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ตรงนีหล่ะทอี่</a:t>
            </a:r>
            <a:r>
              <a:rPr dirty="0" sz="1800" spc="204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นตราย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214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ถ้าอาการไม่ดจริงๆ</a:t>
            </a:r>
            <a:r>
              <a:rPr dirty="0" sz="2000" spc="-22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รีบโทรหาพยาบาล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600" spc="-335" b="1">
                <a:latin typeface="Tahoma"/>
                <a:cs typeface="Tahoma"/>
              </a:rPr>
              <a:t>โทรได้</a:t>
            </a:r>
            <a:r>
              <a:rPr dirty="0" sz="1600" spc="-225" b="1">
                <a:latin typeface="Tahoma"/>
                <a:cs typeface="Tahoma"/>
              </a:rPr>
              <a:t> </a:t>
            </a:r>
            <a:r>
              <a:rPr dirty="0" sz="1600" spc="-495" b="1">
                <a:latin typeface="Tahoma"/>
                <a:cs typeface="Tahoma"/>
              </a:rPr>
              <a:t>24</a:t>
            </a:r>
            <a:r>
              <a:rPr dirty="0" sz="1600" spc="-170" b="1">
                <a:latin typeface="Tahoma"/>
                <a:cs typeface="Tahoma"/>
              </a:rPr>
              <a:t> </a:t>
            </a:r>
            <a:r>
              <a:rPr dirty="0" sz="1600" spc="-295" b="1">
                <a:latin typeface="Tahoma"/>
                <a:cs typeface="Tahoma"/>
              </a:rPr>
              <a:t>ชั่วโมงนะคะ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69430" y="3796903"/>
            <a:ext cx="840142" cy="63780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0030968" y="3136392"/>
            <a:ext cx="1862455" cy="368935"/>
          </a:xfrm>
          <a:prstGeom prst="rect">
            <a:avLst/>
          </a:prstGeom>
          <a:solidFill>
            <a:srgbClr val="FFFF00"/>
          </a:solidFill>
          <a:ln w="12700">
            <a:solidFill>
              <a:srgbClr val="61A29F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marL="192405">
              <a:lnSpc>
                <a:spcPct val="100000"/>
              </a:lnSpc>
              <a:spcBef>
                <a:spcPts val="30"/>
              </a:spcBef>
            </a:pPr>
            <a:r>
              <a:rPr dirty="0" sz="1800" spc="-265" b="1">
                <a:latin typeface="Tahoma"/>
                <a:cs typeface="Tahoma"/>
              </a:rPr>
              <a:t>เ</a:t>
            </a:r>
            <a:r>
              <a:rPr dirty="0" sz="1800" spc="-420" b="1">
                <a:latin typeface="Tahoma"/>
                <a:cs typeface="Tahoma"/>
              </a:rPr>
              <a:t>ร</a:t>
            </a:r>
            <a:r>
              <a:rPr dirty="0" sz="1800" spc="-1190" b="1">
                <a:latin typeface="Tahoma"/>
                <a:cs typeface="Tahoma"/>
              </a:rPr>
              <a:t>ม</a:t>
            </a:r>
            <a:r>
              <a:rPr dirty="0" sz="1800" b="1">
                <a:latin typeface="Tahoma"/>
                <a:cs typeface="Tahoma"/>
              </a:rPr>
              <a:t>ิ</a:t>
            </a:r>
            <a:r>
              <a:rPr dirty="0" sz="1800" spc="140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ร</a:t>
            </a:r>
            <a:r>
              <a:rPr dirty="0" sz="1800" spc="-580" b="1">
                <a:latin typeface="Tahoma"/>
                <a:cs typeface="Tahoma"/>
              </a:rPr>
              <a:t>ก</a:t>
            </a:r>
            <a:r>
              <a:rPr dirty="0" sz="1800" spc="-565" b="1">
                <a:latin typeface="Tahoma"/>
                <a:cs typeface="Tahoma"/>
              </a:rPr>
              <a:t>ษ</a:t>
            </a:r>
            <a:r>
              <a:rPr dirty="0" sz="1800" spc="-430" b="1">
                <a:latin typeface="Tahoma"/>
                <a:cs typeface="Tahoma"/>
              </a:rPr>
              <a:t>า</a:t>
            </a:r>
            <a:r>
              <a:rPr dirty="0" sz="1800" spc="-550" b="1">
                <a:latin typeface="Tahoma"/>
                <a:cs typeface="Tahoma"/>
              </a:rPr>
              <a:t>ต</a:t>
            </a:r>
            <a:r>
              <a:rPr dirty="0" sz="1800" spc="-525" b="1">
                <a:latin typeface="Tahoma"/>
                <a:cs typeface="Tahoma"/>
              </a:rPr>
              <a:t>อ</a:t>
            </a:r>
            <a:r>
              <a:rPr dirty="0" sz="1800" spc="-484" b="1">
                <a:latin typeface="Tahoma"/>
                <a:cs typeface="Tahoma"/>
              </a:rPr>
              <a:t>ง</a:t>
            </a:r>
            <a:r>
              <a:rPr dirty="0" sz="1800" spc="-575" b="1">
                <a:latin typeface="Tahoma"/>
                <a:cs typeface="Tahoma"/>
              </a:rPr>
              <a:t>ด</a:t>
            </a:r>
            <a:r>
              <a:rPr dirty="0" sz="1800" spc="20" b="1">
                <a:latin typeface="Tahoma"/>
                <a:cs typeface="Tahoma"/>
              </a:rPr>
              <a:t>ู</a:t>
            </a:r>
            <a:r>
              <a:rPr dirty="0" sz="1800" spc="-475" b="1">
                <a:latin typeface="Tahoma"/>
                <a:cs typeface="Tahoma"/>
              </a:rPr>
              <a:t>อ</a:t>
            </a:r>
            <a:r>
              <a:rPr dirty="0" sz="1800" spc="-365" b="1">
                <a:latin typeface="Tahoma"/>
                <a:cs typeface="Tahoma"/>
              </a:rPr>
              <a:t>ะ</a:t>
            </a:r>
            <a:r>
              <a:rPr dirty="0" sz="1800" spc="-465" b="1">
                <a:latin typeface="Tahoma"/>
                <a:cs typeface="Tahoma"/>
              </a:rPr>
              <a:t>ไรบ</a:t>
            </a:r>
            <a:r>
              <a:rPr dirty="0" sz="1800" spc="-850" b="1">
                <a:latin typeface="Tahoma"/>
                <a:cs typeface="Tahoma"/>
              </a:rPr>
              <a:t>า</a:t>
            </a:r>
            <a:r>
              <a:rPr dirty="0" sz="1800" b="1">
                <a:latin typeface="Tahoma"/>
                <a:cs typeface="Tahoma"/>
              </a:rPr>
              <a:t>้</a:t>
            </a:r>
            <a:r>
              <a:rPr dirty="0" sz="1800" spc="-130" b="1">
                <a:latin typeface="Tahoma"/>
                <a:cs typeface="Tahoma"/>
              </a:rPr>
              <a:t> </a:t>
            </a:r>
            <a:r>
              <a:rPr dirty="0" sz="1800" spc="-475" b="1">
                <a:latin typeface="Tahoma"/>
                <a:cs typeface="Tahoma"/>
              </a:rPr>
              <a:t>ง</a:t>
            </a:r>
            <a:r>
              <a:rPr dirty="0" sz="1800" spc="-75" b="1">
                <a:latin typeface="Tahoma"/>
                <a:cs typeface="Tahoma"/>
              </a:rPr>
              <a:t> </a:t>
            </a:r>
            <a:r>
              <a:rPr dirty="0" sz="1400" spc="-10" b="1">
                <a:latin typeface="Tahoma"/>
                <a:cs typeface="Tahoma"/>
              </a:rPr>
              <a:t>?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11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07965" y="978280"/>
            <a:ext cx="5175885" cy="1499870"/>
            <a:chOff x="5307965" y="978280"/>
            <a:chExt cx="5175885" cy="1499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11140" y="981455"/>
              <a:ext cx="5169408" cy="14935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11140" y="981455"/>
              <a:ext cx="5169535" cy="1493520"/>
            </a:xfrm>
            <a:custGeom>
              <a:avLst/>
              <a:gdLst/>
              <a:ahLst/>
              <a:cxnLst/>
              <a:rect l="l" t="t" r="r" b="b"/>
              <a:pathLst>
                <a:path w="5169534" h="1493520">
                  <a:moveTo>
                    <a:pt x="0" y="248920"/>
                  </a:moveTo>
                  <a:lnTo>
                    <a:pt x="4012" y="204192"/>
                  </a:lnTo>
                  <a:lnTo>
                    <a:pt x="15580" y="162088"/>
                  </a:lnTo>
                  <a:lnTo>
                    <a:pt x="33998" y="123312"/>
                  </a:lnTo>
                  <a:lnTo>
                    <a:pt x="58562" y="88568"/>
                  </a:lnTo>
                  <a:lnTo>
                    <a:pt x="88568" y="58562"/>
                  </a:lnTo>
                  <a:lnTo>
                    <a:pt x="123312" y="33998"/>
                  </a:lnTo>
                  <a:lnTo>
                    <a:pt x="162088" y="15580"/>
                  </a:lnTo>
                  <a:lnTo>
                    <a:pt x="204192" y="4012"/>
                  </a:lnTo>
                  <a:lnTo>
                    <a:pt x="248920" y="0"/>
                  </a:lnTo>
                  <a:lnTo>
                    <a:pt x="4920488" y="0"/>
                  </a:lnTo>
                  <a:lnTo>
                    <a:pt x="4965215" y="4012"/>
                  </a:lnTo>
                  <a:lnTo>
                    <a:pt x="5007319" y="15580"/>
                  </a:lnTo>
                  <a:lnTo>
                    <a:pt x="5046095" y="33998"/>
                  </a:lnTo>
                  <a:lnTo>
                    <a:pt x="5080839" y="58562"/>
                  </a:lnTo>
                  <a:lnTo>
                    <a:pt x="5110845" y="88568"/>
                  </a:lnTo>
                  <a:lnTo>
                    <a:pt x="5135409" y="123312"/>
                  </a:lnTo>
                  <a:lnTo>
                    <a:pt x="5153827" y="162088"/>
                  </a:lnTo>
                  <a:lnTo>
                    <a:pt x="5165395" y="204192"/>
                  </a:lnTo>
                  <a:lnTo>
                    <a:pt x="5169408" y="248920"/>
                  </a:lnTo>
                  <a:lnTo>
                    <a:pt x="5169408" y="1244600"/>
                  </a:lnTo>
                  <a:lnTo>
                    <a:pt x="5165395" y="1289327"/>
                  </a:lnTo>
                  <a:lnTo>
                    <a:pt x="5153827" y="1331431"/>
                  </a:lnTo>
                  <a:lnTo>
                    <a:pt x="5135409" y="1370207"/>
                  </a:lnTo>
                  <a:lnTo>
                    <a:pt x="5110845" y="1404951"/>
                  </a:lnTo>
                  <a:lnTo>
                    <a:pt x="5080839" y="1434957"/>
                  </a:lnTo>
                  <a:lnTo>
                    <a:pt x="5046095" y="1459521"/>
                  </a:lnTo>
                  <a:lnTo>
                    <a:pt x="5007319" y="1477939"/>
                  </a:lnTo>
                  <a:lnTo>
                    <a:pt x="4965215" y="1489507"/>
                  </a:lnTo>
                  <a:lnTo>
                    <a:pt x="4920488" y="1493520"/>
                  </a:lnTo>
                  <a:lnTo>
                    <a:pt x="248920" y="1493520"/>
                  </a:lnTo>
                  <a:lnTo>
                    <a:pt x="204192" y="1489507"/>
                  </a:lnTo>
                  <a:lnTo>
                    <a:pt x="162088" y="1477939"/>
                  </a:lnTo>
                  <a:lnTo>
                    <a:pt x="123312" y="1459521"/>
                  </a:lnTo>
                  <a:lnTo>
                    <a:pt x="88568" y="1434957"/>
                  </a:lnTo>
                  <a:lnTo>
                    <a:pt x="58562" y="1404951"/>
                  </a:lnTo>
                  <a:lnTo>
                    <a:pt x="33998" y="1370207"/>
                  </a:lnTo>
                  <a:lnTo>
                    <a:pt x="15580" y="1331431"/>
                  </a:lnTo>
                  <a:lnTo>
                    <a:pt x="4012" y="1289327"/>
                  </a:lnTo>
                  <a:lnTo>
                    <a:pt x="0" y="1244600"/>
                  </a:lnTo>
                  <a:lnTo>
                    <a:pt x="0" y="248920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05586" y="2098294"/>
            <a:ext cx="2684780" cy="2232025"/>
            <a:chOff x="1005586" y="2098294"/>
            <a:chExt cx="2684780" cy="2232025"/>
          </a:xfrm>
        </p:grpSpPr>
        <p:sp>
          <p:nvSpPr>
            <p:cNvPr id="6" name="object 6"/>
            <p:cNvSpPr/>
            <p:nvPr/>
          </p:nvSpPr>
          <p:spPr>
            <a:xfrm>
              <a:off x="1011936" y="2104644"/>
              <a:ext cx="2672080" cy="2219325"/>
            </a:xfrm>
            <a:custGeom>
              <a:avLst/>
              <a:gdLst/>
              <a:ahLst/>
              <a:cxnLst/>
              <a:rect l="l" t="t" r="r" b="b"/>
              <a:pathLst>
                <a:path w="2672079" h="2219325">
                  <a:moveTo>
                    <a:pt x="2671572" y="0"/>
                  </a:moveTo>
                  <a:lnTo>
                    <a:pt x="0" y="0"/>
                  </a:lnTo>
                  <a:lnTo>
                    <a:pt x="0" y="2218943"/>
                  </a:lnTo>
                  <a:lnTo>
                    <a:pt x="2671572" y="2218943"/>
                  </a:lnTo>
                  <a:lnTo>
                    <a:pt x="267157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11936" y="2104644"/>
              <a:ext cx="2672080" cy="2219325"/>
            </a:xfrm>
            <a:custGeom>
              <a:avLst/>
              <a:gdLst/>
              <a:ahLst/>
              <a:cxnLst/>
              <a:rect l="l" t="t" r="r" b="b"/>
              <a:pathLst>
                <a:path w="2672079" h="2219325">
                  <a:moveTo>
                    <a:pt x="0" y="2218943"/>
                  </a:moveTo>
                  <a:lnTo>
                    <a:pt x="2671572" y="2218943"/>
                  </a:lnTo>
                  <a:lnTo>
                    <a:pt x="2671572" y="0"/>
                  </a:lnTo>
                  <a:lnTo>
                    <a:pt x="0" y="0"/>
                  </a:lnTo>
                  <a:lnTo>
                    <a:pt x="0" y="2218943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956177" y="3329813"/>
            <a:ext cx="8009255" cy="2513965"/>
            <a:chOff x="3956177" y="3329813"/>
            <a:chExt cx="8009255" cy="251396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9352" y="3332988"/>
              <a:ext cx="8002524" cy="7315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959352" y="3332988"/>
              <a:ext cx="8002905" cy="731520"/>
            </a:xfrm>
            <a:custGeom>
              <a:avLst/>
              <a:gdLst/>
              <a:ahLst/>
              <a:cxnLst/>
              <a:rect l="l" t="t" r="r" b="b"/>
              <a:pathLst>
                <a:path w="8002905" h="731520">
                  <a:moveTo>
                    <a:pt x="0" y="121920"/>
                  </a:moveTo>
                  <a:lnTo>
                    <a:pt x="9584" y="74473"/>
                  </a:lnTo>
                  <a:lnTo>
                    <a:pt x="35718" y="35718"/>
                  </a:lnTo>
                  <a:lnTo>
                    <a:pt x="74473" y="9584"/>
                  </a:lnTo>
                  <a:lnTo>
                    <a:pt x="121920" y="0"/>
                  </a:lnTo>
                  <a:lnTo>
                    <a:pt x="7880604" y="0"/>
                  </a:lnTo>
                  <a:lnTo>
                    <a:pt x="7928050" y="9584"/>
                  </a:lnTo>
                  <a:lnTo>
                    <a:pt x="7966805" y="35718"/>
                  </a:lnTo>
                  <a:lnTo>
                    <a:pt x="7992939" y="74473"/>
                  </a:lnTo>
                  <a:lnTo>
                    <a:pt x="8002524" y="121920"/>
                  </a:lnTo>
                  <a:lnTo>
                    <a:pt x="8002524" y="609600"/>
                  </a:lnTo>
                  <a:lnTo>
                    <a:pt x="7992939" y="657046"/>
                  </a:lnTo>
                  <a:lnTo>
                    <a:pt x="7966805" y="695801"/>
                  </a:lnTo>
                  <a:lnTo>
                    <a:pt x="7928050" y="721935"/>
                  </a:lnTo>
                  <a:lnTo>
                    <a:pt x="7880604" y="731519"/>
                  </a:lnTo>
                  <a:lnTo>
                    <a:pt x="121920" y="731519"/>
                  </a:lnTo>
                  <a:lnTo>
                    <a:pt x="74473" y="721935"/>
                  </a:lnTo>
                  <a:lnTo>
                    <a:pt x="35718" y="695801"/>
                  </a:lnTo>
                  <a:lnTo>
                    <a:pt x="9584" y="657046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6350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323832" y="4110228"/>
              <a:ext cx="2597150" cy="1727200"/>
            </a:xfrm>
            <a:custGeom>
              <a:avLst/>
              <a:gdLst/>
              <a:ahLst/>
              <a:cxnLst/>
              <a:rect l="l" t="t" r="r" b="b"/>
              <a:pathLst>
                <a:path w="2597150" h="1727200">
                  <a:moveTo>
                    <a:pt x="2596896" y="0"/>
                  </a:moveTo>
                  <a:lnTo>
                    <a:pt x="0" y="0"/>
                  </a:lnTo>
                  <a:lnTo>
                    <a:pt x="0" y="1726692"/>
                  </a:lnTo>
                  <a:lnTo>
                    <a:pt x="2596896" y="1726692"/>
                  </a:lnTo>
                  <a:lnTo>
                    <a:pt x="2596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323832" y="4110228"/>
              <a:ext cx="2597150" cy="1727200"/>
            </a:xfrm>
            <a:custGeom>
              <a:avLst/>
              <a:gdLst/>
              <a:ahLst/>
              <a:cxnLst/>
              <a:rect l="l" t="t" r="r" b="b"/>
              <a:pathLst>
                <a:path w="2597150" h="1727200">
                  <a:moveTo>
                    <a:pt x="0" y="1726692"/>
                  </a:moveTo>
                  <a:lnTo>
                    <a:pt x="2596896" y="1726692"/>
                  </a:lnTo>
                  <a:lnTo>
                    <a:pt x="2596896" y="0"/>
                  </a:lnTo>
                  <a:lnTo>
                    <a:pt x="0" y="0"/>
                  </a:lnTo>
                  <a:lnTo>
                    <a:pt x="0" y="1726692"/>
                  </a:lnTo>
                  <a:close/>
                </a:path>
              </a:pathLst>
            </a:custGeom>
            <a:ln w="12700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265" y="405129"/>
            <a:ext cx="3989095" cy="33134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09845" y="343408"/>
            <a:ext cx="2309114" cy="51892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16795" y="4072254"/>
            <a:ext cx="317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420" b="1">
                <a:latin typeface="Tahoma"/>
                <a:cs typeface="Tahoma"/>
              </a:rPr>
              <a:t>เมษา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16795" y="4302379"/>
            <a:ext cx="2423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370" b="1">
                <a:latin typeface="Tahoma"/>
                <a:cs typeface="Tahoma"/>
              </a:rPr>
              <a:t>แคนาดาล่าสุดว่า</a:t>
            </a:r>
            <a:r>
              <a:rPr dirty="0" sz="1800" spc="130" b="1">
                <a:latin typeface="Tahoma"/>
                <a:cs typeface="Tahoma"/>
              </a:rPr>
              <a:t> </a:t>
            </a:r>
            <a:r>
              <a:rPr dirty="0" sz="1800" spc="-320" b="1">
                <a:latin typeface="Tahoma"/>
                <a:cs typeface="Tahoma"/>
              </a:rPr>
              <a:t>เลือดกรุ๊ป</a:t>
            </a:r>
            <a:r>
              <a:rPr dirty="0" sz="1800" spc="140" b="1">
                <a:latin typeface="Tahoma"/>
                <a:cs typeface="Tahoma"/>
              </a:rPr>
              <a:t> </a:t>
            </a:r>
            <a:r>
              <a:rPr dirty="0" sz="1800" spc="-445" b="1">
                <a:latin typeface="Tahoma"/>
                <a:cs typeface="Tahoma"/>
              </a:rPr>
              <a:t>B</a:t>
            </a:r>
            <a:r>
              <a:rPr dirty="0" sz="1800" spc="145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หรือกรุ๊ป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16795" y="4072254"/>
            <a:ext cx="2426970" cy="1678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0">
              <a:lnSpc>
                <a:spcPct val="100000"/>
              </a:lnSpc>
              <a:spcBef>
                <a:spcPts val="100"/>
              </a:spcBef>
              <a:tabLst>
                <a:tab pos="912494" algn="l"/>
                <a:tab pos="1113790" algn="l"/>
              </a:tabLst>
            </a:pPr>
            <a:r>
              <a:rPr dirty="0" sz="1800" spc="-550" b="1">
                <a:latin typeface="Tahoma"/>
                <a:cs typeface="Tahoma"/>
              </a:rPr>
              <a:t>2564	</a:t>
            </a:r>
            <a:r>
              <a:rPr dirty="0" sz="1800" spc="-385" b="1">
                <a:latin typeface="Tahoma"/>
                <a:cs typeface="Tahoma"/>
              </a:rPr>
              <a:t>-	</a:t>
            </a:r>
            <a:r>
              <a:rPr dirty="0" sz="1800" spc="-430" b="1">
                <a:latin typeface="Tahoma"/>
                <a:cs typeface="Tahoma"/>
              </a:rPr>
              <a:t>มรายงานการวจัยจาก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ahoma"/>
              <a:cs typeface="Tahoma"/>
            </a:endParaRPr>
          </a:p>
          <a:p>
            <a:pPr algn="just" marR="5080">
              <a:lnSpc>
                <a:spcPct val="79500"/>
              </a:lnSpc>
            </a:pPr>
            <a:r>
              <a:rPr dirty="0" sz="1800" spc="-465" b="1">
                <a:latin typeface="Tahoma"/>
                <a:cs typeface="Tahoma"/>
              </a:rPr>
              <a:t>O</a:t>
            </a:r>
            <a:r>
              <a:rPr dirty="0" sz="1800" spc="-465" b="1">
                <a:latin typeface="Tahoma"/>
                <a:cs typeface="Tahoma"/>
              </a:rPr>
              <a:t>  </a:t>
            </a:r>
            <a:r>
              <a:rPr dirty="0" sz="1800" spc="-120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ม</a:t>
            </a:r>
            <a:r>
              <a:rPr dirty="0" sz="1800" spc="-1130" b="1">
                <a:latin typeface="Tahoma"/>
                <a:cs typeface="Tahoma"/>
              </a:rPr>
              <a:t>อ</a:t>
            </a:r>
            <a:r>
              <a:rPr dirty="0" sz="1800" b="1">
                <a:latin typeface="Tahoma"/>
                <a:cs typeface="Tahoma"/>
              </a:rPr>
              <a:t>ี</a:t>
            </a:r>
            <a:r>
              <a:rPr dirty="0" sz="1800" spc="140" b="1">
                <a:latin typeface="Tahoma"/>
                <a:cs typeface="Tahoma"/>
              </a:rPr>
              <a:t> </a:t>
            </a:r>
            <a:r>
              <a:rPr dirty="0" sz="1800" spc="-490" b="1">
                <a:latin typeface="Tahoma"/>
                <a:cs typeface="Tahoma"/>
              </a:rPr>
              <a:t>ต</a:t>
            </a:r>
            <a:r>
              <a:rPr dirty="0" sz="1800" spc="-420" b="1">
                <a:latin typeface="Tahoma"/>
                <a:cs typeface="Tahoma"/>
              </a:rPr>
              <a:t>ราการตอ</a:t>
            </a:r>
            <a:r>
              <a:rPr dirty="0" sz="1800" spc="-500" b="1">
                <a:latin typeface="Tahoma"/>
                <a:cs typeface="Tahoma"/>
              </a:rPr>
              <a:t>บ</a:t>
            </a:r>
            <a:r>
              <a:rPr dirty="0" sz="1800" spc="-425" b="1">
                <a:latin typeface="Tahoma"/>
                <a:cs typeface="Tahoma"/>
              </a:rPr>
              <a:t>สน</a:t>
            </a:r>
            <a:r>
              <a:rPr dirty="0" sz="1800" spc="-415" b="1">
                <a:latin typeface="Tahoma"/>
                <a:cs typeface="Tahoma"/>
              </a:rPr>
              <a:t>อ</a:t>
            </a:r>
            <a:r>
              <a:rPr dirty="0" sz="1800" spc="-434" b="1">
                <a:latin typeface="Tahoma"/>
                <a:cs typeface="Tahoma"/>
              </a:rPr>
              <a:t>งจ</a:t>
            </a:r>
            <a:r>
              <a:rPr dirty="0" sz="1800" spc="-395" b="1">
                <a:latin typeface="Tahoma"/>
                <a:cs typeface="Tahoma"/>
              </a:rPr>
              <a:t>า</a:t>
            </a:r>
            <a:r>
              <a:rPr dirty="0" sz="1800" spc="-540" b="1">
                <a:latin typeface="Tahoma"/>
                <a:cs typeface="Tahoma"/>
              </a:rPr>
              <a:t>ก</a:t>
            </a:r>
            <a:r>
              <a:rPr dirty="0" sz="1800" spc="-550" b="1">
                <a:latin typeface="Tahoma"/>
                <a:cs typeface="Tahoma"/>
              </a:rPr>
              <a:t>ก</a:t>
            </a:r>
            <a:r>
              <a:rPr dirty="0" sz="1800" spc="-360" b="1">
                <a:latin typeface="Tahoma"/>
                <a:cs typeface="Tahoma"/>
              </a:rPr>
              <a:t>าร</a:t>
            </a:r>
            <a:r>
              <a:rPr dirty="0" sz="1800" spc="-370" b="1">
                <a:latin typeface="Tahoma"/>
                <a:cs typeface="Tahoma"/>
              </a:rPr>
              <a:t>ร</a:t>
            </a:r>
            <a:r>
              <a:rPr dirty="0" sz="1800" spc="-505" b="1">
                <a:latin typeface="Tahoma"/>
                <a:cs typeface="Tahoma"/>
              </a:rPr>
              <a:t>ก</a:t>
            </a:r>
            <a:r>
              <a:rPr dirty="0" sz="1800" spc="-530" b="1">
                <a:latin typeface="Tahoma"/>
                <a:cs typeface="Tahoma"/>
              </a:rPr>
              <a:t>ษ</a:t>
            </a:r>
            <a:r>
              <a:rPr dirty="0" sz="1800" spc="-2470" b="1">
                <a:latin typeface="Tahoma"/>
                <a:cs typeface="Tahoma"/>
              </a:rPr>
              <a:t>า</a:t>
            </a:r>
            <a:r>
              <a:rPr dirty="0" sz="1800" b="1">
                <a:latin typeface="Tahoma"/>
                <a:cs typeface="Tahoma"/>
              </a:rPr>
              <a:t>ั  </a:t>
            </a:r>
            <a:r>
              <a:rPr dirty="0" sz="1800" spc="-295" b="1">
                <a:latin typeface="Tahoma"/>
                <a:cs typeface="Tahoma"/>
              </a:rPr>
              <a:t>ได้ดี</a:t>
            </a:r>
            <a:r>
              <a:rPr dirty="0" sz="1800" spc="17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เวลาทอี่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ยู่ในโรงพยาบาลจะส้ันกวา่ 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495" b="1">
                <a:latin typeface="Tahoma"/>
                <a:cs typeface="Tahoma"/>
              </a:rPr>
              <a:t>เลอดื</a:t>
            </a:r>
            <a:r>
              <a:rPr dirty="0" sz="1800" spc="50" b="1">
                <a:latin typeface="Tahoma"/>
                <a:cs typeface="Tahoma"/>
              </a:rPr>
              <a:t>  </a:t>
            </a:r>
            <a:r>
              <a:rPr dirty="0" sz="1800" spc="50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กรุ๊ปอนื่</a:t>
            </a:r>
            <a:r>
              <a:rPr dirty="0" sz="1800" spc="57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ๆ</a:t>
            </a:r>
            <a:r>
              <a:rPr dirty="0" sz="1800" spc="254" b="1">
                <a:latin typeface="Tahoma"/>
                <a:cs typeface="Tahoma"/>
              </a:rPr>
              <a:t> </a:t>
            </a:r>
            <a:r>
              <a:rPr dirty="0" sz="1800" spc="260" b="1">
                <a:latin typeface="Tahoma"/>
                <a:cs typeface="Tahoma"/>
              </a:rPr>
              <a:t> </a:t>
            </a:r>
            <a:r>
              <a:rPr dirty="0" sz="1800" spc="-445" b="1">
                <a:latin typeface="Tahoma"/>
                <a:cs typeface="Tahoma"/>
              </a:rPr>
              <a:t>ยงไงกตามเรายงั</a:t>
            </a:r>
            <a:r>
              <a:rPr dirty="0" sz="1800" spc="375" b="1">
                <a:latin typeface="Tahoma"/>
                <a:cs typeface="Tahoma"/>
              </a:rPr>
              <a:t> </a:t>
            </a:r>
            <a:r>
              <a:rPr dirty="0" sz="1800" spc="-450" b="1">
                <a:latin typeface="Tahoma"/>
                <a:cs typeface="Tahoma"/>
              </a:rPr>
              <a:t>ไมร่ </a:t>
            </a:r>
            <a:r>
              <a:rPr dirty="0" sz="1800" spc="-445" b="1">
                <a:latin typeface="Tahoma"/>
                <a:cs typeface="Tahoma"/>
              </a:rPr>
              <a:t> </a:t>
            </a:r>
            <a:r>
              <a:rPr dirty="0" sz="1800" spc="-254" b="1">
                <a:latin typeface="Tahoma"/>
                <a:cs typeface="Tahoma"/>
              </a:rPr>
              <a:t>ู้จัก </a:t>
            </a:r>
            <a:r>
              <a:rPr dirty="0" sz="1800" spc="-330" b="1">
                <a:latin typeface="Tahoma"/>
                <a:cs typeface="Tahoma"/>
              </a:rPr>
              <a:t>ไวรัสนีจรงิ</a:t>
            </a:r>
            <a:r>
              <a:rPr dirty="0" sz="1800" spc="60" b="1">
                <a:latin typeface="Tahoma"/>
                <a:cs typeface="Tahoma"/>
              </a:rPr>
              <a:t> </a:t>
            </a:r>
            <a:r>
              <a:rPr dirty="0" sz="1800" spc="-310" b="1">
                <a:latin typeface="Tahoma"/>
                <a:cs typeface="Tahoma"/>
              </a:rPr>
              <a:t>ๆจังๆ</a:t>
            </a:r>
            <a:r>
              <a:rPr dirty="0" sz="1800" spc="345" b="1">
                <a:latin typeface="Tahoma"/>
                <a:cs typeface="Tahoma"/>
              </a:rPr>
              <a:t> </a:t>
            </a:r>
            <a:r>
              <a:rPr dirty="0" sz="2000" spc="-560" b="1">
                <a:solidFill>
                  <a:srgbClr val="FF0000"/>
                </a:solidFill>
                <a:latin typeface="Tahoma"/>
                <a:cs typeface="Tahoma"/>
              </a:rPr>
              <a:t>ยงั</a:t>
            </a:r>
            <a:r>
              <a:rPr dirty="0" sz="2000" spc="-4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60" b="1">
                <a:solidFill>
                  <a:srgbClr val="FF0000"/>
                </a:solidFill>
                <a:latin typeface="Tahoma"/>
                <a:cs typeface="Tahoma"/>
              </a:rPr>
              <a:t>เป็ 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น</a:t>
            </a:r>
            <a:r>
              <a:rPr dirty="0" sz="2000" spc="-459" b="1">
                <a:solidFill>
                  <a:srgbClr val="FF0000"/>
                </a:solidFill>
                <a:latin typeface="Tahoma"/>
                <a:cs typeface="Tahoma"/>
              </a:rPr>
              <a:t>โ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ร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ค</a:t>
            </a:r>
            <a:r>
              <a:rPr dirty="0" sz="2000" spc="-505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ุ</a:t>
            </a:r>
            <a:r>
              <a:rPr dirty="0" sz="2000" spc="-254" b="1">
                <a:solidFill>
                  <a:srgbClr val="FF0000"/>
                </a:solidFill>
                <a:latin typeface="Tahoma"/>
                <a:cs typeface="Tahoma"/>
              </a:rPr>
              <a:t>บั</a:t>
            </a:r>
            <a:r>
              <a:rPr dirty="0" sz="2000" spc="-545" b="1">
                <a:solidFill>
                  <a:srgbClr val="FF0000"/>
                </a:solidFill>
                <a:latin typeface="Tahoma"/>
                <a:cs typeface="Tahoma"/>
              </a:rPr>
              <a:t>ต</a:t>
            </a:r>
            <a:r>
              <a:rPr dirty="0" sz="2000" spc="30" b="1">
                <a:solidFill>
                  <a:srgbClr val="FF0000"/>
                </a:solidFill>
                <a:latin typeface="Tahoma"/>
                <a:cs typeface="Tahoma"/>
              </a:rPr>
              <a:t>ื</a:t>
            </a:r>
            <a:r>
              <a:rPr dirty="0" sz="2000" spc="-470" b="1">
                <a:solidFill>
                  <a:srgbClr val="FF0000"/>
                </a:solidFill>
                <a:latin typeface="Tahoma"/>
                <a:cs typeface="Tahoma"/>
              </a:rPr>
              <a:t>ให</a:t>
            </a:r>
            <a:r>
              <a:rPr dirty="0" sz="2000" spc="-615" b="1">
                <a:solidFill>
                  <a:srgbClr val="FF0000"/>
                </a:solidFill>
                <a:latin typeface="Tahoma"/>
                <a:cs typeface="Tahoma"/>
              </a:rPr>
              <a:t>ม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่ 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อ</a:t>
            </a:r>
            <a:r>
              <a:rPr dirty="0" sz="2000" spc="-600" b="1">
                <a:solidFill>
                  <a:srgbClr val="FF0000"/>
                </a:solidFill>
                <a:latin typeface="Tahoma"/>
                <a:cs typeface="Tahoma"/>
              </a:rPr>
              <a:t>ย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ู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่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8159" y="864108"/>
            <a:ext cx="4002404" cy="1130935"/>
          </a:xfrm>
          <a:custGeom>
            <a:avLst/>
            <a:gdLst/>
            <a:ahLst/>
            <a:cxnLst/>
            <a:rect l="l" t="t" r="r" b="b"/>
            <a:pathLst>
              <a:path w="4002404" h="1130935">
                <a:moveTo>
                  <a:pt x="0" y="1130808"/>
                </a:moveTo>
                <a:lnTo>
                  <a:pt x="4002024" y="1130808"/>
                </a:lnTo>
                <a:lnTo>
                  <a:pt x="4002024" y="0"/>
                </a:lnTo>
                <a:lnTo>
                  <a:pt x="0" y="0"/>
                </a:lnTo>
                <a:lnTo>
                  <a:pt x="0" y="113080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09600" y="816356"/>
            <a:ext cx="18307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 spc="-470" b="1">
                <a:latin typeface="Tahoma"/>
                <a:cs typeface="Tahoma"/>
              </a:rPr>
              <a:t>อาการมันออกไม่เหมือนกน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26061" y="816356"/>
            <a:ext cx="21158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96900" algn="l"/>
              </a:tabLst>
            </a:pPr>
            <a:r>
              <a:rPr dirty="0" sz="2000" b="1">
                <a:latin typeface="Tahoma"/>
                <a:cs typeface="Tahoma"/>
              </a:rPr>
              <a:t>ั	</a:t>
            </a:r>
            <a:r>
              <a:rPr dirty="0" sz="2000" spc="-430" b="1">
                <a:latin typeface="Tahoma"/>
                <a:cs typeface="Tahoma"/>
              </a:rPr>
              <a:t>ไม่มีใครเดาทางออกได้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600" y="1073912"/>
            <a:ext cx="18211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 spc="-540" b="1">
                <a:latin typeface="Tahoma"/>
                <a:cs typeface="Tahoma"/>
              </a:rPr>
              <a:t>100%ว่าคุณจะดขี</a:t>
            </a:r>
            <a:r>
              <a:rPr dirty="0" sz="2000" spc="-250" b="1">
                <a:latin typeface="Tahoma"/>
                <a:cs typeface="Tahoma"/>
              </a:rPr>
              <a:t> </a:t>
            </a:r>
            <a:r>
              <a:rPr dirty="0" sz="2000" spc="-450" b="1">
                <a:latin typeface="Tahoma"/>
                <a:cs typeface="Tahoma"/>
              </a:rPr>
              <a:t>นึ้</a:t>
            </a:r>
            <a:r>
              <a:rPr dirty="0" sz="2000" spc="310" b="1">
                <a:latin typeface="Tahoma"/>
                <a:cs typeface="Tahoma"/>
              </a:rPr>
              <a:t> </a:t>
            </a:r>
            <a:r>
              <a:rPr dirty="0" sz="2000" spc="-430" b="1">
                <a:latin typeface="Tahoma"/>
                <a:cs typeface="Tahoma"/>
              </a:rPr>
              <a:t>ในกวี่</a:t>
            </a:r>
            <a:r>
              <a:rPr dirty="0" sz="2000" spc="130" b="1">
                <a:latin typeface="Tahoma"/>
                <a:cs typeface="Tahoma"/>
              </a:rPr>
              <a:t> </a:t>
            </a:r>
            <a:r>
              <a:rPr dirty="0" sz="2000" spc="-1340" b="1">
                <a:latin typeface="Tahoma"/>
                <a:cs typeface="Tahoma"/>
              </a:rPr>
              <a:t>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16479" y="1070863"/>
            <a:ext cx="21259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210185" algn="l"/>
              </a:tabLst>
            </a:pPr>
            <a:r>
              <a:rPr dirty="0" sz="2000" b="1">
                <a:latin typeface="Tahoma"/>
                <a:cs typeface="Tahoma"/>
              </a:rPr>
              <a:t>ั	</a:t>
            </a:r>
            <a:r>
              <a:rPr dirty="0" sz="2000" spc="-450" b="1">
                <a:latin typeface="Tahoma"/>
                <a:cs typeface="Tahoma"/>
              </a:rPr>
              <a:t>หรืออาการอาจจะแทรกซ้อน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9600" y="1328420"/>
            <a:ext cx="3833495" cy="58102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R="5080">
              <a:lnSpc>
                <a:spcPts val="1970"/>
              </a:lnSpc>
              <a:spcBef>
                <a:spcPts val="525"/>
              </a:spcBef>
            </a:pPr>
            <a:r>
              <a:rPr dirty="0" sz="2000" spc="-365" b="1">
                <a:latin typeface="Tahoma"/>
                <a:cs typeface="Tahoma"/>
              </a:rPr>
              <a:t>ได้หากอยู่ในกลุ่มเส่ียง</a:t>
            </a:r>
            <a:r>
              <a:rPr dirty="0" sz="2000" spc="-360" b="1">
                <a:latin typeface="Tahoma"/>
                <a:cs typeface="Tahoma"/>
              </a:rPr>
              <a:t> </a:t>
            </a:r>
            <a:r>
              <a:rPr dirty="0" sz="2000" spc="-335" b="1">
                <a:latin typeface="Tahoma"/>
                <a:cs typeface="Tahoma"/>
              </a:rPr>
              <a:t>มันเป็ </a:t>
            </a:r>
            <a:r>
              <a:rPr dirty="0" sz="2000" spc="-440" b="1">
                <a:latin typeface="Tahoma"/>
                <a:cs typeface="Tahoma"/>
              </a:rPr>
              <a:t>น</a:t>
            </a:r>
            <a:r>
              <a:rPr dirty="0" sz="2000" spc="-434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Personal</a:t>
            </a:r>
            <a:r>
              <a:rPr dirty="0" sz="2000" spc="-47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journey</a:t>
            </a:r>
            <a:r>
              <a:rPr dirty="0" sz="2000" spc="-475" b="1">
                <a:latin typeface="Tahoma"/>
                <a:cs typeface="Tahoma"/>
              </a:rPr>
              <a:t> </a:t>
            </a:r>
            <a:r>
              <a:rPr dirty="0" sz="2000" spc="-345" b="1">
                <a:latin typeface="Tahoma"/>
                <a:cs typeface="Tahoma"/>
              </a:rPr>
              <a:t>จริงๆ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325" b="1">
                <a:latin typeface="Tahoma"/>
                <a:cs typeface="Tahoma"/>
              </a:rPr>
              <a:t>ดงน้ัน</a:t>
            </a:r>
            <a:r>
              <a:rPr dirty="0" sz="2000" spc="-254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เข้มแขงไว้ค่ะ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67357" y="1586230"/>
            <a:ext cx="1731645" cy="35242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508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40"/>
              </a:spcBef>
            </a:pPr>
            <a:r>
              <a:rPr dirty="0" sz="2000" spc="-434" b="1">
                <a:latin typeface="Tahoma"/>
                <a:cs typeface="Tahoma"/>
              </a:rPr>
              <a:t>คนส่วนมากจะหายเองได้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5691" y="2231135"/>
            <a:ext cx="2004060" cy="188912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27659" y="4450079"/>
            <a:ext cx="4192904" cy="52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1CACE3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78130">
              <a:lnSpc>
                <a:spcPts val="3340"/>
              </a:lnSpc>
            </a:pPr>
            <a:r>
              <a:rPr dirty="0" sz="2800" spc="-670" b="1">
                <a:latin typeface="Tahoma"/>
                <a:cs typeface="Tahoma"/>
              </a:rPr>
              <a:t>อายุนอยไม่ไดแปลว่าจะหายไวกว่าเสมอไป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6900" y="4983860"/>
            <a:ext cx="38474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6635" algn="l"/>
              </a:tabLst>
            </a:pP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ไวรัสโควดิ</a:t>
            </a:r>
            <a:r>
              <a:rPr dirty="0" sz="2000" spc="25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30" b="1">
                <a:solidFill>
                  <a:srgbClr val="FF0000"/>
                </a:solidFill>
                <a:latin typeface="Tahoma"/>
                <a:cs typeface="Tahoma"/>
              </a:rPr>
              <a:t>เร่ิมมีหลายสายพนั</a:t>
            </a:r>
            <a:r>
              <a:rPr dirty="0" sz="2000" spc="3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60" b="1">
                <a:solidFill>
                  <a:srgbClr val="FF0000"/>
                </a:solidFill>
                <a:latin typeface="Tahoma"/>
                <a:cs typeface="Tahoma"/>
              </a:rPr>
              <a:t>ธุ์	</a:t>
            </a:r>
            <a:r>
              <a:rPr dirty="0" sz="2000" spc="-480" b="1">
                <a:solidFill>
                  <a:srgbClr val="FF0000"/>
                </a:solidFill>
                <a:latin typeface="Tahoma"/>
                <a:cs typeface="Tahoma"/>
              </a:rPr>
              <a:t>และออกอาการแตกต่าง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6900" y="5235321"/>
            <a:ext cx="38474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6530" algn="l"/>
              </a:tabLst>
            </a:pPr>
            <a:r>
              <a:rPr dirty="0" sz="2000" spc="-455" b="1">
                <a:solidFill>
                  <a:srgbClr val="FF0000"/>
                </a:solidFill>
                <a:latin typeface="Tahoma"/>
                <a:cs typeface="Tahoma"/>
              </a:rPr>
              <a:t>กนไปในแต่ละคน	</a:t>
            </a:r>
            <a:r>
              <a:rPr dirty="0" sz="2000" spc="-425" b="1">
                <a:latin typeface="Tahoma"/>
                <a:cs typeface="Tahoma"/>
              </a:rPr>
              <a:t>การรักษาคือต้องให้ตามอาการแต่ละ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6900" y="5492902"/>
            <a:ext cx="384682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88260" algn="l"/>
              </a:tabLst>
            </a:pPr>
            <a:r>
              <a:rPr dirty="0" sz="2000" spc="-515" b="1">
                <a:latin typeface="Tahoma"/>
                <a:cs typeface="Tahoma"/>
              </a:rPr>
              <a:t>ค</a:t>
            </a:r>
            <a:r>
              <a:rPr dirty="0" sz="2000" spc="-500" b="1">
                <a:latin typeface="Tahoma"/>
                <a:cs typeface="Tahoma"/>
              </a:rPr>
              <a:t>น</a:t>
            </a:r>
            <a:r>
              <a:rPr dirty="0" sz="2000" spc="240" b="1">
                <a:latin typeface="Tahoma"/>
                <a:cs typeface="Tahoma"/>
              </a:rPr>
              <a:t> </a:t>
            </a:r>
            <a:r>
              <a:rPr dirty="0" sz="2000" spc="-575" b="1">
                <a:latin typeface="Tahoma"/>
                <a:cs typeface="Tahoma"/>
              </a:rPr>
              <a:t>ถ</a:t>
            </a:r>
            <a:r>
              <a:rPr dirty="0" sz="2000" spc="-1080" b="1">
                <a:latin typeface="Tahoma"/>
                <a:cs typeface="Tahoma"/>
              </a:rPr>
              <a:t>ง</a:t>
            </a:r>
            <a:r>
              <a:rPr dirty="0" sz="2000" b="1">
                <a:latin typeface="Tahoma"/>
                <a:cs typeface="Tahoma"/>
              </a:rPr>
              <a:t>ึ</a:t>
            </a:r>
            <a:r>
              <a:rPr dirty="0" sz="2000" spc="50" b="1"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600" b="1">
                <a:latin typeface="Tahoma"/>
                <a:cs typeface="Tahoma"/>
              </a:rPr>
              <a:t>ย</a:t>
            </a:r>
            <a:r>
              <a:rPr dirty="0" sz="2000" spc="10" b="1">
                <a:latin typeface="Tahoma"/>
                <a:cs typeface="Tahoma"/>
              </a:rPr>
              <a:t>ุ</a:t>
            </a:r>
            <a:r>
              <a:rPr dirty="0" sz="2000" spc="-535" b="1">
                <a:latin typeface="Tahoma"/>
                <a:cs typeface="Tahoma"/>
              </a:rPr>
              <a:t>น</a:t>
            </a:r>
            <a:r>
              <a:rPr dirty="0" sz="2000" spc="95" b="1">
                <a:latin typeface="Tahoma"/>
                <a:cs typeface="Tahoma"/>
              </a:rPr>
              <a:t>้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590" b="1">
                <a:latin typeface="Tahoma"/>
                <a:cs typeface="Tahoma"/>
              </a:rPr>
              <a:t>ย</a:t>
            </a:r>
            <a:r>
              <a:rPr dirty="0" sz="2000" spc="-560" b="1">
                <a:latin typeface="Tahoma"/>
                <a:cs typeface="Tahoma"/>
              </a:rPr>
              <a:t>แ</a:t>
            </a:r>
            <a:r>
              <a:rPr dirty="0" sz="2000" spc="-610" b="1">
                <a:latin typeface="Tahoma"/>
                <a:cs typeface="Tahoma"/>
              </a:rPr>
              <a:t>ต</a:t>
            </a:r>
            <a:r>
              <a:rPr dirty="0" sz="2000" spc="70" b="1">
                <a:latin typeface="Tahoma"/>
                <a:cs typeface="Tahoma"/>
              </a:rPr>
              <a:t>่</a:t>
            </a:r>
            <a:r>
              <a:rPr dirty="0" sz="2000" spc="-645" b="1">
                <a:latin typeface="Tahoma"/>
                <a:cs typeface="Tahoma"/>
              </a:rPr>
              <a:t>ถ</a:t>
            </a:r>
            <a:r>
              <a:rPr dirty="0" sz="2000" spc="70" b="1">
                <a:latin typeface="Tahoma"/>
                <a:cs typeface="Tahoma"/>
              </a:rPr>
              <a:t>้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480" b="1">
                <a:latin typeface="Tahoma"/>
                <a:cs typeface="Tahoma"/>
              </a:rPr>
              <a:t>ม</a:t>
            </a:r>
            <a:r>
              <a:rPr dirty="0" sz="2000" spc="-955" b="1">
                <a:latin typeface="Tahoma"/>
                <a:cs typeface="Tahoma"/>
              </a:rPr>
              <a:t>โ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-95" b="1">
                <a:latin typeface="Tahoma"/>
                <a:cs typeface="Tahoma"/>
              </a:rPr>
              <a:t> </a:t>
            </a:r>
            <a:r>
              <a:rPr dirty="0" sz="2000" spc="-360" b="1">
                <a:latin typeface="Tahoma"/>
                <a:cs typeface="Tahoma"/>
              </a:rPr>
              <a:t>ร</a:t>
            </a:r>
            <a:r>
              <a:rPr dirty="0" sz="2000" spc="-580" b="1">
                <a:latin typeface="Tahoma"/>
                <a:cs typeface="Tahoma"/>
              </a:rPr>
              <a:t>ค</a:t>
            </a:r>
            <a:r>
              <a:rPr dirty="0" sz="2000" spc="-480" b="1">
                <a:latin typeface="Tahoma"/>
                <a:cs typeface="Tahoma"/>
              </a:rPr>
              <a:t>ป</a:t>
            </a:r>
            <a:r>
              <a:rPr dirty="0" sz="2000" spc="-360" b="1">
                <a:latin typeface="Tahoma"/>
                <a:cs typeface="Tahoma"/>
              </a:rPr>
              <a:t>ร</a:t>
            </a:r>
            <a:r>
              <a:rPr dirty="0" sz="2000" spc="-250" b="1">
                <a:latin typeface="Tahoma"/>
                <a:cs typeface="Tahoma"/>
              </a:rPr>
              <a:t>ะ</a:t>
            </a:r>
            <a:r>
              <a:rPr dirty="0" sz="2000" spc="-484" b="1">
                <a:latin typeface="Tahoma"/>
                <a:cs typeface="Tahoma"/>
              </a:rPr>
              <a:t>จ</a:t>
            </a:r>
            <a:r>
              <a:rPr dirty="0" sz="2000" spc="-1055" b="1">
                <a:latin typeface="Tahoma"/>
                <a:cs typeface="Tahoma"/>
              </a:rPr>
              <a:t>า</a:t>
            </a:r>
            <a:r>
              <a:rPr dirty="0" sz="2000" spc="-1085" b="1">
                <a:latin typeface="Tahoma"/>
                <a:cs typeface="Tahoma"/>
              </a:rPr>
              <a:t>˚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spc="-540" b="1">
                <a:latin typeface="Tahoma"/>
                <a:cs typeface="Tahoma"/>
              </a:rPr>
              <a:t>ต</a:t>
            </a:r>
            <a:r>
              <a:rPr dirty="0" sz="2000" spc="-1050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730" b="1">
                <a:latin typeface="Tahoma"/>
                <a:cs typeface="Tahoma"/>
              </a:rPr>
              <a:t>ป</a:t>
            </a:r>
            <a:r>
              <a:rPr dirty="0" sz="2000" b="1">
                <a:latin typeface="Tahoma"/>
                <a:cs typeface="Tahoma"/>
              </a:rPr>
              <a:t>็</a:t>
            </a:r>
            <a:r>
              <a:rPr dirty="0" sz="2000" spc="-340" b="1">
                <a:latin typeface="Tahoma"/>
                <a:cs typeface="Tahoma"/>
              </a:rPr>
              <a:t> </a:t>
            </a:r>
            <a:r>
              <a:rPr dirty="0" sz="2000" spc="-455" b="1">
                <a:latin typeface="Tahoma"/>
                <a:cs typeface="Tahoma"/>
              </a:rPr>
              <a:t>นโรค</a:t>
            </a:r>
            <a:r>
              <a:rPr dirty="0" sz="2000" spc="-565" b="1">
                <a:latin typeface="Tahoma"/>
                <a:cs typeface="Tahoma"/>
              </a:rPr>
              <a:t>อ</a:t>
            </a:r>
            <a:r>
              <a:rPr dirty="0" sz="2000" spc="60" b="1">
                <a:latin typeface="Tahoma"/>
                <a:cs typeface="Tahoma"/>
              </a:rPr>
              <a:t>้</a:t>
            </a:r>
            <a:r>
              <a:rPr dirty="0" sz="2000" spc="-350" b="1">
                <a:latin typeface="Tahoma"/>
                <a:cs typeface="Tahoma"/>
              </a:rPr>
              <a:t>ว</a:t>
            </a:r>
            <a:r>
              <a:rPr dirty="0" sz="2000" spc="-440" b="1">
                <a:latin typeface="Tahoma"/>
                <a:cs typeface="Tahoma"/>
              </a:rPr>
              <a:t>น</a:t>
            </a:r>
            <a:r>
              <a:rPr dirty="0" sz="2000" spc="245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ห</a:t>
            </a:r>
            <a:r>
              <a:rPr dirty="0" sz="2000" spc="-370" b="1">
                <a:latin typeface="Tahoma"/>
                <a:cs typeface="Tahoma"/>
              </a:rPr>
              <a:t>ร</a:t>
            </a:r>
            <a:r>
              <a:rPr dirty="0" sz="2000" spc="-1350" b="1">
                <a:latin typeface="Tahoma"/>
                <a:cs typeface="Tahoma"/>
              </a:rPr>
              <a:t>อ</a:t>
            </a:r>
            <a:r>
              <a:rPr dirty="0" sz="2000" b="1">
                <a:latin typeface="Tahoma"/>
                <a:cs typeface="Tahoma"/>
              </a:rPr>
              <a:t>ื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47417" y="5745886"/>
            <a:ext cx="24968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15" b="1">
                <a:latin typeface="Tahoma"/>
                <a:cs typeface="Tahoma"/>
              </a:rPr>
              <a:t>กอ็</a:t>
            </a:r>
            <a:r>
              <a:rPr dirty="0" sz="2000" spc="200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าจจะเกดิ</a:t>
            </a:r>
            <a:r>
              <a:rPr dirty="0" sz="2000" spc="300" b="1">
                <a:latin typeface="Tahoma"/>
                <a:cs typeface="Tahoma"/>
              </a:rPr>
              <a:t> </a:t>
            </a:r>
            <a:r>
              <a:rPr dirty="0" sz="2000" spc="-340" b="1">
                <a:latin typeface="Tahoma"/>
                <a:cs typeface="Tahoma"/>
              </a:rPr>
              <a:t>ความเสี่ยงที่จะอยู่ในกลุ่ม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6900" y="5745886"/>
            <a:ext cx="1244600" cy="582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90"/>
              </a:lnSpc>
              <a:spcBef>
                <a:spcPts val="100"/>
              </a:spcBef>
            </a:pPr>
            <a:r>
              <a:rPr dirty="0" sz="2000" spc="-345" b="1">
                <a:latin typeface="Tahoma"/>
                <a:cs typeface="Tahoma"/>
              </a:rPr>
              <a:t>ภูมิแพ้รุนแรง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190"/>
              </a:lnSpc>
            </a:pPr>
            <a:r>
              <a:rPr dirty="0" sz="2000" spc="-445" b="1">
                <a:latin typeface="Tahoma"/>
                <a:cs typeface="Tahoma"/>
              </a:rPr>
              <a:t>อาการหนักได้มาก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12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202935" y="4226052"/>
            <a:ext cx="2784475" cy="2182495"/>
            <a:chOff x="5202935" y="4226052"/>
            <a:chExt cx="2784475" cy="2182495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2935" y="4226052"/>
              <a:ext cx="1199388" cy="98602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3955" y="5411724"/>
              <a:ext cx="2243328" cy="996695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6546595" y="4038980"/>
            <a:ext cx="2468245" cy="532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75"/>
              </a:lnSpc>
              <a:spcBef>
                <a:spcPts val="100"/>
              </a:spcBef>
            </a:pPr>
            <a:r>
              <a:rPr dirty="0" sz="1800" spc="-490" b="1">
                <a:latin typeface="Tahoma"/>
                <a:cs typeface="Tahoma"/>
              </a:rPr>
              <a:t>งานวจิ</a:t>
            </a:r>
            <a:r>
              <a:rPr dirty="0" sz="1800" spc="20" b="1">
                <a:latin typeface="Tahoma"/>
                <a:cs typeface="Tahoma"/>
              </a:rPr>
              <a:t> </a:t>
            </a:r>
            <a:r>
              <a:rPr dirty="0" sz="1800" spc="-500" b="1">
                <a:latin typeface="Tahoma"/>
                <a:cs typeface="Tahoma"/>
              </a:rPr>
              <a:t>ยจากหลายประเทศพบวา่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655" b="1">
                <a:latin typeface="Tahoma"/>
                <a:cs typeface="Tahoma"/>
              </a:rPr>
              <a:t>การกน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15"/>
              </a:lnSpc>
            </a:pPr>
            <a:r>
              <a:rPr dirty="0" sz="2000" spc="-459" b="1">
                <a:solidFill>
                  <a:srgbClr val="C00000"/>
                </a:solidFill>
                <a:latin typeface="Tahoma"/>
                <a:cs typeface="Tahoma"/>
              </a:rPr>
              <a:t>วิตามินดี</a:t>
            </a:r>
            <a:r>
              <a:rPr dirty="0" sz="1800" spc="-459" b="1">
                <a:latin typeface="Tahoma"/>
                <a:cs typeface="Tahoma"/>
              </a:rPr>
              <a:t>ในปรมาณทสี</a:t>
            </a:r>
            <a:r>
              <a:rPr dirty="0" sz="1800" spc="13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ูงกวาปรกติจะช่วยให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46595" y="4496561"/>
            <a:ext cx="2483485" cy="77279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ct val="77400"/>
              </a:lnSpc>
              <a:spcBef>
                <a:spcPts val="585"/>
              </a:spcBef>
            </a:pPr>
            <a:r>
              <a:rPr dirty="0" sz="1800" spc="-395" b="1">
                <a:latin typeface="Tahoma"/>
                <a:cs typeface="Tahoma"/>
              </a:rPr>
              <a:t>การฟ้ื </a:t>
            </a:r>
            <a:r>
              <a:rPr dirty="0" sz="1800" spc="-470" b="1">
                <a:latin typeface="Tahoma"/>
                <a:cs typeface="Tahoma"/>
              </a:rPr>
              <a:t>นตวั</a:t>
            </a:r>
            <a:r>
              <a:rPr dirty="0" sz="1800" spc="-409" b="1">
                <a:latin typeface="Tahoma"/>
                <a:cs typeface="Tahoma"/>
              </a:rPr>
              <a:t> </a:t>
            </a:r>
            <a:r>
              <a:rPr dirty="0" sz="1800" spc="-850" b="1">
                <a:latin typeface="Tahoma"/>
                <a:cs typeface="Tahoma"/>
              </a:rPr>
              <a:t>ทา˚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spc="-540" b="1">
                <a:latin typeface="Tahoma"/>
                <a:cs typeface="Tahoma"/>
              </a:rPr>
              <a:t>ไดด้</a:t>
            </a:r>
            <a:r>
              <a:rPr dirty="0" sz="1800" spc="100" b="1">
                <a:latin typeface="Tahoma"/>
                <a:cs typeface="Tahoma"/>
              </a:rPr>
              <a:t> </a:t>
            </a:r>
            <a:r>
              <a:rPr dirty="0" sz="1800" spc="-245" b="1">
                <a:latin typeface="Tahoma"/>
                <a:cs typeface="Tahoma"/>
              </a:rPr>
              <a:t>ีข้ึน </a:t>
            </a:r>
            <a:r>
              <a:rPr dirty="0" sz="1800" spc="-430" b="1">
                <a:latin typeface="Tahoma"/>
                <a:cs typeface="Tahoma"/>
              </a:rPr>
              <a:t>แต่ตอ้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565" b="1">
                <a:latin typeface="Tahoma"/>
                <a:cs typeface="Tahoma"/>
              </a:rPr>
              <a:t>งกนิ</a:t>
            </a:r>
            <a:r>
              <a:rPr dirty="0" sz="1800" spc="260" b="1">
                <a:latin typeface="Tahoma"/>
                <a:cs typeface="Tahoma"/>
              </a:rPr>
              <a:t> </a:t>
            </a:r>
            <a:r>
              <a:rPr dirty="0" sz="1800" spc="-475" b="1">
                <a:latin typeface="Tahoma"/>
                <a:cs typeface="Tahoma"/>
              </a:rPr>
              <a:t>ในปรมาณท่ </a:t>
            </a:r>
            <a:r>
              <a:rPr dirty="0" sz="1800" spc="-470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สูง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484" b="1">
                <a:latin typeface="Tahoma"/>
                <a:cs typeface="Tahoma"/>
              </a:rPr>
              <a:t>ดงั</a:t>
            </a:r>
            <a:r>
              <a:rPr dirty="0" sz="1800" spc="-480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น้นั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1800" spc="-509" b="1">
                <a:latin typeface="Tahoma"/>
                <a:cs typeface="Tahoma"/>
              </a:rPr>
              <a:t>ควรปรกึ</a:t>
            </a:r>
            <a:r>
              <a:rPr dirty="0" sz="1800" spc="-505" b="1">
                <a:latin typeface="Tahoma"/>
                <a:cs typeface="Tahoma"/>
              </a:rPr>
              <a:t> </a:t>
            </a:r>
            <a:r>
              <a:rPr dirty="0" sz="1800" spc="-545" b="1">
                <a:latin typeface="Tahoma"/>
                <a:cs typeface="Tahoma"/>
              </a:rPr>
              <a:t>ษาแพทยก์</a:t>
            </a:r>
            <a:r>
              <a:rPr dirty="0" sz="1800" spc="45" b="1">
                <a:latin typeface="Tahoma"/>
                <a:cs typeface="Tahoma"/>
              </a:rPr>
              <a:t> </a:t>
            </a:r>
            <a:r>
              <a:rPr dirty="0" sz="1800" spc="-570" b="1">
                <a:latin typeface="Tahoma"/>
                <a:cs typeface="Tahoma"/>
              </a:rPr>
              <a:t>อ่</a:t>
            </a:r>
            <a:r>
              <a:rPr dirty="0" sz="1800" spc="80" b="1">
                <a:latin typeface="Tahoma"/>
                <a:cs typeface="Tahoma"/>
              </a:rPr>
              <a:t> </a:t>
            </a:r>
            <a:r>
              <a:rPr dirty="0" sz="1800" spc="-475" b="1">
                <a:latin typeface="Tahoma"/>
                <a:cs typeface="Tahoma"/>
              </a:rPr>
              <a:t>น</a:t>
            </a:r>
            <a:r>
              <a:rPr dirty="0" sz="1800" spc="-470" b="1">
                <a:latin typeface="Tahoma"/>
                <a:cs typeface="Tahoma"/>
              </a:rPr>
              <a:t> </a:t>
            </a:r>
            <a:r>
              <a:rPr dirty="0" sz="2000" spc="-484" b="1">
                <a:solidFill>
                  <a:srgbClr val="C00000"/>
                </a:solidFill>
                <a:latin typeface="Tahoma"/>
                <a:cs typeface="Tahoma"/>
              </a:rPr>
              <a:t>น้˚าขิง</a:t>
            </a:r>
            <a:r>
              <a:rPr dirty="0" sz="2000" spc="-480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2000" spc="-540" b="1">
                <a:solidFill>
                  <a:srgbClr val="C00000"/>
                </a:solidFill>
                <a:latin typeface="Tahoma"/>
                <a:cs typeface="Tahoma"/>
              </a:rPr>
              <a:t>น้˚า </a:t>
            </a:r>
            <a:r>
              <a:rPr dirty="0" sz="2000" spc="-535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2000" spc="-550" b="1">
                <a:solidFill>
                  <a:srgbClr val="C00000"/>
                </a:solidFill>
                <a:latin typeface="Tahoma"/>
                <a:cs typeface="Tahoma"/>
              </a:rPr>
              <a:t>มะนาวกก็</a:t>
            </a:r>
            <a:r>
              <a:rPr dirty="0" sz="2000" spc="-530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2000" spc="-540" b="1">
                <a:solidFill>
                  <a:srgbClr val="C00000"/>
                </a:solidFill>
                <a:latin typeface="Tahoma"/>
                <a:cs typeface="Tahoma"/>
              </a:rPr>
              <a:t>นไปไดตามปรกติแมช้</a:t>
            </a:r>
            <a:r>
              <a:rPr dirty="0" sz="2000" spc="-509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2000" spc="-455" b="1">
                <a:solidFill>
                  <a:srgbClr val="C00000"/>
                </a:solidFill>
                <a:latin typeface="Tahoma"/>
                <a:cs typeface="Tahoma"/>
              </a:rPr>
              <a:t>่วงรบั</a:t>
            </a:r>
            <a:r>
              <a:rPr dirty="0" sz="2000" spc="-425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2000" spc="-570" b="1">
                <a:solidFill>
                  <a:srgbClr val="C00000"/>
                </a:solidFill>
                <a:latin typeface="Tahoma"/>
                <a:cs typeface="Tahoma"/>
              </a:rPr>
              <a:t>ยา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70220" y="1040891"/>
            <a:ext cx="4644516" cy="136702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3950334" y="2524759"/>
            <a:ext cx="8022590" cy="140843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 marR="5080">
              <a:lnSpc>
                <a:spcPct val="75900"/>
              </a:lnSpc>
              <a:spcBef>
                <a:spcPts val="620"/>
              </a:spcBef>
            </a:pPr>
            <a:r>
              <a:rPr dirty="0" sz="1800" spc="-445" b="1">
                <a:latin typeface="Tahoma"/>
                <a:cs typeface="Tahoma"/>
              </a:rPr>
              <a:t>นอกจากนีย้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490" b="1">
                <a:latin typeface="Tahoma"/>
                <a:cs typeface="Tahoma"/>
              </a:rPr>
              <a:t>งั</a:t>
            </a:r>
            <a:r>
              <a:rPr dirty="0" sz="1800" spc="-415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ขนึ้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อยู่กบั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ว่าร่างกายมภี</a:t>
            </a:r>
            <a:r>
              <a:rPr dirty="0" sz="1800" spc="-175" b="1">
                <a:latin typeface="Tahoma"/>
                <a:cs typeface="Tahoma"/>
              </a:rPr>
              <a:t> </a:t>
            </a:r>
            <a:r>
              <a:rPr dirty="0" sz="1800" spc="-415" b="1">
                <a:latin typeface="Tahoma"/>
                <a:cs typeface="Tahoma"/>
              </a:rPr>
              <a:t>ูมติ</a:t>
            </a:r>
            <a:r>
              <a:rPr dirty="0" sz="1800" spc="-19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้านทานมากแต่ไหน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580" b="1">
                <a:latin typeface="Tahoma"/>
                <a:cs typeface="Tahoma"/>
              </a:rPr>
              <a:t>น˚า้</a:t>
            </a:r>
            <a:r>
              <a:rPr dirty="0" sz="1800" spc="15" b="1">
                <a:latin typeface="Tahoma"/>
                <a:cs typeface="Tahoma"/>
              </a:rPr>
              <a:t> </a:t>
            </a:r>
            <a:r>
              <a:rPr dirty="0" sz="1800" spc="-350" b="1">
                <a:latin typeface="Tahoma"/>
                <a:cs typeface="Tahoma"/>
              </a:rPr>
              <a:t>หนัก</a:t>
            </a:r>
            <a:r>
              <a:rPr dirty="0" sz="1800" spc="-170" b="1">
                <a:latin typeface="Tahoma"/>
                <a:cs typeface="Tahoma"/>
              </a:rPr>
              <a:t> </a:t>
            </a:r>
            <a:r>
              <a:rPr dirty="0" sz="1800" spc="-360" b="1">
                <a:latin typeface="Tahoma"/>
                <a:cs typeface="Tahoma"/>
              </a:rPr>
              <a:t>อายุ</a:t>
            </a:r>
            <a:r>
              <a:rPr dirty="0" sz="1800" spc="-19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ปัจจยั</a:t>
            </a:r>
            <a:r>
              <a:rPr dirty="0" sz="1800" spc="-204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ต่างเหล่านีม้</a:t>
            </a:r>
            <a:r>
              <a:rPr dirty="0" sz="1800" spc="-40" b="1">
                <a:latin typeface="Tahoma"/>
                <a:cs typeface="Tahoma"/>
              </a:rPr>
              <a:t> </a:t>
            </a:r>
            <a:r>
              <a:rPr dirty="0" sz="1800" spc="-655" b="1">
                <a:latin typeface="Tahoma"/>
                <a:cs typeface="Tahoma"/>
              </a:rPr>
              <a:t>ผี</a:t>
            </a:r>
            <a:r>
              <a:rPr dirty="0" sz="1800" spc="260" b="1">
                <a:latin typeface="Tahoma"/>
                <a:cs typeface="Tahoma"/>
              </a:rPr>
              <a:t> </a:t>
            </a:r>
            <a:r>
              <a:rPr dirty="0" sz="1800" spc="-465" b="1">
                <a:latin typeface="Tahoma"/>
                <a:cs typeface="Tahoma"/>
              </a:rPr>
              <a:t>ลหมด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445" b="1">
                <a:latin typeface="Tahoma"/>
                <a:cs typeface="Tahoma"/>
              </a:rPr>
              <a:t>คนทด่ี</a:t>
            </a:r>
            <a:r>
              <a:rPr dirty="0" sz="1800" spc="-280" b="1">
                <a:latin typeface="Tahoma"/>
                <a:cs typeface="Tahoma"/>
              </a:rPr>
              <a:t> </a:t>
            </a:r>
            <a:r>
              <a:rPr dirty="0" sz="1800" spc="-400" b="1">
                <a:latin typeface="Tahoma"/>
                <a:cs typeface="Tahoma"/>
              </a:rPr>
              <a:t>ูแขง็</a:t>
            </a:r>
            <a:r>
              <a:rPr dirty="0" sz="1800" spc="-145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แรงแต่ภูมคิ</a:t>
            </a:r>
            <a:r>
              <a:rPr dirty="0" sz="1800" spc="-35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ุ้มกนั</a:t>
            </a:r>
            <a:r>
              <a:rPr dirty="0" sz="1800" spc="125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ไม่ด 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แล้วเชื้อลงปอด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484" b="1">
                <a:latin typeface="Tahoma"/>
                <a:cs typeface="Tahoma"/>
              </a:rPr>
              <a:t>อาการกแ็</a:t>
            </a:r>
            <a:r>
              <a:rPr dirty="0" sz="1800" spc="-480" b="1">
                <a:latin typeface="Tahoma"/>
                <a:cs typeface="Tahoma"/>
              </a:rPr>
              <a:t> </a:t>
            </a:r>
            <a:r>
              <a:rPr dirty="0" sz="1800" spc="-470" b="1">
                <a:latin typeface="Tahoma"/>
                <a:cs typeface="Tahoma"/>
              </a:rPr>
              <a:t>ย่พอๆกบั</a:t>
            </a:r>
            <a:r>
              <a:rPr dirty="0" sz="1800" spc="-409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คนทอี่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ยู่ในกล่มุ</a:t>
            </a:r>
            <a:r>
              <a:rPr dirty="0" sz="1800" spc="-365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เสี่ยง </a:t>
            </a:r>
            <a:r>
              <a:rPr dirty="0" sz="1800" spc="-550" b="1">
                <a:latin typeface="Tahoma"/>
                <a:cs typeface="Tahoma"/>
              </a:rPr>
              <a:t>มนั</a:t>
            </a:r>
            <a:r>
              <a:rPr dirty="0" sz="1800" spc="380" b="1">
                <a:latin typeface="Tahoma"/>
                <a:cs typeface="Tahoma"/>
              </a:rPr>
              <a:t> </a:t>
            </a:r>
            <a:r>
              <a:rPr dirty="0" sz="1800" spc="-430" b="1">
                <a:latin typeface="Tahoma"/>
                <a:cs typeface="Tahoma"/>
              </a:rPr>
              <a:t>ไม่ใช่กนิ</a:t>
            </a:r>
            <a:r>
              <a:rPr dirty="0" sz="1800" spc="-330" b="1">
                <a:latin typeface="Tahoma"/>
                <a:cs typeface="Tahoma"/>
              </a:rPr>
              <a:t> </a:t>
            </a:r>
            <a:r>
              <a:rPr dirty="0" sz="1800" spc="-425" b="1">
                <a:latin typeface="Tahoma"/>
                <a:cs typeface="Tahoma"/>
              </a:rPr>
              <a:t>ยาแล้วหายเลย</a:t>
            </a:r>
            <a:r>
              <a:rPr dirty="0" sz="1800" spc="-420" b="1"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การรักษาโควดต้องมีการวางแผนการรักษา 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FF0000"/>
                </a:solidFill>
                <a:latin typeface="Tahoma"/>
                <a:cs typeface="Tahoma"/>
              </a:rPr>
              <a:t>เฉพาะบุคคลที่อาจจะต้องปรับกนั</a:t>
            </a:r>
            <a:r>
              <a:rPr dirty="0" sz="2000" spc="-3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30" b="1">
                <a:solidFill>
                  <a:srgbClr val="FF0000"/>
                </a:solidFill>
                <a:latin typeface="Tahoma"/>
                <a:cs typeface="Tahoma"/>
              </a:rPr>
              <a:t>ตลอด</a:t>
            </a:r>
            <a:r>
              <a:rPr dirty="0" sz="2000" spc="-48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อยากหายต้องท˚างานเป็</a:t>
            </a:r>
            <a:r>
              <a:rPr dirty="0" sz="2000" spc="-4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90" b="1">
                <a:solidFill>
                  <a:srgbClr val="FF0000"/>
                </a:solidFill>
                <a:latin typeface="Tahoma"/>
                <a:cs typeface="Tahoma"/>
              </a:rPr>
              <a:t>นทีมกบั</a:t>
            </a:r>
            <a:r>
              <a:rPr dirty="0" sz="2000" spc="-4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05" b="1">
                <a:solidFill>
                  <a:srgbClr val="FF0000"/>
                </a:solidFill>
                <a:latin typeface="Tahoma"/>
                <a:cs typeface="Tahoma"/>
              </a:rPr>
              <a:t>หมอและพยาบาล</a:t>
            </a:r>
            <a:r>
              <a:rPr dirty="0" sz="2000" spc="-5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430" b="1">
                <a:latin typeface="Tahoma"/>
                <a:cs typeface="Tahoma"/>
              </a:rPr>
              <a:t>การดูแลตวั</a:t>
            </a:r>
            <a:r>
              <a:rPr dirty="0" sz="1800" spc="-355" b="1">
                <a:latin typeface="Tahoma"/>
                <a:cs typeface="Tahoma"/>
              </a:rPr>
              <a:t> เองดีๆช่วยได้เยอะแล้ว</a:t>
            </a:r>
            <a:endParaRPr sz="1800">
              <a:latin typeface="Tahoma"/>
              <a:cs typeface="Tahoma"/>
            </a:endParaRPr>
          </a:p>
          <a:p>
            <a:pPr marL="1261110">
              <a:lnSpc>
                <a:spcPct val="100000"/>
              </a:lnSpc>
              <a:spcBef>
                <a:spcPts val="1714"/>
              </a:spcBef>
            </a:pPr>
            <a:r>
              <a:rPr dirty="0" sz="2800" spc="229" b="1">
                <a:latin typeface="Tahoma"/>
                <a:cs typeface="Tahoma"/>
              </a:rPr>
              <a:t>C</a:t>
            </a:r>
            <a:r>
              <a:rPr dirty="0" sz="2800" spc="270" b="1">
                <a:latin typeface="Tahoma"/>
                <a:cs typeface="Tahoma"/>
              </a:rPr>
              <a:t>O</a:t>
            </a:r>
            <a:r>
              <a:rPr dirty="0" sz="2800" spc="-210" b="1">
                <a:latin typeface="Tahoma"/>
                <a:cs typeface="Tahoma"/>
              </a:rPr>
              <a:t>VI</a:t>
            </a:r>
            <a:r>
              <a:rPr dirty="0" sz="2800" spc="-265" b="1">
                <a:latin typeface="Tahoma"/>
                <a:cs typeface="Tahoma"/>
              </a:rPr>
              <a:t>D</a:t>
            </a:r>
            <a:r>
              <a:rPr dirty="0" sz="2800" spc="-20" b="1">
                <a:latin typeface="Tahoma"/>
                <a:cs typeface="Tahoma"/>
              </a:rPr>
              <a:t> </a:t>
            </a:r>
            <a:r>
              <a:rPr dirty="0" sz="2800" spc="-180" b="1">
                <a:latin typeface="Tahoma"/>
                <a:cs typeface="Tahoma"/>
              </a:rPr>
              <a:t>Ba</a:t>
            </a:r>
            <a:r>
              <a:rPr dirty="0" sz="2800" spc="-110" b="1">
                <a:latin typeface="Tahoma"/>
                <a:cs typeface="Tahoma"/>
              </a:rPr>
              <a:t>t</a:t>
            </a:r>
            <a:r>
              <a:rPr dirty="0" sz="2800" spc="-125" b="1">
                <a:latin typeface="Tahoma"/>
                <a:cs typeface="Tahoma"/>
              </a:rPr>
              <a:t>tle</a:t>
            </a:r>
            <a:r>
              <a:rPr dirty="0" sz="2800" spc="-20" b="1">
                <a:latin typeface="Tahoma"/>
                <a:cs typeface="Tahoma"/>
              </a:rPr>
              <a:t> </a:t>
            </a:r>
            <a:r>
              <a:rPr dirty="0" sz="2800" spc="-195" b="1">
                <a:latin typeface="Tahoma"/>
                <a:cs typeface="Tahoma"/>
              </a:rPr>
              <a:t>is</a:t>
            </a:r>
            <a:r>
              <a:rPr dirty="0" sz="2800" spc="-20" b="1">
                <a:latin typeface="Tahoma"/>
                <a:cs typeface="Tahoma"/>
              </a:rPr>
              <a:t> </a:t>
            </a:r>
            <a:r>
              <a:rPr dirty="0" sz="2800" spc="-105" b="1">
                <a:latin typeface="Tahoma"/>
                <a:cs typeface="Tahoma"/>
              </a:rPr>
              <a:t>you</a:t>
            </a:r>
            <a:r>
              <a:rPr dirty="0" sz="2800" spc="-70" b="1">
                <a:latin typeface="Tahoma"/>
                <a:cs typeface="Tahoma"/>
              </a:rPr>
              <a:t>r</a:t>
            </a:r>
            <a:r>
              <a:rPr dirty="0" sz="2800" spc="-20" b="1">
                <a:latin typeface="Tahoma"/>
                <a:cs typeface="Tahoma"/>
              </a:rPr>
              <a:t> </a:t>
            </a:r>
            <a:r>
              <a:rPr dirty="0" sz="2800" spc="-50" b="1">
                <a:latin typeface="Tahoma"/>
                <a:cs typeface="Tahoma"/>
              </a:rPr>
              <a:t>pe</a:t>
            </a:r>
            <a:r>
              <a:rPr dirty="0" sz="2800" spc="-20" b="1">
                <a:latin typeface="Tahoma"/>
                <a:cs typeface="Tahoma"/>
              </a:rPr>
              <a:t>r</a:t>
            </a:r>
            <a:r>
              <a:rPr dirty="0" sz="2800" spc="-70" b="1">
                <a:latin typeface="Tahoma"/>
                <a:cs typeface="Tahoma"/>
              </a:rPr>
              <a:t>s</a:t>
            </a:r>
            <a:r>
              <a:rPr dirty="0" sz="2800" spc="-80" b="1">
                <a:latin typeface="Tahoma"/>
                <a:cs typeface="Tahoma"/>
              </a:rPr>
              <a:t>o</a:t>
            </a:r>
            <a:r>
              <a:rPr dirty="0" sz="2800" spc="20" b="1">
                <a:latin typeface="Tahoma"/>
                <a:cs typeface="Tahoma"/>
              </a:rPr>
              <a:t>n</a:t>
            </a:r>
            <a:r>
              <a:rPr dirty="0" sz="2800" spc="30" b="1">
                <a:latin typeface="Tahoma"/>
                <a:cs typeface="Tahoma"/>
              </a:rPr>
              <a:t>a</a:t>
            </a:r>
            <a:r>
              <a:rPr dirty="0" sz="2800" spc="-175" b="1">
                <a:latin typeface="Tahoma"/>
                <a:cs typeface="Tahoma"/>
              </a:rPr>
              <a:t>l</a:t>
            </a:r>
            <a:r>
              <a:rPr dirty="0" sz="2800" spc="-25" b="1">
                <a:latin typeface="Tahoma"/>
                <a:cs typeface="Tahoma"/>
              </a:rPr>
              <a:t> </a:t>
            </a:r>
            <a:r>
              <a:rPr dirty="0" sz="2800" spc="-85" b="1">
                <a:latin typeface="Tahoma"/>
                <a:cs typeface="Tahoma"/>
              </a:rPr>
              <a:t>j</a:t>
            </a:r>
            <a:r>
              <a:rPr dirty="0" sz="2800" spc="-140" b="1">
                <a:latin typeface="Tahoma"/>
                <a:cs typeface="Tahoma"/>
              </a:rPr>
              <a:t>o</a:t>
            </a:r>
            <a:r>
              <a:rPr dirty="0" sz="2800" spc="-265" b="1">
                <a:latin typeface="Tahoma"/>
                <a:cs typeface="Tahoma"/>
              </a:rPr>
              <a:t>u</a:t>
            </a:r>
            <a:r>
              <a:rPr dirty="0" sz="2800" spc="-175" b="1">
                <a:latin typeface="Tahoma"/>
                <a:cs typeface="Tahoma"/>
              </a:rPr>
              <a:t>r</a:t>
            </a:r>
            <a:r>
              <a:rPr dirty="0" sz="2800" b="1">
                <a:latin typeface="Tahoma"/>
                <a:cs typeface="Tahoma"/>
              </a:rPr>
              <a:t>ney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52717" y="3060064"/>
            <a:ext cx="5240020" cy="2455545"/>
            <a:chOff x="6752717" y="3060064"/>
            <a:chExt cx="5240020" cy="2455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7981" y="3511803"/>
              <a:ext cx="2497124" cy="20035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5892" y="3063239"/>
              <a:ext cx="5233415" cy="5577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55892" y="3063239"/>
              <a:ext cx="5233670" cy="558165"/>
            </a:xfrm>
            <a:custGeom>
              <a:avLst/>
              <a:gdLst/>
              <a:ahLst/>
              <a:cxnLst/>
              <a:rect l="l" t="t" r="r" b="b"/>
              <a:pathLst>
                <a:path w="5233670" h="558164">
                  <a:moveTo>
                    <a:pt x="0" y="92963"/>
                  </a:moveTo>
                  <a:lnTo>
                    <a:pt x="7310" y="56792"/>
                  </a:lnTo>
                  <a:lnTo>
                    <a:pt x="27241" y="27241"/>
                  </a:lnTo>
                  <a:lnTo>
                    <a:pt x="56792" y="7310"/>
                  </a:lnTo>
                  <a:lnTo>
                    <a:pt x="92963" y="0"/>
                  </a:lnTo>
                  <a:lnTo>
                    <a:pt x="5140452" y="0"/>
                  </a:lnTo>
                  <a:lnTo>
                    <a:pt x="5176623" y="7310"/>
                  </a:lnTo>
                  <a:lnTo>
                    <a:pt x="5206174" y="27241"/>
                  </a:lnTo>
                  <a:lnTo>
                    <a:pt x="5226105" y="56792"/>
                  </a:lnTo>
                  <a:lnTo>
                    <a:pt x="5233415" y="92963"/>
                  </a:lnTo>
                  <a:lnTo>
                    <a:pt x="5233415" y="464820"/>
                  </a:lnTo>
                  <a:lnTo>
                    <a:pt x="5226105" y="500991"/>
                  </a:lnTo>
                  <a:lnTo>
                    <a:pt x="5206174" y="530542"/>
                  </a:lnTo>
                  <a:lnTo>
                    <a:pt x="5176623" y="550473"/>
                  </a:lnTo>
                  <a:lnTo>
                    <a:pt x="5140452" y="557784"/>
                  </a:lnTo>
                  <a:lnTo>
                    <a:pt x="92963" y="557784"/>
                  </a:lnTo>
                  <a:lnTo>
                    <a:pt x="56792" y="550473"/>
                  </a:lnTo>
                  <a:lnTo>
                    <a:pt x="27241" y="530542"/>
                  </a:lnTo>
                  <a:lnTo>
                    <a:pt x="7310" y="500991"/>
                  </a:lnTo>
                  <a:lnTo>
                    <a:pt x="0" y="464820"/>
                  </a:lnTo>
                  <a:lnTo>
                    <a:pt x="0" y="92963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712456" y="3064001"/>
            <a:ext cx="328422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60" b="1">
                <a:latin typeface="Tahoma"/>
                <a:cs typeface="Tahoma"/>
              </a:rPr>
              <a:t>Bye</a:t>
            </a:r>
            <a:r>
              <a:rPr dirty="0" sz="3200" spc="-70" b="1">
                <a:latin typeface="Tahoma"/>
                <a:cs typeface="Tahoma"/>
              </a:rPr>
              <a:t> </a:t>
            </a:r>
            <a:r>
              <a:rPr dirty="0" sz="3200" spc="-60" b="1">
                <a:latin typeface="Tahoma"/>
                <a:cs typeface="Tahoma"/>
              </a:rPr>
              <a:t>Bye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25" b="1">
                <a:latin typeface="Tahoma"/>
                <a:cs typeface="Tahoma"/>
              </a:rPr>
              <a:t>Hospitel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78073" y="872489"/>
            <a:ext cx="2165985" cy="2420620"/>
          </a:xfrm>
          <a:custGeom>
            <a:avLst/>
            <a:gdLst/>
            <a:ahLst/>
            <a:cxnLst/>
            <a:rect l="l" t="t" r="r" b="b"/>
            <a:pathLst>
              <a:path w="2165985" h="2420620">
                <a:moveTo>
                  <a:pt x="0" y="2420112"/>
                </a:moveTo>
                <a:lnTo>
                  <a:pt x="2165604" y="2420112"/>
                </a:lnTo>
                <a:lnTo>
                  <a:pt x="2165604" y="0"/>
                </a:lnTo>
                <a:lnTo>
                  <a:pt x="0" y="0"/>
                </a:lnTo>
                <a:lnTo>
                  <a:pt x="0" y="2420112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968498" y="806322"/>
            <a:ext cx="1998980" cy="12452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R="6985">
              <a:lnSpc>
                <a:spcPct val="75000"/>
              </a:lnSpc>
              <a:spcBef>
                <a:spcPts val="705"/>
              </a:spcBef>
              <a:tabLst>
                <a:tab pos="1778635" algn="l"/>
              </a:tabLst>
            </a:pPr>
            <a:r>
              <a:rPr dirty="0" sz="2000" spc="-509" b="1">
                <a:latin typeface="Tahoma"/>
                <a:cs typeface="Tahoma"/>
              </a:rPr>
              <a:t>หล</a:t>
            </a:r>
            <a:r>
              <a:rPr dirty="0" sz="2000" spc="-440" b="1">
                <a:latin typeface="Tahoma"/>
                <a:cs typeface="Tahoma"/>
              </a:rPr>
              <a:t>ง</a:t>
            </a:r>
            <a:r>
              <a:rPr dirty="0" sz="2000" spc="-520" b="1">
                <a:latin typeface="Tahoma"/>
                <a:cs typeface="Tahoma"/>
              </a:rPr>
              <a:t>จ</a:t>
            </a:r>
            <a:r>
              <a:rPr dirty="0" sz="2000" spc="-459" b="1">
                <a:latin typeface="Tahoma"/>
                <a:cs typeface="Tahoma"/>
              </a:rPr>
              <a:t>า</a:t>
            </a:r>
            <a:r>
              <a:rPr dirty="0" sz="2000" spc="-540" b="1">
                <a:latin typeface="Tahoma"/>
                <a:cs typeface="Tahoma"/>
              </a:rPr>
              <a:t>ก</a:t>
            </a:r>
            <a:r>
              <a:rPr dirty="0" sz="2000" spc="-450" b="1">
                <a:latin typeface="Tahoma"/>
                <a:cs typeface="Tahoma"/>
              </a:rPr>
              <a:t>ร</a:t>
            </a:r>
            <a:r>
              <a:rPr dirty="0" sz="2000" spc="30" b="1">
                <a:latin typeface="Tahoma"/>
                <a:cs typeface="Tahoma"/>
              </a:rPr>
              <a:t>ั</a:t>
            </a:r>
            <a:r>
              <a:rPr dirty="0" sz="2000" spc="-540" b="1">
                <a:latin typeface="Tahoma"/>
                <a:cs typeface="Tahoma"/>
              </a:rPr>
              <a:t>บ</a:t>
            </a:r>
            <a:r>
              <a:rPr dirty="0" sz="2000" spc="-525" b="1">
                <a:latin typeface="Tahoma"/>
                <a:cs typeface="Tahoma"/>
              </a:rPr>
              <a:t>ย</a:t>
            </a:r>
            <a:r>
              <a:rPr dirty="0" sz="2000" spc="-509" b="1">
                <a:latin typeface="Tahoma"/>
                <a:cs typeface="Tahoma"/>
              </a:rPr>
              <a:t>ามาหล</a:t>
            </a:r>
            <a:r>
              <a:rPr dirty="0" sz="2000" spc="-455" b="1">
                <a:latin typeface="Tahoma"/>
                <a:cs typeface="Tahoma"/>
              </a:rPr>
              <a:t>า</a:t>
            </a:r>
            <a:r>
              <a:rPr dirty="0" sz="2000" spc="-600" b="1">
                <a:latin typeface="Tahoma"/>
                <a:cs typeface="Tahoma"/>
              </a:rPr>
              <a:t>ย</a:t>
            </a:r>
            <a:r>
              <a:rPr dirty="0" sz="2000" spc="-345" b="1">
                <a:latin typeface="Tahoma"/>
                <a:cs typeface="Tahoma"/>
              </a:rPr>
              <a:t>ว</a:t>
            </a:r>
            <a:r>
              <a:rPr dirty="0" sz="2000" spc="-1340" b="1">
                <a:latin typeface="Tahoma"/>
                <a:cs typeface="Tahoma"/>
              </a:rPr>
              <a:t>น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350" b="1">
                <a:latin typeface="Tahoma"/>
                <a:cs typeface="Tahoma"/>
              </a:rPr>
              <a:t>เร</a:t>
            </a:r>
            <a:r>
              <a:rPr dirty="0" sz="2000" spc="-350" b="1">
                <a:latin typeface="Tahoma"/>
                <a:cs typeface="Tahoma"/>
              </a:rPr>
              <a:t>า  </a:t>
            </a:r>
            <a:r>
              <a:rPr dirty="0" sz="2000" spc="-500" b="1">
                <a:latin typeface="Tahoma"/>
                <a:cs typeface="Tahoma"/>
              </a:rPr>
              <a:t>กพบว่าร่างกายตอบสนองกบ </a:t>
            </a:r>
            <a:r>
              <a:rPr dirty="0" sz="2000" spc="-495" b="1">
                <a:latin typeface="Tahoma"/>
                <a:cs typeface="Tahoma"/>
              </a:rPr>
              <a:t> </a:t>
            </a:r>
            <a:r>
              <a:rPr dirty="0" sz="2000" spc="-525" b="1">
                <a:latin typeface="Tahoma"/>
                <a:cs typeface="Tahoma"/>
              </a:rPr>
              <a:t>ยา</a:t>
            </a:r>
            <a:r>
              <a:rPr dirty="0" sz="2000" spc="-585" b="1">
                <a:latin typeface="Tahoma"/>
                <a:cs typeface="Tahoma"/>
              </a:rPr>
              <a:t>ด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spc="-204" b="1">
                <a:latin typeface="Tahoma"/>
                <a:cs typeface="Tahoma"/>
              </a:rPr>
              <a:t> </a:t>
            </a:r>
            <a:r>
              <a:rPr dirty="0" sz="2000" spc="-345" b="1">
                <a:solidFill>
                  <a:srgbClr val="00AF50"/>
                </a:solidFill>
                <a:latin typeface="Tahoma"/>
                <a:cs typeface="Tahoma"/>
              </a:rPr>
              <a:t>เ</a:t>
            </a:r>
            <a:r>
              <a:rPr dirty="0" sz="2000" spc="-360" b="1">
                <a:solidFill>
                  <a:srgbClr val="00AF50"/>
                </a:solidFill>
                <a:latin typeface="Tahoma"/>
                <a:cs typeface="Tahoma"/>
              </a:rPr>
              <a:t>ร</a:t>
            </a:r>
            <a:r>
              <a:rPr dirty="0" sz="2000" spc="-500" b="1">
                <a:solidFill>
                  <a:srgbClr val="00AF50"/>
                </a:solidFill>
                <a:latin typeface="Tahoma"/>
                <a:cs typeface="Tahoma"/>
              </a:rPr>
              <a:t>า</a:t>
            </a:r>
            <a:r>
              <a:rPr dirty="0" sz="2000" spc="-500" b="1">
                <a:solidFill>
                  <a:srgbClr val="00AF50"/>
                </a:solidFill>
                <a:latin typeface="Tahoma"/>
                <a:cs typeface="Tahoma"/>
              </a:rPr>
              <a:t>อ</a:t>
            </a:r>
            <a:r>
              <a:rPr dirty="0" sz="2000" spc="-600" b="1">
                <a:solidFill>
                  <a:srgbClr val="00AF50"/>
                </a:solidFill>
                <a:latin typeface="Tahoma"/>
                <a:cs typeface="Tahoma"/>
              </a:rPr>
              <a:t>ย</a:t>
            </a:r>
            <a:r>
              <a:rPr dirty="0" sz="2000" spc="-975" b="1">
                <a:solidFill>
                  <a:srgbClr val="00AF50"/>
                </a:solidFill>
                <a:latin typeface="Tahoma"/>
                <a:cs typeface="Tahoma"/>
              </a:rPr>
              <a:t>ใ</a:t>
            </a:r>
            <a:r>
              <a:rPr dirty="0" sz="2000" spc="-50" b="1">
                <a:solidFill>
                  <a:srgbClr val="00AF50"/>
                </a:solidFill>
                <a:latin typeface="Tahoma"/>
                <a:cs typeface="Tahoma"/>
              </a:rPr>
              <a:t>ู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่</a:t>
            </a:r>
            <a:r>
              <a:rPr dirty="0" sz="2000" spc="-6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00AF50"/>
                </a:solidFill>
                <a:latin typeface="Tahoma"/>
                <a:cs typeface="Tahoma"/>
              </a:rPr>
              <a:t>น</a:t>
            </a:r>
            <a:r>
              <a:rPr dirty="0" u="sng" sz="2000" spc="-64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กรณ</a:t>
            </a:r>
            <a:r>
              <a:rPr dirty="0" u="sng" sz="2000" spc="-57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ท</a:t>
            </a:r>
            <a:r>
              <a:rPr dirty="0" u="sng" sz="20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ี่</a:t>
            </a:r>
            <a:r>
              <a:rPr dirty="0" u="sng" sz="2000" spc="-47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โ</a:t>
            </a:r>
            <a:r>
              <a:rPr dirty="0" u="sng" sz="2000" spc="-700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ช</a:t>
            </a:r>
            <a:r>
              <a:rPr dirty="0" u="sng" sz="2000" spc="-56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คด</a:t>
            </a:r>
            <a:r>
              <a:rPr dirty="0" u="sng" sz="2000" spc="-47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ม</a:t>
            </a:r>
            <a:r>
              <a:rPr dirty="0" u="sng" sz="2000" spc="-455" b="1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Tahoma"/>
                <a:cs typeface="Tahoma"/>
              </a:rPr>
              <a:t>าก </a:t>
            </a:r>
            <a:r>
              <a:rPr dirty="0" sz="2000" spc="-27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415" b="1">
                <a:solidFill>
                  <a:srgbClr val="00AF50"/>
                </a:solidFill>
                <a:latin typeface="Tahoma"/>
                <a:cs typeface="Tahoma"/>
              </a:rPr>
              <a:t>เพราะปอดสองข้างฟื้</a:t>
            </a:r>
            <a:r>
              <a:rPr dirty="0" sz="2000" spc="-34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675" b="1">
                <a:solidFill>
                  <a:srgbClr val="00AF50"/>
                </a:solidFill>
                <a:latin typeface="Tahoma"/>
                <a:cs typeface="Tahoma"/>
              </a:rPr>
              <a:t>นตว</a:t>
            </a:r>
            <a:endParaRPr sz="2000">
              <a:latin typeface="Tahoma"/>
              <a:cs typeface="Tahoma"/>
            </a:endParaRPr>
          </a:p>
          <a:p>
            <a:pPr>
              <a:lnSpc>
                <a:spcPts val="1800"/>
              </a:lnSpc>
              <a:tabLst>
                <a:tab pos="846455" algn="l"/>
                <a:tab pos="1708150" algn="l"/>
              </a:tabLst>
            </a:pPr>
            <a:r>
              <a:rPr dirty="0" sz="2000" spc="-580" b="1">
                <a:solidFill>
                  <a:srgbClr val="00AF50"/>
                </a:solidFill>
                <a:latin typeface="Tahoma"/>
                <a:cs typeface="Tahoma"/>
              </a:rPr>
              <a:t>ก</a:t>
            </a:r>
            <a:r>
              <a:rPr dirty="0" sz="2000" spc="-540" b="1">
                <a:solidFill>
                  <a:srgbClr val="00AF50"/>
                </a:solidFill>
                <a:latin typeface="Tahoma"/>
                <a:cs typeface="Tahoma"/>
              </a:rPr>
              <a:t>ล</a:t>
            </a:r>
            <a:r>
              <a:rPr dirty="0" sz="2000" spc="-480" b="1">
                <a:solidFill>
                  <a:srgbClr val="00AF50"/>
                </a:solidFill>
                <a:latin typeface="Tahoma"/>
                <a:cs typeface="Tahoma"/>
              </a:rPr>
              <a:t>บ</a:t>
            </a:r>
            <a:r>
              <a:rPr dirty="0" sz="2000" spc="-459" b="1">
                <a:solidFill>
                  <a:srgbClr val="00AF50"/>
                </a:solidFill>
                <a:latin typeface="Tahoma"/>
                <a:cs typeface="Tahoma"/>
              </a:rPr>
              <a:t>ม</a:t>
            </a:r>
            <a:r>
              <a:rPr dirty="0" sz="2000" spc="-459" b="1">
                <a:solidFill>
                  <a:srgbClr val="00AF50"/>
                </a:solidFill>
                <a:latin typeface="Tahoma"/>
                <a:cs typeface="Tahoma"/>
              </a:rPr>
              <a:t>าไ</a:t>
            </a:r>
            <a:r>
              <a:rPr dirty="0" sz="2000" spc="-610" b="1">
                <a:solidFill>
                  <a:srgbClr val="00AF50"/>
                </a:solidFill>
                <a:latin typeface="Tahoma"/>
                <a:cs typeface="Tahoma"/>
              </a:rPr>
              <a:t>ด</a:t>
            </a:r>
            <a:r>
              <a:rPr dirty="0" sz="2000" spc="-390" b="1">
                <a:solidFill>
                  <a:srgbClr val="00AF50"/>
                </a:solidFill>
                <a:latin typeface="Tahoma"/>
                <a:cs typeface="Tahoma"/>
              </a:rPr>
              <a:t>ใ</a:t>
            </a:r>
            <a:r>
              <a:rPr dirty="0" sz="2000" spc="-1995" b="1">
                <a:solidFill>
                  <a:srgbClr val="00AF50"/>
                </a:solidFill>
                <a:latin typeface="Tahoma"/>
                <a:cs typeface="Tahoma"/>
              </a:rPr>
              <a:t>น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้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	</a:t>
            </a:r>
            <a:r>
              <a:rPr dirty="0" sz="2000" spc="-425" b="1">
                <a:solidFill>
                  <a:srgbClr val="00AF50"/>
                </a:solidFill>
                <a:latin typeface="Tahoma"/>
                <a:cs typeface="Tahoma"/>
              </a:rPr>
              <a:t>เวลาไ</a:t>
            </a:r>
            <a:r>
              <a:rPr dirty="0" sz="2000" spc="-620" b="1">
                <a:solidFill>
                  <a:srgbClr val="00AF50"/>
                </a:solidFill>
                <a:latin typeface="Tahoma"/>
                <a:cs typeface="Tahoma"/>
              </a:rPr>
              <a:t>ม</a:t>
            </a:r>
            <a:r>
              <a:rPr dirty="0" sz="2000" spc="80" b="1">
                <a:solidFill>
                  <a:srgbClr val="00AF50"/>
                </a:solidFill>
                <a:latin typeface="Tahoma"/>
                <a:cs typeface="Tahoma"/>
              </a:rPr>
              <a:t>่</a:t>
            </a:r>
            <a:r>
              <a:rPr dirty="0" sz="2000" spc="-600" b="1">
                <a:solidFill>
                  <a:srgbClr val="00AF50"/>
                </a:solidFill>
                <a:latin typeface="Tahoma"/>
                <a:cs typeface="Tahoma"/>
              </a:rPr>
              <a:t>ก</a:t>
            </a:r>
            <a:r>
              <a:rPr dirty="0" sz="2000" spc="-1040" b="1">
                <a:solidFill>
                  <a:srgbClr val="00AF50"/>
                </a:solidFill>
                <a:latin typeface="Tahoma"/>
                <a:cs typeface="Tahoma"/>
              </a:rPr>
              <a:t>ว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ี่</a:t>
            </a:r>
            <a:r>
              <a:rPr dirty="0" sz="2000" spc="8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1315" b="1">
                <a:solidFill>
                  <a:srgbClr val="00AF50"/>
                </a:solidFill>
                <a:latin typeface="Tahoma"/>
                <a:cs typeface="Tahoma"/>
              </a:rPr>
              <a:t>น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ั</a:t>
            </a:r>
            <a:r>
              <a:rPr dirty="0" sz="2000" b="1">
                <a:solidFill>
                  <a:srgbClr val="00AF50"/>
                </a:solidFill>
                <a:latin typeface="Tahoma"/>
                <a:cs typeface="Tahoma"/>
              </a:rPr>
              <a:t>	</a:t>
            </a:r>
            <a:r>
              <a:rPr dirty="0" sz="2000" spc="-440" b="1">
                <a:latin typeface="Tahoma"/>
                <a:cs typeface="Tahoma"/>
              </a:rPr>
              <a:t>และ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8498" y="1949018"/>
            <a:ext cx="1707514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 spc="-455" b="1">
                <a:latin typeface="Tahoma"/>
                <a:cs typeface="Tahoma"/>
              </a:rPr>
              <a:t>ภาวะการตดชื้อลดลงมาก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8498" y="2178176"/>
            <a:ext cx="1997710" cy="101663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algn="just" marR="5080">
              <a:lnSpc>
                <a:spcPct val="75000"/>
              </a:lnSpc>
              <a:spcBef>
                <a:spcPts val="705"/>
              </a:spcBef>
            </a:pPr>
            <a:r>
              <a:rPr dirty="0" sz="2000" spc="-335" b="1">
                <a:latin typeface="Tahoma"/>
                <a:cs typeface="Tahoma"/>
              </a:rPr>
              <a:t>นับเป็ </a:t>
            </a:r>
            <a:r>
              <a:rPr dirty="0" sz="2000" spc="-355" b="1">
                <a:latin typeface="Tahoma"/>
                <a:cs typeface="Tahoma"/>
              </a:rPr>
              <a:t>นข่าวดี </a:t>
            </a:r>
            <a:r>
              <a:rPr dirty="0" sz="2000" spc="-455" b="1">
                <a:latin typeface="Tahoma"/>
                <a:cs typeface="Tahoma"/>
              </a:rPr>
              <a:t>ในการตรวจ</a:t>
            </a:r>
            <a:r>
              <a:rPr dirty="0" sz="2000" spc="-450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X- 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ray</a:t>
            </a:r>
            <a:r>
              <a:rPr dirty="0" sz="2000" spc="-150" b="1">
                <a:latin typeface="Tahoma"/>
                <a:cs typeface="Tahoma"/>
              </a:rPr>
              <a:t> </a:t>
            </a:r>
            <a:r>
              <a:rPr dirty="0" sz="2000" spc="-390" b="1">
                <a:latin typeface="Tahoma"/>
                <a:cs typeface="Tahoma"/>
              </a:rPr>
              <a:t>ช่วงสองวนนีเรา</a:t>
            </a:r>
            <a:r>
              <a:rPr dirty="0" sz="2000" spc="-195" b="1">
                <a:latin typeface="Tahoma"/>
                <a:cs typeface="Tahoma"/>
              </a:rPr>
              <a:t> </a:t>
            </a:r>
            <a:r>
              <a:rPr dirty="0" sz="2000" spc="-505" b="1">
                <a:latin typeface="Tahoma"/>
                <a:cs typeface="Tahoma"/>
              </a:rPr>
              <a:t>อาการด </a:t>
            </a:r>
            <a:r>
              <a:rPr dirty="0" sz="2000" spc="-500" b="1">
                <a:latin typeface="Tahoma"/>
                <a:cs typeface="Tahoma"/>
              </a:rPr>
              <a:t> </a:t>
            </a:r>
            <a:r>
              <a:rPr dirty="0" sz="2000" spc="-630" b="1">
                <a:latin typeface="Tahoma"/>
                <a:cs typeface="Tahoma"/>
              </a:rPr>
              <a:t>ขน้</a:t>
            </a:r>
            <a:r>
              <a:rPr dirty="0" sz="2000" spc="320" b="1">
                <a:latin typeface="Tahoma"/>
                <a:cs typeface="Tahoma"/>
              </a:rPr>
              <a:t> </a:t>
            </a:r>
            <a:r>
              <a:rPr dirty="0" sz="2000" spc="-325" b="1">
                <a:latin typeface="Tahoma"/>
                <a:cs typeface="Tahoma"/>
              </a:rPr>
              <a:t>เรื่อยๆ</a:t>
            </a:r>
            <a:r>
              <a:rPr dirty="0" sz="2000" spc="-320" b="1"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และน่าจะกลบไป </a:t>
            </a:r>
            <a:r>
              <a:rPr dirty="0" sz="2000" spc="-430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รักษาและพกฟื้</a:t>
            </a:r>
            <a:r>
              <a:rPr dirty="0" sz="2000" spc="-310" b="1">
                <a:latin typeface="Tahoma"/>
                <a:cs typeface="Tahoma"/>
              </a:rPr>
              <a:t> </a:t>
            </a:r>
            <a:r>
              <a:rPr dirty="0" sz="2000" spc="-335" b="1">
                <a:latin typeface="Tahoma"/>
                <a:cs typeface="Tahoma"/>
              </a:rPr>
              <a:t>นต่อที่บ้านได้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646" y="300609"/>
            <a:ext cx="681735" cy="34836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2936" y="294259"/>
            <a:ext cx="399427" cy="28562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41297" y="439703"/>
            <a:ext cx="112775" cy="6829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47036" y="294259"/>
            <a:ext cx="401483" cy="2921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6269" y="3666744"/>
            <a:ext cx="683463" cy="3500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5585" y="3660266"/>
            <a:ext cx="405765" cy="2874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03732" y="871727"/>
            <a:ext cx="1363980" cy="13639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82041" y="2172081"/>
            <a:ext cx="2503805" cy="1250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605" b="1">
                <a:solidFill>
                  <a:srgbClr val="00AF50"/>
                </a:solidFill>
                <a:latin typeface="Tahoma"/>
                <a:cs typeface="Tahoma"/>
              </a:rPr>
              <a:t>YES!</a:t>
            </a:r>
            <a:r>
              <a:rPr dirty="0" sz="3200" spc="-409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3200" spc="-740" b="1">
                <a:solidFill>
                  <a:srgbClr val="00AF50"/>
                </a:solidFill>
                <a:latin typeface="Tahoma"/>
                <a:cs typeface="Tahoma"/>
              </a:rPr>
              <a:t>Lookin</a:t>
            </a:r>
            <a:r>
              <a:rPr dirty="0" sz="3200" spc="-825" b="1">
                <a:solidFill>
                  <a:srgbClr val="00AF50"/>
                </a:solidFill>
                <a:latin typeface="Tahoma"/>
                <a:cs typeface="Tahoma"/>
              </a:rPr>
              <a:t>g</a:t>
            </a:r>
            <a:r>
              <a:rPr dirty="0" sz="3200" spc="-409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3200" spc="-819" b="1">
                <a:solidFill>
                  <a:srgbClr val="00AF50"/>
                </a:solidFill>
                <a:latin typeface="Tahoma"/>
                <a:cs typeface="Tahoma"/>
              </a:rPr>
              <a:t>bet</a:t>
            </a:r>
            <a:r>
              <a:rPr dirty="0" sz="3200" spc="-615" b="1">
                <a:solidFill>
                  <a:srgbClr val="00AF50"/>
                </a:solidFill>
                <a:latin typeface="Tahoma"/>
                <a:cs typeface="Tahoma"/>
              </a:rPr>
              <a:t>t</a:t>
            </a:r>
            <a:r>
              <a:rPr dirty="0" sz="3200" spc="-605" b="1">
                <a:solidFill>
                  <a:srgbClr val="00AF50"/>
                </a:solidFill>
                <a:latin typeface="Tahoma"/>
                <a:cs typeface="Tahoma"/>
              </a:rPr>
              <a:t>er!</a:t>
            </a:r>
            <a:endParaRPr sz="3200">
              <a:latin typeface="Tahoma"/>
              <a:cs typeface="Tahoma"/>
            </a:endParaRPr>
          </a:p>
          <a:p>
            <a:pPr algn="just" marL="170180" marR="607695">
              <a:lnSpc>
                <a:spcPts val="1800"/>
              </a:lnSpc>
              <a:spcBef>
                <a:spcPts val="400"/>
              </a:spcBef>
            </a:pPr>
            <a:r>
              <a:rPr dirty="0" sz="1800" spc="-385" b="1">
                <a:solidFill>
                  <a:srgbClr val="C00000"/>
                </a:solidFill>
                <a:latin typeface="Tahoma"/>
                <a:cs typeface="Tahoma"/>
              </a:rPr>
              <a:t>ช่วงนีค้</a:t>
            </a:r>
            <a:r>
              <a:rPr dirty="0" sz="1800" spc="-380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800" spc="-325" b="1">
                <a:solidFill>
                  <a:srgbClr val="C00000"/>
                </a:solidFill>
                <a:latin typeface="Tahoma"/>
                <a:cs typeface="Tahoma"/>
              </a:rPr>
              <a:t>ือวนทเริ่มมีแรงเขียน </a:t>
            </a:r>
            <a:r>
              <a:rPr dirty="0" sz="1800" spc="-320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800" spc="-290" b="1">
                <a:solidFill>
                  <a:srgbClr val="C00000"/>
                </a:solidFill>
                <a:latin typeface="Tahoma"/>
                <a:cs typeface="Tahoma"/>
              </a:rPr>
              <a:t>บัน</a:t>
            </a:r>
            <a:r>
              <a:rPr dirty="0" sz="1800" spc="-475" b="1">
                <a:solidFill>
                  <a:srgbClr val="C00000"/>
                </a:solidFill>
                <a:latin typeface="Tahoma"/>
                <a:cs typeface="Tahoma"/>
              </a:rPr>
              <a:t>ท</a:t>
            </a:r>
            <a:r>
              <a:rPr dirty="0" sz="1800" spc="-540" b="1">
                <a:solidFill>
                  <a:srgbClr val="C00000"/>
                </a:solidFill>
                <a:latin typeface="Tahoma"/>
                <a:cs typeface="Tahoma"/>
              </a:rPr>
              <a:t>ก</a:t>
            </a:r>
            <a:r>
              <a:rPr dirty="0" sz="1800" spc="-415" b="1">
                <a:solidFill>
                  <a:srgbClr val="C00000"/>
                </a:solidFill>
                <a:latin typeface="Tahoma"/>
                <a:cs typeface="Tahoma"/>
              </a:rPr>
              <a:t>น</a:t>
            </a:r>
            <a:r>
              <a:rPr dirty="0" sz="1800" spc="5" b="1">
                <a:solidFill>
                  <a:srgbClr val="C00000"/>
                </a:solidFill>
                <a:latin typeface="Tahoma"/>
                <a:cs typeface="Tahoma"/>
              </a:rPr>
              <a:t>ี</a:t>
            </a:r>
            <a:r>
              <a:rPr dirty="0" sz="1800" spc="-455" b="1">
                <a:solidFill>
                  <a:srgbClr val="C00000"/>
                </a:solidFill>
                <a:latin typeface="Tahoma"/>
                <a:cs typeface="Tahoma"/>
              </a:rPr>
              <a:t>อ</a:t>
            </a:r>
            <a:r>
              <a:rPr dirty="0" sz="1800" spc="-434" b="1">
                <a:solidFill>
                  <a:srgbClr val="C00000"/>
                </a:solidFill>
                <a:latin typeface="Tahoma"/>
                <a:cs typeface="Tahoma"/>
              </a:rPr>
              <a:t>า</a:t>
            </a:r>
            <a:r>
              <a:rPr dirty="0" sz="1800" spc="-560" b="1">
                <a:solidFill>
                  <a:srgbClr val="C00000"/>
                </a:solidFill>
                <a:latin typeface="Tahoma"/>
                <a:cs typeface="Tahoma"/>
              </a:rPr>
              <a:t>ก</a:t>
            </a:r>
            <a:r>
              <a:rPr dirty="0" sz="1800" spc="-355" b="1">
                <a:solidFill>
                  <a:srgbClr val="C00000"/>
                </a:solidFill>
                <a:latin typeface="Tahoma"/>
                <a:cs typeface="Tahoma"/>
              </a:rPr>
              <a:t>ารดีข</a:t>
            </a:r>
            <a:r>
              <a:rPr dirty="0" sz="1800" spc="-310" b="1">
                <a:solidFill>
                  <a:srgbClr val="C00000"/>
                </a:solidFill>
                <a:latin typeface="Tahoma"/>
                <a:cs typeface="Tahoma"/>
              </a:rPr>
              <a:t>เ</a:t>
            </a:r>
            <a:r>
              <a:rPr dirty="0" sz="1800" spc="-465" b="1">
                <a:solidFill>
                  <a:srgbClr val="C00000"/>
                </a:solidFill>
                <a:latin typeface="Tahoma"/>
                <a:cs typeface="Tahoma"/>
              </a:rPr>
              <a:t>นมาก</a:t>
            </a:r>
            <a:r>
              <a:rPr dirty="0" sz="1800" spc="-445" b="1">
                <a:solidFill>
                  <a:srgbClr val="C00000"/>
                </a:solidFill>
                <a:latin typeface="Tahoma"/>
                <a:cs typeface="Tahoma"/>
              </a:rPr>
              <a:t>แ</a:t>
            </a:r>
            <a:r>
              <a:rPr dirty="0" sz="1800" spc="-275" b="1">
                <a:solidFill>
                  <a:srgbClr val="C00000"/>
                </a:solidFill>
                <a:latin typeface="Tahoma"/>
                <a:cs typeface="Tahoma"/>
              </a:rPr>
              <a:t>ละ  </a:t>
            </a:r>
            <a:r>
              <a:rPr dirty="0" sz="1800" spc="-425" b="1">
                <a:solidFill>
                  <a:srgbClr val="C00000"/>
                </a:solidFill>
                <a:latin typeface="Tahoma"/>
                <a:cs typeface="Tahoma"/>
              </a:rPr>
              <a:t>อยากเป็</a:t>
            </a:r>
            <a:r>
              <a:rPr dirty="0" sz="1800" spc="-385" b="1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dirty="0" sz="1800" spc="-370" b="1">
                <a:solidFill>
                  <a:srgbClr val="C00000"/>
                </a:solidFill>
                <a:latin typeface="Tahoma"/>
                <a:cs typeface="Tahoma"/>
              </a:rPr>
              <a:t>นกาลงใจให้คนอื่นๆ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36470" y="3436747"/>
            <a:ext cx="27355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819" b="1">
                <a:solidFill>
                  <a:srgbClr val="00AF50"/>
                </a:solidFill>
                <a:latin typeface="Tahoma"/>
                <a:cs typeface="Tahoma"/>
              </a:rPr>
              <a:t>O</a:t>
            </a:r>
            <a:r>
              <a:rPr dirty="0" sz="2800" spc="-675" b="1">
                <a:solidFill>
                  <a:srgbClr val="00AF50"/>
                </a:solidFill>
                <a:latin typeface="Tahoma"/>
                <a:cs typeface="Tahoma"/>
              </a:rPr>
              <a:t>n</a:t>
            </a:r>
            <a:r>
              <a:rPr dirty="0" sz="2800" spc="-35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800" spc="-800" b="1">
                <a:solidFill>
                  <a:srgbClr val="00AF50"/>
                </a:solidFill>
                <a:latin typeface="Tahoma"/>
                <a:cs typeface="Tahoma"/>
              </a:rPr>
              <a:t>goo</a:t>
            </a:r>
            <a:r>
              <a:rPr dirty="0" sz="2800" spc="-805" b="1">
                <a:solidFill>
                  <a:srgbClr val="00AF50"/>
                </a:solidFill>
                <a:latin typeface="Tahoma"/>
                <a:cs typeface="Tahoma"/>
              </a:rPr>
              <a:t>d</a:t>
            </a:r>
            <a:r>
              <a:rPr dirty="0" sz="2800" spc="-35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800" spc="-605" b="1">
                <a:solidFill>
                  <a:srgbClr val="00AF50"/>
                </a:solidFill>
                <a:latin typeface="Tahoma"/>
                <a:cs typeface="Tahoma"/>
              </a:rPr>
              <a:t>track</a:t>
            </a:r>
            <a:r>
              <a:rPr dirty="0" sz="2800" spc="-34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800" spc="-680" b="1">
                <a:solidFill>
                  <a:srgbClr val="00AF50"/>
                </a:solidFill>
                <a:latin typeface="Tahoma"/>
                <a:cs typeface="Tahoma"/>
              </a:rPr>
              <a:t>to</a:t>
            </a:r>
            <a:r>
              <a:rPr dirty="0" sz="2800" spc="-36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800" spc="-840" b="1">
                <a:solidFill>
                  <a:srgbClr val="00AF50"/>
                </a:solidFill>
                <a:latin typeface="Tahoma"/>
                <a:cs typeface="Tahoma"/>
              </a:rPr>
              <a:t>g</a:t>
            </a:r>
            <a:r>
              <a:rPr dirty="0" sz="2800" spc="-815" b="1">
                <a:solidFill>
                  <a:srgbClr val="00AF50"/>
                </a:solidFill>
                <a:latin typeface="Tahoma"/>
                <a:cs typeface="Tahoma"/>
              </a:rPr>
              <a:t>o</a:t>
            </a:r>
            <a:r>
              <a:rPr dirty="0" sz="2800" spc="-35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800" spc="-840" b="1">
                <a:solidFill>
                  <a:srgbClr val="00AF50"/>
                </a:solidFill>
                <a:latin typeface="Tahoma"/>
                <a:cs typeface="Tahoma"/>
              </a:rPr>
              <a:t>H</a:t>
            </a:r>
            <a:r>
              <a:rPr dirty="0" sz="2800" spc="-670" b="1">
                <a:solidFill>
                  <a:srgbClr val="00AF50"/>
                </a:solidFill>
                <a:latin typeface="Tahoma"/>
                <a:cs typeface="Tahoma"/>
              </a:rPr>
              <a:t>o</a:t>
            </a:r>
            <a:r>
              <a:rPr dirty="0" sz="2800" spc="-1220" b="1">
                <a:solidFill>
                  <a:srgbClr val="00AF50"/>
                </a:solidFill>
                <a:latin typeface="Tahoma"/>
                <a:cs typeface="Tahoma"/>
              </a:rPr>
              <a:t>m</a:t>
            </a:r>
            <a:r>
              <a:rPr dirty="0" sz="2800" spc="-795" b="1">
                <a:solidFill>
                  <a:srgbClr val="00AF50"/>
                </a:solidFill>
                <a:latin typeface="Tahoma"/>
                <a:cs typeface="Tahoma"/>
              </a:rPr>
              <a:t>e</a:t>
            </a:r>
            <a:r>
              <a:rPr dirty="0" sz="2000" spc="-250" b="1">
                <a:solidFill>
                  <a:srgbClr val="00AF50"/>
                </a:solidFill>
                <a:latin typeface="Tahoma"/>
                <a:cs typeface="Tahoma"/>
              </a:rPr>
              <a:t>!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6470" y="3787266"/>
            <a:ext cx="219011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50" b="1">
                <a:solidFill>
                  <a:srgbClr val="00AF50"/>
                </a:solidFill>
                <a:latin typeface="Tahoma"/>
                <a:cs typeface="Tahoma"/>
              </a:rPr>
              <a:t>สังเกตุอาการณ์วนั</a:t>
            </a:r>
            <a:r>
              <a:rPr dirty="0" sz="2000" spc="54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390" b="1">
                <a:solidFill>
                  <a:srgbClr val="00AF50"/>
                </a:solidFill>
                <a:latin typeface="Tahoma"/>
                <a:cs typeface="Tahoma"/>
              </a:rPr>
              <a:t>สุดท้ายแล้ว</a:t>
            </a:r>
            <a:r>
              <a:rPr dirty="0" sz="2000" spc="-21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465" b="1">
                <a:solidFill>
                  <a:srgbClr val="00AF50"/>
                </a:solidFill>
                <a:latin typeface="Tahoma"/>
                <a:cs typeface="Tahoma"/>
              </a:rPr>
              <a:t>เย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3929" y="608076"/>
            <a:ext cx="10925175" cy="2818130"/>
            <a:chOff x="193929" y="608076"/>
            <a:chExt cx="10925175" cy="2818130"/>
          </a:xfrm>
        </p:grpSpPr>
        <p:sp>
          <p:nvSpPr>
            <p:cNvPr id="22" name="object 22"/>
            <p:cNvSpPr/>
            <p:nvPr/>
          </p:nvSpPr>
          <p:spPr>
            <a:xfrm>
              <a:off x="203454" y="3342893"/>
              <a:ext cx="6553200" cy="74295"/>
            </a:xfrm>
            <a:custGeom>
              <a:avLst/>
              <a:gdLst/>
              <a:ahLst/>
              <a:cxnLst/>
              <a:rect l="l" t="t" r="r" b="b"/>
              <a:pathLst>
                <a:path w="6553200" h="74295">
                  <a:moveTo>
                    <a:pt x="0" y="73786"/>
                  </a:moveTo>
                  <a:lnTo>
                    <a:pt x="75607" y="73773"/>
                  </a:lnTo>
                  <a:lnTo>
                    <a:pt x="151179" y="73735"/>
                  </a:lnTo>
                  <a:lnTo>
                    <a:pt x="226680" y="73671"/>
                  </a:lnTo>
                  <a:lnTo>
                    <a:pt x="302073" y="73582"/>
                  </a:lnTo>
                  <a:lnTo>
                    <a:pt x="377323" y="73468"/>
                  </a:lnTo>
                  <a:lnTo>
                    <a:pt x="452394" y="73330"/>
                  </a:lnTo>
                  <a:lnTo>
                    <a:pt x="527250" y="73169"/>
                  </a:lnTo>
                  <a:lnTo>
                    <a:pt x="601856" y="72984"/>
                  </a:lnTo>
                  <a:lnTo>
                    <a:pt x="676175" y="72776"/>
                  </a:lnTo>
                  <a:lnTo>
                    <a:pt x="750172" y="72546"/>
                  </a:lnTo>
                  <a:lnTo>
                    <a:pt x="823812" y="72293"/>
                  </a:lnTo>
                  <a:lnTo>
                    <a:pt x="897057" y="72019"/>
                  </a:lnTo>
                  <a:lnTo>
                    <a:pt x="969873" y="71723"/>
                  </a:lnTo>
                  <a:lnTo>
                    <a:pt x="1042224" y="71406"/>
                  </a:lnTo>
                  <a:lnTo>
                    <a:pt x="1114073" y="71069"/>
                  </a:lnTo>
                  <a:lnTo>
                    <a:pt x="1185386" y="70712"/>
                  </a:lnTo>
                  <a:lnTo>
                    <a:pt x="1256126" y="70335"/>
                  </a:lnTo>
                  <a:lnTo>
                    <a:pt x="1326257" y="69938"/>
                  </a:lnTo>
                  <a:lnTo>
                    <a:pt x="1395745" y="69523"/>
                  </a:lnTo>
                  <a:lnTo>
                    <a:pt x="1464552" y="69089"/>
                  </a:lnTo>
                  <a:lnTo>
                    <a:pt x="1532643" y="68637"/>
                  </a:lnTo>
                  <a:lnTo>
                    <a:pt x="1599983" y="68167"/>
                  </a:lnTo>
                  <a:lnTo>
                    <a:pt x="1666535" y="67680"/>
                  </a:lnTo>
                  <a:lnTo>
                    <a:pt x="1732263" y="67175"/>
                  </a:lnTo>
                  <a:lnTo>
                    <a:pt x="1797133" y="66655"/>
                  </a:lnTo>
                  <a:lnTo>
                    <a:pt x="1861108" y="66118"/>
                  </a:lnTo>
                  <a:lnTo>
                    <a:pt x="1924153" y="65565"/>
                  </a:lnTo>
                  <a:lnTo>
                    <a:pt x="1986231" y="64997"/>
                  </a:lnTo>
                  <a:lnTo>
                    <a:pt x="2047306" y="64414"/>
                  </a:lnTo>
                  <a:lnTo>
                    <a:pt x="2107344" y="63816"/>
                  </a:lnTo>
                  <a:lnTo>
                    <a:pt x="2166308" y="63205"/>
                  </a:lnTo>
                  <a:lnTo>
                    <a:pt x="2224162" y="62579"/>
                  </a:lnTo>
                  <a:lnTo>
                    <a:pt x="2280871" y="61940"/>
                  </a:lnTo>
                  <a:lnTo>
                    <a:pt x="2336399" y="61288"/>
                  </a:lnTo>
                  <a:lnTo>
                    <a:pt x="2390709" y="60624"/>
                  </a:lnTo>
                  <a:lnTo>
                    <a:pt x="2443767" y="59947"/>
                  </a:lnTo>
                  <a:lnTo>
                    <a:pt x="2495537" y="59259"/>
                  </a:lnTo>
                  <a:lnTo>
                    <a:pt x="2545982" y="58559"/>
                  </a:lnTo>
                  <a:lnTo>
                    <a:pt x="2595067" y="57849"/>
                  </a:lnTo>
                  <a:lnTo>
                    <a:pt x="2642756" y="57127"/>
                  </a:lnTo>
                  <a:lnTo>
                    <a:pt x="2689013" y="56396"/>
                  </a:lnTo>
                  <a:lnTo>
                    <a:pt x="2733802" y="55655"/>
                  </a:lnTo>
                  <a:lnTo>
                    <a:pt x="2777089" y="54904"/>
                  </a:lnTo>
                  <a:lnTo>
                    <a:pt x="2818836" y="54144"/>
                  </a:lnTo>
                  <a:lnTo>
                    <a:pt x="2859008" y="53376"/>
                  </a:lnTo>
                  <a:lnTo>
                    <a:pt x="2897570" y="52600"/>
                  </a:lnTo>
                  <a:lnTo>
                    <a:pt x="2969718" y="51025"/>
                  </a:lnTo>
                  <a:lnTo>
                    <a:pt x="3034993" y="49421"/>
                  </a:lnTo>
                  <a:lnTo>
                    <a:pt x="3093110" y="47793"/>
                  </a:lnTo>
                  <a:lnTo>
                    <a:pt x="3143782" y="46144"/>
                  </a:lnTo>
                  <a:lnTo>
                    <a:pt x="3186722" y="44476"/>
                  </a:lnTo>
                  <a:lnTo>
                    <a:pt x="3236010" y="41947"/>
                  </a:lnTo>
                  <a:lnTo>
                    <a:pt x="3275442" y="37685"/>
                  </a:lnTo>
                  <a:lnTo>
                    <a:pt x="3276600" y="36829"/>
                  </a:lnTo>
                  <a:lnTo>
                    <a:pt x="3277757" y="35980"/>
                  </a:lnTo>
                  <a:lnTo>
                    <a:pt x="3317189" y="31744"/>
                  </a:lnTo>
                  <a:lnTo>
                    <a:pt x="3366477" y="29229"/>
                  </a:lnTo>
                  <a:lnTo>
                    <a:pt x="3409417" y="27570"/>
                  </a:lnTo>
                  <a:lnTo>
                    <a:pt x="3460089" y="25928"/>
                  </a:lnTo>
                  <a:lnTo>
                    <a:pt x="3518206" y="24307"/>
                  </a:lnTo>
                  <a:lnTo>
                    <a:pt x="3583481" y="22710"/>
                  </a:lnTo>
                  <a:lnTo>
                    <a:pt x="3655629" y="21141"/>
                  </a:lnTo>
                  <a:lnTo>
                    <a:pt x="3694191" y="20367"/>
                  </a:lnTo>
                  <a:lnTo>
                    <a:pt x="3734363" y="19602"/>
                  </a:lnTo>
                  <a:lnTo>
                    <a:pt x="3776110" y="18845"/>
                  </a:lnTo>
                  <a:lnTo>
                    <a:pt x="3819397" y="18097"/>
                  </a:lnTo>
                  <a:lnTo>
                    <a:pt x="3864186" y="17358"/>
                  </a:lnTo>
                  <a:lnTo>
                    <a:pt x="3910443" y="16629"/>
                  </a:lnTo>
                  <a:lnTo>
                    <a:pt x="3958132" y="15910"/>
                  </a:lnTo>
                  <a:lnTo>
                    <a:pt x="4007217" y="15201"/>
                  </a:lnTo>
                  <a:lnTo>
                    <a:pt x="4057662" y="14504"/>
                  </a:lnTo>
                  <a:lnTo>
                    <a:pt x="4109432" y="13817"/>
                  </a:lnTo>
                  <a:lnTo>
                    <a:pt x="4162490" y="13142"/>
                  </a:lnTo>
                  <a:lnTo>
                    <a:pt x="4216800" y="12480"/>
                  </a:lnTo>
                  <a:lnTo>
                    <a:pt x="4272328" y="11829"/>
                  </a:lnTo>
                  <a:lnTo>
                    <a:pt x="4329037" y="11192"/>
                  </a:lnTo>
                  <a:lnTo>
                    <a:pt x="4386891" y="10568"/>
                  </a:lnTo>
                  <a:lnTo>
                    <a:pt x="4445855" y="9957"/>
                  </a:lnTo>
                  <a:lnTo>
                    <a:pt x="4505893" y="9361"/>
                  </a:lnTo>
                  <a:lnTo>
                    <a:pt x="4566968" y="8779"/>
                  </a:lnTo>
                  <a:lnTo>
                    <a:pt x="4629046" y="8212"/>
                  </a:lnTo>
                  <a:lnTo>
                    <a:pt x="4692091" y="7660"/>
                  </a:lnTo>
                  <a:lnTo>
                    <a:pt x="4756066" y="7124"/>
                  </a:lnTo>
                  <a:lnTo>
                    <a:pt x="4820936" y="6604"/>
                  </a:lnTo>
                  <a:lnTo>
                    <a:pt x="4886664" y="6101"/>
                  </a:lnTo>
                  <a:lnTo>
                    <a:pt x="4953216" y="5614"/>
                  </a:lnTo>
                  <a:lnTo>
                    <a:pt x="5020556" y="5145"/>
                  </a:lnTo>
                  <a:lnTo>
                    <a:pt x="5088647" y="4693"/>
                  </a:lnTo>
                  <a:lnTo>
                    <a:pt x="5157454" y="4260"/>
                  </a:lnTo>
                  <a:lnTo>
                    <a:pt x="5226942" y="3845"/>
                  </a:lnTo>
                  <a:lnTo>
                    <a:pt x="5297073" y="3449"/>
                  </a:lnTo>
                  <a:lnTo>
                    <a:pt x="5367813" y="3072"/>
                  </a:lnTo>
                  <a:lnTo>
                    <a:pt x="5439126" y="2715"/>
                  </a:lnTo>
                  <a:lnTo>
                    <a:pt x="5510975" y="2378"/>
                  </a:lnTo>
                  <a:lnTo>
                    <a:pt x="5583326" y="2062"/>
                  </a:lnTo>
                  <a:lnTo>
                    <a:pt x="5656142" y="1767"/>
                  </a:lnTo>
                  <a:lnTo>
                    <a:pt x="5729387" y="1492"/>
                  </a:lnTo>
                  <a:lnTo>
                    <a:pt x="5803027" y="1240"/>
                  </a:lnTo>
                  <a:lnTo>
                    <a:pt x="5877024" y="1010"/>
                  </a:lnTo>
                  <a:lnTo>
                    <a:pt x="5951343" y="802"/>
                  </a:lnTo>
                  <a:lnTo>
                    <a:pt x="6025949" y="617"/>
                  </a:lnTo>
                  <a:lnTo>
                    <a:pt x="6100805" y="456"/>
                  </a:lnTo>
                  <a:lnTo>
                    <a:pt x="6175876" y="318"/>
                  </a:lnTo>
                  <a:lnTo>
                    <a:pt x="6251126" y="204"/>
                  </a:lnTo>
                  <a:lnTo>
                    <a:pt x="6326519" y="115"/>
                  </a:lnTo>
                  <a:lnTo>
                    <a:pt x="6402020" y="51"/>
                  </a:lnTo>
                  <a:lnTo>
                    <a:pt x="6477592" y="13"/>
                  </a:lnTo>
                  <a:lnTo>
                    <a:pt x="6553200" y="0"/>
                  </a:lnTo>
                </a:path>
              </a:pathLst>
            </a:custGeom>
            <a:ln w="19050">
              <a:solidFill>
                <a:srgbClr val="1CACE3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76088" y="656844"/>
              <a:ext cx="1324356" cy="17038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16139" y="656844"/>
              <a:ext cx="2138172" cy="11551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29215" y="608076"/>
              <a:ext cx="1389887" cy="138988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790435" y="1943862"/>
            <a:ext cx="4975860" cy="10090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5"/>
              </a:spcBef>
              <a:tabLst>
                <a:tab pos="3509645" algn="l"/>
                <a:tab pos="3680460" algn="l"/>
              </a:tabLst>
            </a:pPr>
            <a:r>
              <a:rPr dirty="0" sz="2000" spc="-450" b="1">
                <a:latin typeface="Tahoma"/>
                <a:cs typeface="Tahoma"/>
              </a:rPr>
              <a:t>จากน้ันกต็</a:t>
            </a:r>
            <a:r>
              <a:rPr dirty="0" sz="2000" spc="290" b="1">
                <a:latin typeface="Tahoma"/>
                <a:cs typeface="Tahoma"/>
              </a:rPr>
              <a:t> </a:t>
            </a:r>
            <a:r>
              <a:rPr dirty="0" sz="2000" spc="-415" b="1">
                <a:latin typeface="Tahoma"/>
                <a:cs typeface="Tahoma"/>
              </a:rPr>
              <a:t>้องมีการตรวจสภาวะร่างกายอื่นๆตามเดมิ	</a:t>
            </a:r>
            <a:r>
              <a:rPr dirty="0" sz="2000" spc="-390" b="1">
                <a:latin typeface="Tahoma"/>
                <a:cs typeface="Tahoma"/>
              </a:rPr>
              <a:t>และช่วงนี้อาจจะนอน </a:t>
            </a:r>
            <a:r>
              <a:rPr dirty="0" sz="2000" spc="-570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ไม่หลบบ้างกไม่เป็</a:t>
            </a:r>
            <a:r>
              <a:rPr dirty="0" sz="2000" spc="-27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นไร</a:t>
            </a:r>
            <a:r>
              <a:rPr dirty="0" sz="2000" spc="-19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แต่ละคนมีผลข้างเคยงที่ต่างกนั		</a:t>
            </a:r>
            <a:r>
              <a:rPr dirty="0" sz="2000" spc="-509" b="1">
                <a:latin typeface="Tahoma"/>
                <a:cs typeface="Tahoma"/>
              </a:rPr>
              <a:t>พยายามพกผ่อน </a:t>
            </a:r>
            <a:r>
              <a:rPr dirty="0" sz="2000" spc="-505" b="1">
                <a:latin typeface="Tahoma"/>
                <a:cs typeface="Tahoma"/>
              </a:rPr>
              <a:t> </a:t>
            </a:r>
            <a:r>
              <a:rPr dirty="0" sz="2000" spc="-550" b="1">
                <a:latin typeface="Tahoma"/>
                <a:cs typeface="Tahoma"/>
              </a:rPr>
              <a:t>และพกั</a:t>
            </a:r>
            <a:r>
              <a:rPr dirty="0" sz="2000" spc="-515" b="1">
                <a:latin typeface="Tahoma"/>
                <a:cs typeface="Tahoma"/>
              </a:rPr>
              <a:t> </a:t>
            </a:r>
            <a:r>
              <a:rPr dirty="0" sz="2000" spc="-305" b="1">
                <a:latin typeface="Tahoma"/>
                <a:cs typeface="Tahoma"/>
              </a:rPr>
              <a:t>ฟื้</a:t>
            </a:r>
            <a:r>
              <a:rPr dirty="0" sz="2000" spc="-285" b="1">
                <a:latin typeface="Tahoma"/>
                <a:cs typeface="Tahoma"/>
              </a:rPr>
              <a:t> </a:t>
            </a:r>
            <a:r>
              <a:rPr dirty="0" sz="2000" spc="-390" b="1">
                <a:latin typeface="Tahoma"/>
                <a:cs typeface="Tahoma"/>
              </a:rPr>
              <a:t>นร่างกายให้ได้มากท่ีสุด</a:t>
            </a:r>
            <a:r>
              <a:rPr dirty="0" sz="2000" spc="-220" b="1">
                <a:latin typeface="Tahoma"/>
                <a:cs typeface="Tahoma"/>
              </a:rPr>
              <a:t> </a:t>
            </a:r>
            <a:r>
              <a:rPr dirty="0" sz="2400" spc="-685" b="1">
                <a:solidFill>
                  <a:srgbClr val="FF0000"/>
                </a:solidFill>
                <a:latin typeface="Tahoma"/>
                <a:cs typeface="Tahoma"/>
              </a:rPr>
              <a:t>ร่างกายคุณกา˚</a:t>
            </a:r>
            <a:r>
              <a:rPr dirty="0" sz="2400" spc="-6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45" b="1">
                <a:solidFill>
                  <a:srgbClr val="FF0000"/>
                </a:solidFill>
                <a:latin typeface="Tahoma"/>
                <a:cs typeface="Tahoma"/>
              </a:rPr>
              <a:t>ลงั</a:t>
            </a:r>
            <a:r>
              <a:rPr dirty="0" sz="2400" spc="-5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09" b="1">
                <a:solidFill>
                  <a:srgbClr val="FF0000"/>
                </a:solidFill>
                <a:latin typeface="Tahoma"/>
                <a:cs typeface="Tahoma"/>
              </a:rPr>
              <a:t>สู้รบกบั</a:t>
            </a:r>
            <a:r>
              <a:rPr dirty="0" sz="2400" spc="-40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380" b="1">
                <a:solidFill>
                  <a:srgbClr val="FF0000"/>
                </a:solidFill>
                <a:latin typeface="Tahoma"/>
                <a:cs typeface="Tahoma"/>
              </a:rPr>
              <a:t>ไวรัสอยู่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817364" y="437895"/>
            <a:ext cx="6998334" cy="5469255"/>
            <a:chOff x="4817364" y="437895"/>
            <a:chExt cx="6998334" cy="5469255"/>
          </a:xfrm>
        </p:grpSpPr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62360" y="437895"/>
              <a:ext cx="1052880" cy="8652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17364" y="4006595"/>
              <a:ext cx="1522476" cy="19004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90844" y="3906011"/>
              <a:ext cx="1522476" cy="12207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26580" y="5004816"/>
              <a:ext cx="911351" cy="748284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46238" y="5045202"/>
            <a:ext cx="6565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05" b="1">
                <a:latin typeface="Tahoma"/>
                <a:cs typeface="Tahoma"/>
              </a:rPr>
              <a:t>หนากาก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66920" y="3899153"/>
            <a:ext cx="31324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877695" algn="l"/>
              </a:tabLst>
            </a:pPr>
            <a:r>
              <a:rPr dirty="0" baseline="25000" sz="3000" b="1">
                <a:solidFill>
                  <a:srgbClr val="00AF50"/>
                </a:solidFill>
                <a:latin typeface="Tahoma"/>
                <a:cs typeface="Tahoma"/>
              </a:rPr>
              <a:t>้</a:t>
            </a:r>
            <a:r>
              <a:rPr dirty="0" baseline="25000" sz="3000" b="1">
                <a:solidFill>
                  <a:srgbClr val="00AF50"/>
                </a:solidFill>
                <a:latin typeface="Tahoma"/>
                <a:cs typeface="Tahoma"/>
              </a:rPr>
              <a:t>	</a:t>
            </a:r>
            <a:r>
              <a:rPr dirty="0" sz="2000" spc="-570" b="1">
                <a:latin typeface="Tahoma"/>
                <a:cs typeface="Tahoma"/>
              </a:rPr>
              <a:t>ส</a:t>
            </a:r>
            <a:r>
              <a:rPr dirty="0" sz="2000" spc="-295" b="1">
                <a:latin typeface="Tahoma"/>
                <a:cs typeface="Tahoma"/>
              </a:rPr>
              <a:t>เ</a:t>
            </a:r>
            <a:r>
              <a:rPr dirty="0" sz="2000" spc="-590" b="1">
                <a:latin typeface="Tahoma"/>
                <a:cs typeface="Tahoma"/>
              </a:rPr>
              <a:t>ป</a:t>
            </a:r>
            <a:r>
              <a:rPr dirty="0" sz="2000" spc="-470" b="1">
                <a:latin typeface="Tahoma"/>
                <a:cs typeface="Tahoma"/>
              </a:rPr>
              <a:t>ร</a:t>
            </a:r>
            <a:r>
              <a:rPr dirty="0" sz="2000" spc="-605" b="1">
                <a:latin typeface="Tahoma"/>
                <a:cs typeface="Tahoma"/>
              </a:rPr>
              <a:t>ย</a:t>
            </a:r>
            <a:r>
              <a:rPr dirty="0" sz="2000" spc="-1160" b="1">
                <a:latin typeface="Tahoma"/>
                <a:cs typeface="Tahoma"/>
              </a:rPr>
              <a:t>แ</a:t>
            </a:r>
            <a:r>
              <a:rPr dirty="0" sz="2000" b="1">
                <a:latin typeface="Tahoma"/>
                <a:cs typeface="Tahoma"/>
              </a:rPr>
              <a:t>์</a:t>
            </a:r>
            <a:r>
              <a:rPr dirty="0" sz="2000" spc="85" b="1">
                <a:latin typeface="Tahoma"/>
                <a:cs typeface="Tahoma"/>
              </a:rPr>
              <a:t> </a:t>
            </a:r>
            <a:r>
              <a:rPr dirty="0" sz="2000" spc="-590" b="1">
                <a:latin typeface="Tahoma"/>
                <a:cs typeface="Tahoma"/>
              </a:rPr>
              <a:t>อลกอฮอลล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91312" y="4219955"/>
            <a:ext cx="10880090" cy="2368550"/>
            <a:chOff x="591312" y="4219955"/>
            <a:chExt cx="10880090" cy="2368550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1312" y="4219955"/>
              <a:ext cx="1610868" cy="161239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715755" y="5445252"/>
              <a:ext cx="2749550" cy="1137285"/>
            </a:xfrm>
            <a:custGeom>
              <a:avLst/>
              <a:gdLst/>
              <a:ahLst/>
              <a:cxnLst/>
              <a:rect l="l" t="t" r="r" b="b"/>
              <a:pathLst>
                <a:path w="2749550" h="1137284">
                  <a:moveTo>
                    <a:pt x="2749296" y="0"/>
                  </a:moveTo>
                  <a:lnTo>
                    <a:pt x="0" y="0"/>
                  </a:lnTo>
                  <a:lnTo>
                    <a:pt x="0" y="1136904"/>
                  </a:lnTo>
                  <a:lnTo>
                    <a:pt x="2749296" y="1136904"/>
                  </a:lnTo>
                  <a:lnTo>
                    <a:pt x="27492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715755" y="5445252"/>
              <a:ext cx="2749550" cy="1137285"/>
            </a:xfrm>
            <a:custGeom>
              <a:avLst/>
              <a:gdLst/>
              <a:ahLst/>
              <a:cxnLst/>
              <a:rect l="l" t="t" r="r" b="b"/>
              <a:pathLst>
                <a:path w="2749550" h="1137284">
                  <a:moveTo>
                    <a:pt x="0" y="1136904"/>
                  </a:moveTo>
                  <a:lnTo>
                    <a:pt x="2749296" y="1136904"/>
                  </a:lnTo>
                  <a:lnTo>
                    <a:pt x="2749296" y="0"/>
                  </a:lnTo>
                  <a:lnTo>
                    <a:pt x="0" y="0"/>
                  </a:lnTo>
                  <a:lnTo>
                    <a:pt x="0" y="1136904"/>
                  </a:lnTo>
                  <a:close/>
                </a:path>
              </a:pathLst>
            </a:custGeom>
            <a:ln w="12700">
              <a:solidFill>
                <a:srgbClr val="61A2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2405633" y="4091685"/>
            <a:ext cx="21037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30" b="1">
                <a:latin typeface="Tahoma"/>
                <a:cs typeface="Tahoma"/>
              </a:rPr>
              <a:t>ควรท˚ากิจกรรมเบาๆ</a:t>
            </a:r>
            <a:r>
              <a:rPr dirty="0" sz="2000" spc="-85" b="1">
                <a:latin typeface="Tahoma"/>
                <a:cs typeface="Tahoma"/>
              </a:rPr>
              <a:t> </a:t>
            </a:r>
            <a:r>
              <a:rPr dirty="0" sz="2000" spc="-390" b="1">
                <a:latin typeface="Tahoma"/>
                <a:cs typeface="Tahoma"/>
              </a:rPr>
              <a:t>พักผ่อน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05633" y="4320285"/>
            <a:ext cx="2113915" cy="19316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700"/>
              </a:spcBef>
            </a:pPr>
            <a:r>
              <a:rPr dirty="0" sz="2000" spc="-380" b="1">
                <a:latin typeface="Tahoma"/>
                <a:cs typeface="Tahoma"/>
              </a:rPr>
              <a:t>และเตรียมตัวกลับไปพักรักษา </a:t>
            </a:r>
            <a:r>
              <a:rPr dirty="0" sz="2000" spc="-375" b="1">
                <a:latin typeface="Tahoma"/>
                <a:cs typeface="Tahoma"/>
              </a:rPr>
              <a:t> </a:t>
            </a:r>
            <a:r>
              <a:rPr dirty="0" sz="2000" spc="-310" b="1">
                <a:latin typeface="Tahoma"/>
                <a:cs typeface="Tahoma"/>
              </a:rPr>
              <a:t>ต่อที่บ้าน</a:t>
            </a:r>
            <a:r>
              <a:rPr dirty="0" sz="2000" spc="-305" b="1">
                <a:latin typeface="Tahoma"/>
                <a:cs typeface="Tahoma"/>
              </a:rPr>
              <a:t> </a:t>
            </a:r>
            <a:r>
              <a:rPr dirty="0" sz="2000" spc="-390" b="1">
                <a:latin typeface="Tahoma"/>
                <a:cs typeface="Tahoma"/>
              </a:rPr>
              <a:t>ปรึกษากับหมอและ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445" b="1">
                <a:latin typeface="Tahoma"/>
                <a:cs typeface="Tahoma"/>
              </a:rPr>
              <a:t>พยาบาลส˚าหรับการดูแลตัวเอง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320" b="1">
                <a:latin typeface="Tahoma"/>
                <a:cs typeface="Tahoma"/>
              </a:rPr>
              <a:t>ต่อท่ีบ้าน</a:t>
            </a:r>
            <a:r>
              <a:rPr dirty="0" sz="2000" spc="-315" b="1">
                <a:latin typeface="Tahoma"/>
                <a:cs typeface="Tahoma"/>
              </a:rPr>
              <a:t> </a:t>
            </a:r>
            <a:r>
              <a:rPr dirty="0" sz="2000" spc="-409" b="1">
                <a:latin typeface="Tahoma"/>
                <a:cs typeface="Tahoma"/>
              </a:rPr>
              <a:t>และการฟื้</a:t>
            </a:r>
            <a:r>
              <a:rPr dirty="0" sz="2000" spc="-405" b="1">
                <a:latin typeface="Tahoma"/>
                <a:cs typeface="Tahoma"/>
              </a:rPr>
              <a:t> </a:t>
            </a:r>
            <a:r>
              <a:rPr dirty="0" sz="2000" spc="-415" b="1">
                <a:latin typeface="Tahoma"/>
                <a:cs typeface="Tahoma"/>
              </a:rPr>
              <a:t>นฟูร่างกาย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ว่าควรท˚าอะไรบ้าง </a:t>
            </a:r>
            <a:r>
              <a:rPr dirty="0" sz="2000" spc="-434" b="1">
                <a:latin typeface="Tahoma"/>
                <a:cs typeface="Tahoma"/>
              </a:rPr>
              <a:t> </a:t>
            </a:r>
            <a:r>
              <a:rPr dirty="0" sz="2000" spc="-415" b="1">
                <a:latin typeface="Tahoma"/>
                <a:cs typeface="Tahoma"/>
              </a:rPr>
              <a:t>หาข้อมูลจากแหล่งต่างๆได้</a:t>
            </a:r>
            <a:r>
              <a:rPr dirty="0" sz="2000" spc="-409" b="1">
                <a:latin typeface="Tahoma"/>
                <a:cs typeface="Tahoma"/>
              </a:rPr>
              <a:t> </a:t>
            </a:r>
            <a:r>
              <a:rPr dirty="0" sz="2000" spc="-300" b="1">
                <a:latin typeface="Tahoma"/>
                <a:cs typeface="Tahoma"/>
              </a:rPr>
              <a:t>เพื่อ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เราจะได้สร้างแนวทางที่เหมาะ </a:t>
            </a:r>
            <a:r>
              <a:rPr dirty="0" sz="2000" spc="-365" b="1">
                <a:latin typeface="Tahoma"/>
                <a:cs typeface="Tahoma"/>
              </a:rPr>
              <a:t> </a:t>
            </a:r>
            <a:r>
              <a:rPr dirty="0" sz="2000" spc="-430" b="1">
                <a:latin typeface="Tahoma"/>
                <a:cs typeface="Tahoma"/>
              </a:rPr>
              <a:t>กบเราได้มากกว่า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92751" y="5528564"/>
            <a:ext cx="3222625" cy="1110615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algn="r" marR="487045">
              <a:lnSpc>
                <a:spcPct val="100000"/>
              </a:lnSpc>
              <a:spcBef>
                <a:spcPts val="1019"/>
              </a:spcBef>
            </a:pPr>
            <a:r>
              <a:rPr dirty="0" sz="2000" spc="-465" b="1">
                <a:latin typeface="Tahoma"/>
                <a:cs typeface="Tahoma"/>
              </a:rPr>
              <a:t>ถงมือ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79000"/>
              </a:lnSpc>
              <a:spcBef>
                <a:spcPts val="1430"/>
              </a:spcBef>
            </a:pPr>
            <a:r>
              <a:rPr dirty="0" sz="2000" spc="-440" b="1">
                <a:solidFill>
                  <a:srgbClr val="00AF50"/>
                </a:solidFill>
                <a:latin typeface="Tahoma"/>
                <a:cs typeface="Tahoma"/>
              </a:rPr>
              <a:t>เกบของกลบบ้านแล้ว</a:t>
            </a:r>
            <a:r>
              <a:rPr dirty="0" sz="2000" spc="-41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000" spc="-409" b="1">
                <a:solidFill>
                  <a:srgbClr val="00AF50"/>
                </a:solidFill>
                <a:latin typeface="Tahoma"/>
                <a:cs typeface="Tahoma"/>
              </a:rPr>
              <a:t>ยงต้องใส่หน้ากากและเว้น </a:t>
            </a:r>
            <a:r>
              <a:rPr dirty="0" sz="2000" spc="-405" b="1">
                <a:solidFill>
                  <a:srgbClr val="00AF50"/>
                </a:solidFill>
                <a:latin typeface="Tahoma"/>
                <a:cs typeface="Tahoma"/>
              </a:rPr>
              <a:t> ระยะห่างตวเองและครอบครัวเหมือนเดมนะ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2518664" y="112852"/>
            <a:ext cx="226377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90">
                <a:solidFill>
                  <a:srgbClr val="00AF50"/>
                </a:solidFill>
              </a:rPr>
              <a:t>Winning</a:t>
            </a:r>
            <a:r>
              <a:rPr dirty="0" spc="-409">
                <a:solidFill>
                  <a:srgbClr val="00AF50"/>
                </a:solidFill>
              </a:rPr>
              <a:t> </a:t>
            </a:r>
            <a:r>
              <a:rPr dirty="0" spc="-819">
                <a:solidFill>
                  <a:srgbClr val="00AF50"/>
                </a:solidFill>
              </a:rPr>
              <a:t>the</a:t>
            </a:r>
            <a:r>
              <a:rPr dirty="0" spc="-430">
                <a:solidFill>
                  <a:srgbClr val="00AF50"/>
                </a:solidFill>
              </a:rPr>
              <a:t> </a:t>
            </a:r>
            <a:r>
              <a:rPr dirty="0" spc="-675">
                <a:solidFill>
                  <a:srgbClr val="00AF50"/>
                </a:solidFill>
              </a:rPr>
              <a:t>battle!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8807831" y="5388661"/>
            <a:ext cx="25774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005205" algn="l"/>
                <a:tab pos="2183130" algn="l"/>
              </a:tabLst>
            </a:pPr>
            <a:r>
              <a:rPr dirty="0" sz="1800" spc="-390" b="1">
                <a:latin typeface="Tahoma"/>
                <a:cs typeface="Tahoma"/>
              </a:rPr>
              <a:t>ก่อนกลบบ้าน	</a:t>
            </a:r>
            <a:r>
              <a:rPr dirty="0" sz="1800" spc="-400" b="1">
                <a:latin typeface="Tahoma"/>
                <a:cs typeface="Tahoma"/>
              </a:rPr>
              <a:t>เราสั่งขนมมาใหทม้	</a:t>
            </a:r>
            <a:r>
              <a:rPr dirty="0" sz="1800" spc="-430" b="1">
                <a:latin typeface="Tahoma"/>
                <a:cs typeface="Tahoma"/>
              </a:rPr>
              <a:t>แพทย์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07831" y="5594400"/>
            <a:ext cx="2567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510030" algn="l"/>
              </a:tabLst>
            </a:pPr>
            <a:r>
              <a:rPr dirty="0" sz="1800" spc="-430" b="1">
                <a:latin typeface="Tahoma"/>
                <a:cs typeface="Tahoma"/>
              </a:rPr>
              <a:t>และพยาบาลท้งหมด	</a:t>
            </a:r>
            <a:r>
              <a:rPr dirty="0" sz="1800" spc="-500" b="1">
                <a:latin typeface="Tahoma"/>
                <a:cs typeface="Tahoma"/>
              </a:rPr>
              <a:t>ทุกคนดใจมากยม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807831" y="5795568"/>
            <a:ext cx="2578735" cy="70993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R="5080">
              <a:lnSpc>
                <a:spcPct val="74700"/>
              </a:lnSpc>
              <a:spcBef>
                <a:spcPts val="645"/>
              </a:spcBef>
              <a:tabLst>
                <a:tab pos="1366520" algn="l"/>
                <a:tab pos="1862455" algn="l"/>
              </a:tabLst>
            </a:pPr>
            <a:r>
              <a:rPr dirty="0" sz="1800" spc="-500" b="1">
                <a:latin typeface="Tahoma"/>
                <a:cs typeface="Tahoma"/>
              </a:rPr>
              <a:t>แ</a:t>
            </a:r>
            <a:r>
              <a:rPr dirty="0" sz="1800" spc="-595" b="1">
                <a:latin typeface="Tahoma"/>
                <a:cs typeface="Tahoma"/>
              </a:rPr>
              <a:t>ก</a:t>
            </a:r>
            <a:r>
              <a:rPr dirty="0" sz="1800" spc="45" b="1">
                <a:latin typeface="Tahoma"/>
                <a:cs typeface="Tahoma"/>
              </a:rPr>
              <a:t>้</a:t>
            </a:r>
            <a:r>
              <a:rPr dirty="0" sz="1800" spc="-430" b="1">
                <a:latin typeface="Tahoma"/>
                <a:cs typeface="Tahoma"/>
              </a:rPr>
              <a:t>มป</a:t>
            </a:r>
            <a:r>
              <a:rPr dirty="0" sz="1800" spc="-370" b="1">
                <a:latin typeface="Tahoma"/>
                <a:cs typeface="Tahoma"/>
              </a:rPr>
              <a:t>ร</a:t>
            </a:r>
            <a:r>
              <a:rPr dirty="0" sz="1800" spc="30" b="1">
                <a:latin typeface="Tahoma"/>
                <a:cs typeface="Tahoma"/>
              </a:rPr>
              <a:t>ิ</a:t>
            </a:r>
            <a:r>
              <a:rPr dirty="0" sz="1800" spc="-470" b="1">
                <a:latin typeface="Tahoma"/>
                <a:cs typeface="Tahoma"/>
              </a:rPr>
              <a:t>ออก</a:t>
            </a:r>
            <a:r>
              <a:rPr dirty="0" sz="1800" spc="-490" b="1">
                <a:latin typeface="Tahoma"/>
                <a:cs typeface="Tahoma"/>
              </a:rPr>
              <a:t>ม</a:t>
            </a:r>
            <a:r>
              <a:rPr dirty="0" sz="1800" spc="-459" b="1">
                <a:latin typeface="Tahoma"/>
                <a:cs typeface="Tahoma"/>
              </a:rPr>
              <a:t>านอก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425" b="1">
                <a:latin typeface="Tahoma"/>
                <a:cs typeface="Tahoma"/>
              </a:rPr>
              <a:t>PP</a:t>
            </a:r>
            <a:r>
              <a:rPr dirty="0" sz="1800" spc="-395" b="1">
                <a:latin typeface="Tahoma"/>
                <a:cs typeface="Tahoma"/>
              </a:rPr>
              <a:t>E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545" b="1">
                <a:latin typeface="Tahoma"/>
                <a:cs typeface="Tahoma"/>
              </a:rPr>
              <a:t>ก</a:t>
            </a:r>
            <a:r>
              <a:rPr dirty="0" sz="1800" spc="-395" b="1">
                <a:latin typeface="Tahoma"/>
                <a:cs typeface="Tahoma"/>
              </a:rPr>
              <a:t>น</a:t>
            </a:r>
            <a:r>
              <a:rPr dirty="0" sz="1800" spc="-445" b="1">
                <a:latin typeface="Tahoma"/>
                <a:cs typeface="Tahoma"/>
              </a:rPr>
              <a:t>ห</a:t>
            </a:r>
            <a:r>
              <a:rPr dirty="0" sz="1800" spc="-425" b="1">
                <a:latin typeface="Tahoma"/>
                <a:cs typeface="Tahoma"/>
              </a:rPr>
              <a:t>ม</a:t>
            </a:r>
            <a:r>
              <a:rPr dirty="0" sz="1800" spc="-500" b="1">
                <a:latin typeface="Tahoma"/>
                <a:cs typeface="Tahoma"/>
              </a:rPr>
              <a:t>ด</a:t>
            </a:r>
            <a:r>
              <a:rPr dirty="0" sz="1800" spc="-275" b="1">
                <a:latin typeface="Tahoma"/>
                <a:cs typeface="Tahoma"/>
              </a:rPr>
              <a:t>เ</a:t>
            </a:r>
            <a:r>
              <a:rPr dirty="0" sz="1800" spc="-515" b="1">
                <a:latin typeface="Tahoma"/>
                <a:cs typeface="Tahoma"/>
              </a:rPr>
              <a:t>ล</a:t>
            </a:r>
            <a:r>
              <a:rPr dirty="0" sz="1800" spc="-335" b="1">
                <a:latin typeface="Tahoma"/>
                <a:cs typeface="Tahoma"/>
              </a:rPr>
              <a:t>ย  </a:t>
            </a:r>
            <a:r>
              <a:rPr dirty="0" sz="1800" spc="-405" b="1">
                <a:solidFill>
                  <a:srgbClr val="FF0000"/>
                </a:solidFill>
                <a:latin typeface="Tahoma"/>
                <a:cs typeface="Tahoma"/>
              </a:rPr>
              <a:t>กาลงใจเลกๆน้อยๆเป็</a:t>
            </a:r>
            <a:r>
              <a:rPr dirty="0" sz="18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25" b="1">
                <a:solidFill>
                  <a:srgbClr val="FF0000"/>
                </a:solidFill>
                <a:latin typeface="Tahoma"/>
                <a:cs typeface="Tahoma"/>
              </a:rPr>
              <a:t>นสิ่งทสี่</a:t>
            </a:r>
            <a:r>
              <a:rPr dirty="0" sz="1800" spc="-3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520" b="1">
                <a:solidFill>
                  <a:srgbClr val="FF0000"/>
                </a:solidFill>
                <a:latin typeface="Tahoma"/>
                <a:cs typeface="Tahoma"/>
              </a:rPr>
              <a:t>˚าคญมากนะ </a:t>
            </a:r>
            <a:r>
              <a:rPr dirty="0" sz="1800" spc="-5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75" b="1">
                <a:solidFill>
                  <a:srgbClr val="FF0000"/>
                </a:solidFill>
                <a:latin typeface="Tahoma"/>
                <a:cs typeface="Tahoma"/>
              </a:rPr>
              <a:t>ทุกคนเหน่ือยมาก</a:t>
            </a:r>
            <a:r>
              <a:rPr dirty="0" sz="1800" spc="-3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90" b="1">
                <a:solidFill>
                  <a:srgbClr val="FF0000"/>
                </a:solidFill>
                <a:latin typeface="Tahoma"/>
                <a:cs typeface="Tahoma"/>
              </a:rPr>
              <a:t>เราต้องสู้ไปด้วยกน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340096" y="2467343"/>
            <a:ext cx="6715125" cy="2736215"/>
            <a:chOff x="5340096" y="2467343"/>
            <a:chExt cx="6715125" cy="2736215"/>
          </a:xfrm>
        </p:grpSpPr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40096" y="2467343"/>
              <a:ext cx="1175766" cy="40158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89292" y="4363212"/>
              <a:ext cx="1002792" cy="6141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003788" y="4702302"/>
              <a:ext cx="1051052" cy="5007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48634" y="724662"/>
            <a:ext cx="8305800" cy="2394585"/>
          </a:xfrm>
          <a:custGeom>
            <a:avLst/>
            <a:gdLst/>
            <a:ahLst/>
            <a:cxnLst/>
            <a:rect l="l" t="t" r="r" b="b"/>
            <a:pathLst>
              <a:path w="8305800" h="2394585">
                <a:moveTo>
                  <a:pt x="0" y="2394204"/>
                </a:moveTo>
                <a:lnTo>
                  <a:pt x="8305800" y="2394204"/>
                </a:lnTo>
                <a:lnTo>
                  <a:pt x="8305800" y="0"/>
                </a:lnTo>
                <a:lnTo>
                  <a:pt x="0" y="0"/>
                </a:lnTo>
                <a:lnTo>
                  <a:pt x="0" y="2394204"/>
                </a:lnTo>
                <a:close/>
              </a:path>
            </a:pathLst>
          </a:custGeom>
          <a:ln w="19050">
            <a:solidFill>
              <a:srgbClr val="27CED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27246" y="626745"/>
            <a:ext cx="8150859" cy="239776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 marR="5080">
              <a:lnSpc>
                <a:spcPct val="81800"/>
              </a:lnSpc>
              <a:spcBef>
                <a:spcPts val="625"/>
              </a:spcBef>
            </a:pPr>
            <a:r>
              <a:rPr dirty="0" sz="2000" spc="-415" b="1">
                <a:latin typeface="Tahoma"/>
                <a:cs typeface="Tahoma"/>
              </a:rPr>
              <a:t>ผ่านพ้นการรักษาไปได้</a:t>
            </a:r>
            <a:r>
              <a:rPr dirty="0" sz="2000" spc="-370" b="1">
                <a:latin typeface="Tahoma"/>
                <a:cs typeface="Tahoma"/>
              </a:rPr>
              <a:t> </a:t>
            </a:r>
            <a:r>
              <a:rPr dirty="0" sz="2400" spc="-785" b="1">
                <a:solidFill>
                  <a:srgbClr val="FF0000"/>
                </a:solidFill>
                <a:latin typeface="Tahoma"/>
                <a:cs typeface="Tahoma"/>
              </a:rPr>
              <a:t>กค็</a:t>
            </a:r>
            <a:r>
              <a:rPr dirty="0" sz="2400" spc="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385" b="1">
                <a:solidFill>
                  <a:srgbClr val="FF0000"/>
                </a:solidFill>
                <a:latin typeface="Tahoma"/>
                <a:cs typeface="Tahoma"/>
              </a:rPr>
              <a:t>วรจะเริ่มเข้าสู่การฟื้</a:t>
            </a:r>
            <a:r>
              <a:rPr dirty="0" sz="2400" spc="-2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25" b="1">
                <a:solidFill>
                  <a:srgbClr val="FF0000"/>
                </a:solidFill>
                <a:latin typeface="Tahoma"/>
                <a:cs typeface="Tahoma"/>
              </a:rPr>
              <a:t>นฟูร่างกายและสุขภาพของเรา</a:t>
            </a:r>
            <a:r>
              <a:rPr dirty="0" sz="2400" spc="-459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00" b="1">
                <a:latin typeface="Tahoma"/>
                <a:cs typeface="Tahoma"/>
              </a:rPr>
              <a:t>ผู้ป่</a:t>
            </a:r>
            <a:r>
              <a:rPr dirty="0" sz="2000" spc="-160" b="1"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วยโควดจานวนมากที่สามารถ </a:t>
            </a:r>
            <a:r>
              <a:rPr dirty="0" sz="2000" spc="-430" b="1">
                <a:latin typeface="Tahoma"/>
                <a:cs typeface="Tahoma"/>
              </a:rPr>
              <a:t> </a:t>
            </a:r>
            <a:r>
              <a:rPr dirty="0" sz="2000" spc="-459" b="1">
                <a:latin typeface="Tahoma"/>
                <a:cs typeface="Tahoma"/>
              </a:rPr>
              <a:t>กลบไปใช้ชีวตได้ในเวลาอนั</a:t>
            </a:r>
            <a:r>
              <a:rPr dirty="0" sz="2000" spc="-415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ส้ันแต่บางคนท่ีอาการเยอะกต็</a:t>
            </a:r>
            <a:r>
              <a:rPr dirty="0" sz="2000" spc="-395" b="1">
                <a:latin typeface="Tahoma"/>
                <a:cs typeface="Tahoma"/>
              </a:rPr>
              <a:t> </a:t>
            </a:r>
            <a:r>
              <a:rPr dirty="0" sz="2000" spc="-405" b="1">
                <a:latin typeface="Tahoma"/>
                <a:cs typeface="Tahoma"/>
              </a:rPr>
              <a:t>้องใช้เวลาในการฟื้</a:t>
            </a:r>
            <a:r>
              <a:rPr dirty="0" sz="2000" spc="-300" b="1">
                <a:latin typeface="Tahoma"/>
                <a:cs typeface="Tahoma"/>
              </a:rPr>
              <a:t> </a:t>
            </a:r>
            <a:r>
              <a:rPr dirty="0" sz="2000" spc="-434" b="1">
                <a:latin typeface="Tahoma"/>
                <a:cs typeface="Tahoma"/>
              </a:rPr>
              <a:t>นฟูร่างกายเพ่ือให้ให้สามารถกลบไปทา</a:t>
            </a:r>
            <a:endParaRPr sz="2000">
              <a:latin typeface="Tahoma"/>
              <a:cs typeface="Tahoma"/>
            </a:endParaRPr>
          </a:p>
          <a:p>
            <a:pPr marL="12700" marR="5715">
              <a:lnSpc>
                <a:spcPct val="83200"/>
              </a:lnSpc>
              <a:spcBef>
                <a:spcPts val="5"/>
              </a:spcBef>
              <a:tabLst>
                <a:tab pos="2420620" algn="l"/>
                <a:tab pos="2746375" algn="l"/>
                <a:tab pos="3587115" algn="l"/>
                <a:tab pos="5537200" algn="l"/>
                <a:tab pos="7125970" algn="l"/>
              </a:tabLst>
            </a:pPr>
            <a:r>
              <a:rPr dirty="0" sz="2000" spc="-550" b="1">
                <a:latin typeface="Tahoma"/>
                <a:cs typeface="Tahoma"/>
              </a:rPr>
              <a:t>กจกรรมประจา˚</a:t>
            </a:r>
            <a:r>
              <a:rPr dirty="0" sz="2000" spc="-525" b="1">
                <a:latin typeface="Tahoma"/>
                <a:cs typeface="Tahoma"/>
              </a:rPr>
              <a:t> </a:t>
            </a:r>
            <a:r>
              <a:rPr dirty="0" sz="2000" spc="-375" b="1">
                <a:latin typeface="Tahoma"/>
                <a:cs typeface="Tahoma"/>
              </a:rPr>
              <a:t>วนได้</a:t>
            </a:r>
            <a:r>
              <a:rPr dirty="0" sz="2000" spc="-320" b="1">
                <a:latin typeface="Tahoma"/>
                <a:cs typeface="Tahoma"/>
              </a:rPr>
              <a:t> </a:t>
            </a:r>
            <a:r>
              <a:rPr dirty="0" sz="2000" spc="-395" b="1">
                <a:latin typeface="Tahoma"/>
                <a:cs typeface="Tahoma"/>
              </a:rPr>
              <a:t>การฟื้</a:t>
            </a:r>
            <a:r>
              <a:rPr dirty="0" sz="2000" spc="-320" b="1">
                <a:latin typeface="Tahoma"/>
                <a:cs typeface="Tahoma"/>
              </a:rPr>
              <a:t> </a:t>
            </a:r>
            <a:r>
              <a:rPr dirty="0" sz="2000" spc="-509" b="1">
                <a:latin typeface="Tahoma"/>
                <a:cs typeface="Tahoma"/>
              </a:rPr>
              <a:t>นตวั</a:t>
            </a:r>
            <a:r>
              <a:rPr dirty="0" sz="2000" spc="-440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กเ็</a:t>
            </a:r>
            <a:r>
              <a:rPr dirty="0" sz="2000" spc="-409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หมือนกบั</a:t>
            </a:r>
            <a:r>
              <a:rPr dirty="0" sz="2000" spc="-44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ตอนคุณป่</a:t>
            </a:r>
            <a:r>
              <a:rPr dirty="0" sz="2000" spc="-455" b="1">
                <a:latin typeface="Tahoma"/>
                <a:cs typeface="Tahoma"/>
              </a:rPr>
              <a:t> </a:t>
            </a:r>
            <a:r>
              <a:rPr dirty="0" sz="2000" spc="-480" b="1">
                <a:latin typeface="Tahoma"/>
                <a:cs typeface="Tahoma"/>
              </a:rPr>
              <a:t>วยเลย</a:t>
            </a:r>
            <a:r>
              <a:rPr dirty="0" sz="2000" spc="-420" b="1">
                <a:latin typeface="Tahoma"/>
                <a:cs typeface="Tahoma"/>
              </a:rPr>
              <a:t> </a:t>
            </a:r>
            <a:r>
              <a:rPr dirty="0" sz="1600" spc="-20" b="1">
                <a:latin typeface="Arial"/>
                <a:cs typeface="Arial"/>
              </a:rPr>
              <a:t>It’s</a:t>
            </a:r>
            <a:r>
              <a:rPr dirty="0" sz="1600" spc="15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your</a:t>
            </a:r>
            <a:r>
              <a:rPr dirty="0" sz="1600" spc="14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personal</a:t>
            </a:r>
            <a:r>
              <a:rPr dirty="0" sz="1600" spc="15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journey</a:t>
            </a:r>
            <a:r>
              <a:rPr dirty="0" sz="1600" spc="135" b="1">
                <a:latin typeface="Arial"/>
                <a:cs typeface="Arial"/>
              </a:rPr>
              <a:t> </a:t>
            </a:r>
            <a:r>
              <a:rPr dirty="0" sz="2000" spc="-330" b="1">
                <a:latin typeface="Tahoma"/>
                <a:cs typeface="Tahoma"/>
              </a:rPr>
              <a:t>จะฟื้</a:t>
            </a:r>
            <a:r>
              <a:rPr dirty="0" sz="2000" spc="-320" b="1">
                <a:latin typeface="Tahoma"/>
                <a:cs typeface="Tahoma"/>
              </a:rPr>
              <a:t> </a:t>
            </a:r>
            <a:r>
              <a:rPr dirty="0" sz="2000" spc="-509" b="1">
                <a:latin typeface="Tahoma"/>
                <a:cs typeface="Tahoma"/>
              </a:rPr>
              <a:t>นตวั</a:t>
            </a:r>
            <a:r>
              <a:rPr dirty="0" sz="2000" spc="-500" b="1">
                <a:latin typeface="Tahoma"/>
                <a:cs typeface="Tahoma"/>
              </a:rPr>
              <a:t> </a:t>
            </a:r>
            <a:r>
              <a:rPr dirty="0" sz="2000" spc="-350" b="1">
                <a:latin typeface="Tahoma"/>
                <a:cs typeface="Tahoma"/>
              </a:rPr>
              <a:t>เร็วหรือช้า </a:t>
            </a:r>
            <a:r>
              <a:rPr dirty="0" sz="2000" spc="-575" b="1">
                <a:latin typeface="Tahoma"/>
                <a:cs typeface="Tahoma"/>
              </a:rPr>
              <a:t> </a:t>
            </a:r>
            <a:r>
              <a:rPr dirty="0" sz="2000" spc="-470" b="1">
                <a:latin typeface="Tahoma"/>
                <a:cs typeface="Tahoma"/>
              </a:rPr>
              <a:t>ม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spc="-440" b="1">
                <a:latin typeface="Tahoma"/>
                <a:cs typeface="Tahoma"/>
              </a:rPr>
              <a:t>น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600" b="1">
                <a:latin typeface="Tahoma"/>
                <a:cs typeface="Tahoma"/>
              </a:rPr>
              <a:t>ย</a:t>
            </a:r>
            <a:r>
              <a:rPr dirty="0" sz="2000" spc="-60" b="1">
                <a:latin typeface="Tahoma"/>
                <a:cs typeface="Tahoma"/>
              </a:rPr>
              <a:t>ู</a:t>
            </a:r>
            <a:r>
              <a:rPr dirty="0" sz="2000" spc="70" b="1">
                <a:latin typeface="Tahoma"/>
                <a:cs typeface="Tahoma"/>
              </a:rPr>
              <a:t>่</a:t>
            </a:r>
            <a:r>
              <a:rPr dirty="0" sz="2000" spc="-575" b="1">
                <a:latin typeface="Tahoma"/>
                <a:cs typeface="Tahoma"/>
              </a:rPr>
              <a:t>ท</a:t>
            </a:r>
            <a:r>
              <a:rPr dirty="0" sz="2000" spc="10" b="1">
                <a:latin typeface="Tahoma"/>
                <a:cs typeface="Tahoma"/>
              </a:rPr>
              <a:t>ี</a:t>
            </a:r>
            <a:r>
              <a:rPr dirty="0" sz="2000" b="1">
                <a:latin typeface="Tahoma"/>
                <a:cs typeface="Tahoma"/>
              </a:rPr>
              <a:t>่</a:t>
            </a:r>
            <a:r>
              <a:rPr dirty="0" sz="2000" spc="-560" b="1">
                <a:latin typeface="Tahoma"/>
                <a:cs typeface="Tahoma"/>
              </a:rPr>
              <a:t>แ</a:t>
            </a:r>
            <a:r>
              <a:rPr dirty="0" sz="2000" spc="-610" b="1">
                <a:latin typeface="Tahoma"/>
                <a:cs typeface="Tahoma"/>
              </a:rPr>
              <a:t>ต</a:t>
            </a:r>
            <a:r>
              <a:rPr dirty="0" sz="2000" spc="70" b="1">
                <a:latin typeface="Tahoma"/>
                <a:cs typeface="Tahoma"/>
              </a:rPr>
              <a:t>่</a:t>
            </a:r>
            <a:r>
              <a:rPr dirty="0" sz="2000" spc="-520" b="1">
                <a:latin typeface="Tahoma"/>
                <a:cs typeface="Tahoma"/>
              </a:rPr>
              <a:t>ล</a:t>
            </a:r>
            <a:r>
              <a:rPr dirty="0" sz="2000" spc="-265" b="1">
                <a:latin typeface="Tahoma"/>
                <a:cs typeface="Tahoma"/>
              </a:rPr>
              <a:t>ะ</a:t>
            </a:r>
            <a:r>
              <a:rPr dirty="0" sz="2000" spc="-580" b="1">
                <a:latin typeface="Tahoma"/>
                <a:cs typeface="Tahoma"/>
              </a:rPr>
              <a:t>ค</a:t>
            </a:r>
            <a:r>
              <a:rPr dirty="0" sz="2000" spc="-440" b="1">
                <a:latin typeface="Tahoma"/>
                <a:cs typeface="Tahoma"/>
              </a:rPr>
              <a:t>น</a:t>
            </a:r>
            <a:r>
              <a:rPr dirty="0" sz="2000" spc="-260" b="1">
                <a:latin typeface="Tahoma"/>
                <a:cs typeface="Tahoma"/>
              </a:rPr>
              <a:t> </a:t>
            </a:r>
            <a:r>
              <a:rPr dirty="0" sz="2000" spc="-580" b="1">
                <a:latin typeface="Tahoma"/>
                <a:cs typeface="Tahoma"/>
              </a:rPr>
              <a:t>ค</a:t>
            </a:r>
            <a:r>
              <a:rPr dirty="0" sz="2000" spc="-425" b="1">
                <a:latin typeface="Tahoma"/>
                <a:cs typeface="Tahoma"/>
              </a:rPr>
              <a:t>ว</a:t>
            </a:r>
            <a:r>
              <a:rPr dirty="0" sz="2000" spc="-430" b="1">
                <a:latin typeface="Tahoma"/>
                <a:cs typeface="Tahoma"/>
              </a:rPr>
              <a:t>า</a:t>
            </a:r>
            <a:r>
              <a:rPr dirty="0" sz="2000" spc="-470" b="1">
                <a:latin typeface="Tahoma"/>
                <a:cs typeface="Tahoma"/>
              </a:rPr>
              <a:t>ม</a:t>
            </a:r>
            <a:r>
              <a:rPr dirty="0" sz="2000" spc="-360" b="1">
                <a:latin typeface="Tahoma"/>
                <a:cs typeface="Tahoma"/>
              </a:rPr>
              <a:t>ร</a:t>
            </a:r>
            <a:r>
              <a:rPr dirty="0" sz="2000" spc="-535" b="1">
                <a:latin typeface="Tahoma"/>
                <a:cs typeface="Tahoma"/>
              </a:rPr>
              <a:t>กจากค</a:t>
            </a:r>
            <a:r>
              <a:rPr dirty="0" sz="2000" spc="-445" b="1">
                <a:latin typeface="Tahoma"/>
                <a:cs typeface="Tahoma"/>
              </a:rPr>
              <a:t>ร</a:t>
            </a:r>
            <a:r>
              <a:rPr dirty="0" sz="2000" spc="-475" b="1">
                <a:latin typeface="Tahoma"/>
                <a:cs typeface="Tahoma"/>
              </a:rPr>
              <a:t>อ</a:t>
            </a:r>
            <a:r>
              <a:rPr dirty="0" sz="2000" spc="-6570" b="1">
                <a:latin typeface="Tahoma"/>
                <a:cs typeface="Tahoma"/>
              </a:rPr>
              <a:t>บ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525" b="1">
                <a:latin typeface="Tahoma"/>
                <a:cs typeface="Tahoma"/>
              </a:rPr>
              <a:t>ค</a:t>
            </a:r>
            <a:r>
              <a:rPr dirty="0" sz="2000" spc="-409" b="1">
                <a:latin typeface="Tahoma"/>
                <a:cs typeface="Tahoma"/>
              </a:rPr>
              <a:t>ร</a:t>
            </a:r>
            <a:r>
              <a:rPr dirty="0" sz="2000" spc="-1100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409" b="1">
                <a:latin typeface="Tahoma"/>
                <a:cs typeface="Tahoma"/>
              </a:rPr>
              <a:t>ไ</a:t>
            </a:r>
            <a:r>
              <a:rPr dirty="0" sz="2000" spc="-520" b="1">
                <a:latin typeface="Tahoma"/>
                <a:cs typeface="Tahoma"/>
              </a:rPr>
              <a:t>ม</a:t>
            </a:r>
            <a:r>
              <a:rPr dirty="0" sz="2000" spc="-505" b="1">
                <a:latin typeface="Tahoma"/>
                <a:cs typeface="Tahoma"/>
              </a:rPr>
              <a:t>ต</a:t>
            </a:r>
            <a:r>
              <a:rPr dirty="0" sz="2000" spc="-390" b="1">
                <a:latin typeface="Tahoma"/>
                <a:cs typeface="Tahoma"/>
              </a:rPr>
              <a:t>ร</a:t>
            </a:r>
            <a:r>
              <a:rPr dirty="0" sz="2000" spc="-520" b="1">
                <a:latin typeface="Tahoma"/>
                <a:cs typeface="Tahoma"/>
              </a:rPr>
              <a:t>จ</a:t>
            </a:r>
            <a:r>
              <a:rPr dirty="0" sz="2000" spc="-459" b="1">
                <a:latin typeface="Tahoma"/>
                <a:cs typeface="Tahoma"/>
              </a:rPr>
              <a:t>า</a:t>
            </a:r>
            <a:r>
              <a:rPr dirty="0" sz="2000" spc="-600" b="1">
                <a:latin typeface="Tahoma"/>
                <a:cs typeface="Tahoma"/>
              </a:rPr>
              <a:t>กก</a:t>
            </a:r>
            <a:r>
              <a:rPr dirty="0" sz="2000" spc="-4180" b="1">
                <a:latin typeface="Tahoma"/>
                <a:cs typeface="Tahoma"/>
              </a:rPr>
              <a:t>ล</a:t>
            </a:r>
            <a:r>
              <a:rPr dirty="0" sz="2000" b="1">
                <a:latin typeface="Tahoma"/>
                <a:cs typeface="Tahoma"/>
              </a:rPr>
              <a:t>ี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500" b="1">
                <a:latin typeface="Tahoma"/>
                <a:cs typeface="Tahoma"/>
              </a:rPr>
              <a:t>ยาณมิ</a:t>
            </a:r>
            <a:r>
              <a:rPr dirty="0" sz="2000" spc="-585" b="1">
                <a:latin typeface="Tahoma"/>
                <a:cs typeface="Tahoma"/>
              </a:rPr>
              <a:t>ต</a:t>
            </a:r>
            <a:r>
              <a:rPr dirty="0" sz="2000" spc="-355" b="1">
                <a:latin typeface="Tahoma"/>
                <a:cs typeface="Tahoma"/>
              </a:rPr>
              <a:t>ร</a:t>
            </a:r>
            <a:r>
              <a:rPr dirty="0" sz="2000" spc="-280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และ</a:t>
            </a:r>
            <a:r>
              <a:rPr dirty="0" sz="2000" spc="-275" b="1">
                <a:latin typeface="Tahoma"/>
                <a:cs typeface="Tahoma"/>
              </a:rPr>
              <a:t> </a:t>
            </a:r>
            <a:r>
              <a:rPr dirty="0" sz="2000" spc="-595" b="1">
                <a:latin typeface="Tahoma"/>
                <a:cs typeface="Tahoma"/>
              </a:rPr>
              <a:t>ก</a:t>
            </a:r>
            <a:r>
              <a:rPr dirty="0" sz="2000" spc="-1040" b="1">
                <a:latin typeface="Tahoma"/>
                <a:cs typeface="Tahoma"/>
              </a:rPr>
              <a:t>า</a:t>
            </a:r>
            <a:r>
              <a:rPr dirty="0" sz="2000" spc="-1085" b="1">
                <a:latin typeface="Tahoma"/>
                <a:cs typeface="Tahoma"/>
              </a:rPr>
              <a:t>˚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spc="-520" b="1">
                <a:latin typeface="Tahoma"/>
                <a:cs typeface="Tahoma"/>
              </a:rPr>
              <a:t>ล</a:t>
            </a:r>
            <a:r>
              <a:rPr dirty="0" sz="2000" spc="-1070" b="1">
                <a:latin typeface="Tahoma"/>
                <a:cs typeface="Tahoma"/>
              </a:rPr>
              <a:t>ง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spc="35" b="1"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ใ</a:t>
            </a:r>
            <a:r>
              <a:rPr dirty="0" sz="2000" spc="-484" b="1">
                <a:latin typeface="Tahoma"/>
                <a:cs typeface="Tahoma"/>
              </a:rPr>
              <a:t>จ</a:t>
            </a:r>
            <a:r>
              <a:rPr dirty="0" sz="2000" spc="-575" b="1">
                <a:latin typeface="Tahoma"/>
                <a:cs typeface="Tahoma"/>
              </a:rPr>
              <a:t>ท</a:t>
            </a:r>
            <a:r>
              <a:rPr dirty="0" sz="2000" b="1">
                <a:latin typeface="Tahoma"/>
                <a:cs typeface="Tahoma"/>
              </a:rPr>
              <a:t>่</a:t>
            </a:r>
            <a:r>
              <a:rPr dirty="0" sz="2000" spc="10" b="1">
                <a:latin typeface="Tahoma"/>
                <a:cs typeface="Tahoma"/>
              </a:rPr>
              <a:t>ี</a:t>
            </a:r>
            <a:r>
              <a:rPr dirty="0" sz="2000" spc="-500" b="1">
                <a:latin typeface="Tahoma"/>
                <a:cs typeface="Tahoma"/>
              </a:rPr>
              <a:t>ใ</a:t>
            </a:r>
            <a:r>
              <a:rPr dirty="0" sz="2000" spc="-500" b="1">
                <a:latin typeface="Tahoma"/>
                <a:cs typeface="Tahoma"/>
              </a:rPr>
              <a:t>ห</a:t>
            </a:r>
            <a:r>
              <a:rPr dirty="0" sz="2000" spc="-560" b="1">
                <a:latin typeface="Tahoma"/>
                <a:cs typeface="Tahoma"/>
              </a:rPr>
              <a:t>แ</a:t>
            </a:r>
            <a:r>
              <a:rPr dirty="0" sz="2000" spc="-655" b="1">
                <a:latin typeface="Tahoma"/>
                <a:cs typeface="Tahoma"/>
              </a:rPr>
              <a:t>ก</a:t>
            </a:r>
            <a:r>
              <a:rPr dirty="0" sz="2000" spc="-1500" b="1">
                <a:latin typeface="Tahoma"/>
                <a:cs typeface="Tahoma"/>
              </a:rPr>
              <a:t>่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540" b="1">
                <a:latin typeface="Tahoma"/>
                <a:cs typeface="Tahoma"/>
              </a:rPr>
              <a:t>ต</a:t>
            </a:r>
            <a:r>
              <a:rPr dirty="0" sz="2000" spc="-1050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spc="120" b="1">
                <a:latin typeface="Tahoma"/>
                <a:cs typeface="Tahoma"/>
              </a:rPr>
              <a:t> 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445" b="1">
                <a:latin typeface="Tahoma"/>
                <a:cs typeface="Tahoma"/>
              </a:rPr>
              <a:t>ง</a:t>
            </a:r>
            <a:r>
              <a:rPr dirty="0" sz="2000" spc="-585" b="1">
                <a:latin typeface="Tahoma"/>
                <a:cs typeface="Tahoma"/>
              </a:rPr>
              <a:t>ท</a:t>
            </a:r>
            <a:r>
              <a:rPr dirty="0" sz="2000" spc="20" b="1">
                <a:latin typeface="Tahoma"/>
                <a:cs typeface="Tahoma"/>
              </a:rPr>
              <a:t>ุ</a:t>
            </a:r>
            <a:r>
              <a:rPr dirty="0" sz="2000" spc="-595" b="1">
                <a:latin typeface="Tahoma"/>
                <a:cs typeface="Tahoma"/>
              </a:rPr>
              <a:t>ก</a:t>
            </a:r>
            <a:r>
              <a:rPr dirty="0" sz="2000" spc="-345" b="1">
                <a:latin typeface="Tahoma"/>
                <a:cs typeface="Tahoma"/>
              </a:rPr>
              <a:t>ว</a:t>
            </a:r>
            <a:r>
              <a:rPr dirty="0" sz="2000" spc="-1340" b="1">
                <a:latin typeface="Tahoma"/>
                <a:cs typeface="Tahoma"/>
              </a:rPr>
              <a:t>น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 </a:t>
            </a:r>
            <a:r>
              <a:rPr dirty="0" sz="2000" spc="-275" b="1">
                <a:latin typeface="Tahoma"/>
                <a:cs typeface="Tahoma"/>
              </a:rPr>
              <a:t> 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730" b="1">
                <a:latin typeface="Tahoma"/>
                <a:cs typeface="Tahoma"/>
              </a:rPr>
              <a:t>ป</a:t>
            </a:r>
            <a:r>
              <a:rPr dirty="0" sz="2000" b="1">
                <a:latin typeface="Tahoma"/>
                <a:cs typeface="Tahoma"/>
              </a:rPr>
              <a:t>็</a:t>
            </a:r>
            <a:r>
              <a:rPr dirty="0" sz="2000" spc="-335" b="1">
                <a:latin typeface="Tahoma"/>
                <a:cs typeface="Tahoma"/>
              </a:rPr>
              <a:t> </a:t>
            </a:r>
            <a:r>
              <a:rPr dirty="0" sz="2000" spc="-455" b="1">
                <a:latin typeface="Tahoma"/>
                <a:cs typeface="Tahoma"/>
              </a:rPr>
              <a:t>น</a:t>
            </a:r>
            <a:r>
              <a:rPr dirty="0" sz="2000" spc="-434" b="1">
                <a:latin typeface="Tahoma"/>
                <a:cs typeface="Tahoma"/>
              </a:rPr>
              <a:t>ส</a:t>
            </a:r>
            <a:r>
              <a:rPr dirty="0" sz="2000" spc="-250" b="1">
                <a:latin typeface="Tahoma"/>
                <a:cs typeface="Tahoma"/>
              </a:rPr>
              <a:t>งที่</a:t>
            </a:r>
            <a:r>
              <a:rPr dirty="0" sz="2000" spc="-490" b="1">
                <a:latin typeface="Tahoma"/>
                <a:cs typeface="Tahoma"/>
              </a:rPr>
              <a:t>จ</a:t>
            </a:r>
            <a:r>
              <a:rPr dirty="0" sz="2000" spc="-3425" b="1">
                <a:latin typeface="Tahoma"/>
                <a:cs typeface="Tahoma"/>
              </a:rPr>
              <a:t>า</a:t>
            </a:r>
            <a:r>
              <a:rPr dirty="0" sz="2000" b="1">
                <a:latin typeface="Tahoma"/>
                <a:cs typeface="Tahoma"/>
              </a:rPr>
              <a:t>ิ่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340" b="1">
                <a:latin typeface="Tahoma"/>
                <a:cs typeface="Tahoma"/>
              </a:rPr>
              <a:t>เ</a:t>
            </a:r>
            <a:r>
              <a:rPr dirty="0" sz="2000" spc="-740" b="1">
                <a:latin typeface="Tahoma"/>
                <a:cs typeface="Tahoma"/>
              </a:rPr>
              <a:t>ป</a:t>
            </a:r>
            <a:r>
              <a:rPr dirty="0" sz="2000" b="1">
                <a:latin typeface="Tahoma"/>
                <a:cs typeface="Tahoma"/>
              </a:rPr>
              <a:t>็</a:t>
            </a:r>
            <a:r>
              <a:rPr dirty="0" sz="2000" spc="-340" b="1">
                <a:latin typeface="Tahoma"/>
                <a:cs typeface="Tahoma"/>
              </a:rPr>
              <a:t> </a:t>
            </a:r>
            <a:r>
              <a:rPr dirty="0" sz="2000" spc="-275" b="1">
                <a:latin typeface="Tahoma"/>
                <a:cs typeface="Tahoma"/>
              </a:rPr>
              <a:t>น  </a:t>
            </a:r>
            <a:r>
              <a:rPr dirty="0" sz="2000" spc="-430" b="1">
                <a:latin typeface="Tahoma"/>
                <a:cs typeface="Tahoma"/>
              </a:rPr>
              <a:t>เราต้องดูแลตวั</a:t>
            </a:r>
            <a:r>
              <a:rPr dirty="0" sz="2000" spc="-340" b="1">
                <a:latin typeface="Tahoma"/>
                <a:cs typeface="Tahoma"/>
              </a:rPr>
              <a:t> </a:t>
            </a:r>
            <a:r>
              <a:rPr dirty="0" sz="2000" spc="-525" b="1">
                <a:latin typeface="Tahoma"/>
                <a:cs typeface="Tahoma"/>
              </a:rPr>
              <a:t>เองใหด้</a:t>
            </a:r>
            <a:r>
              <a:rPr dirty="0" sz="2000" spc="-520" b="1">
                <a:latin typeface="Tahoma"/>
                <a:cs typeface="Tahoma"/>
              </a:rPr>
              <a:t> </a:t>
            </a:r>
            <a:r>
              <a:rPr dirty="0" sz="2000" spc="-725" b="1">
                <a:latin typeface="Tahoma"/>
                <a:cs typeface="Tahoma"/>
              </a:rPr>
              <a:t>ที</a:t>
            </a:r>
            <a:r>
              <a:rPr dirty="0" sz="2000" spc="295" b="1">
                <a:latin typeface="Tahoma"/>
                <a:cs typeface="Tahoma"/>
              </a:rPr>
              <a:t> </a:t>
            </a:r>
            <a:r>
              <a:rPr dirty="0" sz="2000" spc="-365" b="1">
                <a:latin typeface="Tahoma"/>
                <a:cs typeface="Tahoma"/>
              </a:rPr>
              <a:t>่ีสดุ</a:t>
            </a:r>
            <a:r>
              <a:rPr dirty="0" sz="2000" spc="-330" b="1">
                <a:latin typeface="Tahoma"/>
                <a:cs typeface="Tahoma"/>
              </a:rPr>
              <a:t> </a:t>
            </a:r>
            <a:r>
              <a:rPr dirty="0" sz="2000" spc="-465" b="1">
                <a:latin typeface="Tahoma"/>
                <a:cs typeface="Tahoma"/>
              </a:rPr>
              <a:t>ก่อนถงึ</a:t>
            </a:r>
            <a:r>
              <a:rPr dirty="0" sz="2000" spc="-425" b="1">
                <a:latin typeface="Tahoma"/>
                <a:cs typeface="Tahoma"/>
              </a:rPr>
              <a:t> </a:t>
            </a:r>
            <a:r>
              <a:rPr dirty="0" sz="2000" spc="-415" b="1">
                <a:latin typeface="Tahoma"/>
                <a:cs typeface="Tahoma"/>
              </a:rPr>
              <a:t>จะไปดูแลคนที่เรารกั</a:t>
            </a:r>
            <a:r>
              <a:rPr dirty="0" sz="2000" spc="-290" b="1">
                <a:latin typeface="Tahoma"/>
                <a:cs typeface="Tahoma"/>
              </a:rPr>
              <a:t> </a:t>
            </a:r>
            <a:r>
              <a:rPr dirty="0" sz="2000" spc="-365" b="1">
                <a:latin typeface="Tahoma"/>
                <a:cs typeface="Tahoma"/>
              </a:rPr>
              <a:t>ได้</a:t>
            </a:r>
            <a:endParaRPr sz="2000">
              <a:latin typeface="Tahoma"/>
              <a:cs typeface="Tahoma"/>
            </a:endParaRPr>
          </a:p>
          <a:p>
            <a:pPr marL="12700" marR="2112010">
              <a:lnSpc>
                <a:spcPts val="2000"/>
              </a:lnSpc>
              <a:spcBef>
                <a:spcPts val="2000"/>
              </a:spcBef>
              <a:tabLst>
                <a:tab pos="920750" algn="l"/>
                <a:tab pos="3532504" algn="l"/>
                <a:tab pos="4556760" algn="l"/>
                <a:tab pos="4916805" algn="l"/>
              </a:tabLst>
            </a:pPr>
            <a:r>
              <a:rPr dirty="0" sz="2000" spc="-425" b="1">
                <a:latin typeface="Tahoma"/>
                <a:cs typeface="Tahoma"/>
              </a:rPr>
              <a:t>การที่เราได้กลบั</a:t>
            </a:r>
            <a:r>
              <a:rPr dirty="0" sz="2000" spc="475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บ้านไปหาคนที่เรารกั</a:t>
            </a:r>
            <a:r>
              <a:rPr dirty="0" sz="2000" spc="409" b="1">
                <a:latin typeface="Tahoma"/>
                <a:cs typeface="Tahoma"/>
              </a:rPr>
              <a:t> </a:t>
            </a:r>
            <a:r>
              <a:rPr dirty="0" sz="2000" spc="-380" b="1">
                <a:latin typeface="Tahoma"/>
                <a:cs typeface="Tahoma"/>
              </a:rPr>
              <a:t>พร้อมสขภาพท่ีุ	</a:t>
            </a:r>
            <a:r>
              <a:rPr dirty="0" sz="2000" spc="-555" b="1">
                <a:latin typeface="Tahoma"/>
                <a:cs typeface="Tahoma"/>
              </a:rPr>
              <a:t>แขง็</a:t>
            </a:r>
            <a:r>
              <a:rPr dirty="0" sz="2000" spc="60" b="1">
                <a:latin typeface="Tahoma"/>
                <a:cs typeface="Tahoma"/>
              </a:rPr>
              <a:t> </a:t>
            </a:r>
            <a:r>
              <a:rPr dirty="0" sz="2000" spc="-535" b="1">
                <a:latin typeface="Tahoma"/>
                <a:cs typeface="Tahoma"/>
              </a:rPr>
              <a:t>แรงคอื</a:t>
            </a:r>
            <a:r>
              <a:rPr dirty="0" sz="2000" spc="220" b="1">
                <a:latin typeface="Tahoma"/>
                <a:cs typeface="Tahoma"/>
              </a:rPr>
              <a:t> </a:t>
            </a:r>
            <a:r>
              <a:rPr dirty="0" sz="2000" spc="-440" b="1">
                <a:latin typeface="Tahoma"/>
                <a:cs typeface="Tahoma"/>
              </a:rPr>
              <a:t>สงลิ่	</a:t>
            </a:r>
            <a:r>
              <a:rPr dirty="0" sz="2000" spc="-700" b="1">
                <a:latin typeface="Tahoma"/>
                <a:cs typeface="Tahoma"/>
              </a:rPr>
              <a:t>า˚้</a:t>
            </a:r>
            <a:r>
              <a:rPr dirty="0" sz="2000" spc="-60" b="1">
                <a:latin typeface="Tahoma"/>
                <a:cs typeface="Tahoma"/>
              </a:rPr>
              <a:t> </a:t>
            </a:r>
            <a:r>
              <a:rPr dirty="0" sz="2000" spc="-330" b="1">
                <a:latin typeface="Tahoma"/>
                <a:cs typeface="Tahoma"/>
              </a:rPr>
              <a:t>คาท่่	</a:t>
            </a:r>
            <a:r>
              <a:rPr dirty="0" sz="2000" spc="-459" b="1">
                <a:latin typeface="Tahoma"/>
                <a:cs typeface="Tahoma"/>
              </a:rPr>
              <a:t>ีสดุ</a:t>
            </a:r>
            <a:r>
              <a:rPr dirty="0" sz="2000" spc="-395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แล้ว</a:t>
            </a:r>
            <a:r>
              <a:rPr dirty="0" sz="2000" spc="-240" b="1">
                <a:latin typeface="Tahoma"/>
                <a:cs typeface="Tahoma"/>
              </a:rPr>
              <a:t> </a:t>
            </a:r>
            <a:r>
              <a:rPr dirty="0" sz="2000" spc="-450" b="1">
                <a:latin typeface="Tahoma"/>
                <a:cs typeface="Tahoma"/>
              </a:rPr>
              <a:t>เราได้ชวี</a:t>
            </a:r>
            <a:r>
              <a:rPr dirty="0" sz="2000" spc="-405" b="1">
                <a:latin typeface="Tahoma"/>
                <a:cs typeface="Tahoma"/>
              </a:rPr>
              <a:t> </a:t>
            </a:r>
            <a:r>
              <a:rPr dirty="0" sz="2000" spc="-1380" b="1">
                <a:latin typeface="Tahoma"/>
                <a:cs typeface="Tahoma"/>
              </a:rPr>
              <a:t>ต </a:t>
            </a:r>
            <a:r>
              <a:rPr dirty="0" sz="2000" spc="-1055" b="1">
                <a:latin typeface="Tahoma"/>
                <a:cs typeface="Tahoma"/>
              </a:rPr>
              <a:t> </a:t>
            </a:r>
            <a:r>
              <a:rPr dirty="0" sz="2000" spc="-385" b="1">
                <a:latin typeface="Tahoma"/>
                <a:cs typeface="Tahoma"/>
              </a:rPr>
              <a:t>และสขภาพท่ีุ	</a:t>
            </a:r>
            <a:r>
              <a:rPr dirty="0" sz="2000" spc="-555" b="1">
                <a:latin typeface="Tahoma"/>
                <a:cs typeface="Tahoma"/>
              </a:rPr>
              <a:t>แขง็</a:t>
            </a:r>
            <a:r>
              <a:rPr dirty="0" sz="2000" spc="-530" b="1">
                <a:latin typeface="Tahoma"/>
                <a:cs typeface="Tahoma"/>
              </a:rPr>
              <a:t> </a:t>
            </a:r>
            <a:r>
              <a:rPr dirty="0" sz="2000" spc="-545" b="1">
                <a:latin typeface="Tahoma"/>
                <a:cs typeface="Tahoma"/>
              </a:rPr>
              <a:t>แรงกลบั</a:t>
            </a:r>
            <a:r>
              <a:rPr dirty="0" sz="2000" spc="-535" b="1">
                <a:latin typeface="Tahoma"/>
                <a:cs typeface="Tahoma"/>
              </a:rPr>
              <a:t> </a:t>
            </a:r>
            <a:r>
              <a:rPr dirty="0" sz="2000" spc="-650" b="1">
                <a:latin typeface="Tahoma"/>
                <a:cs typeface="Tahoma"/>
              </a:rPr>
              <a:t>คนื</a:t>
            </a:r>
            <a:r>
              <a:rPr dirty="0" sz="2000" spc="365" b="1">
                <a:latin typeface="Tahoma"/>
                <a:cs typeface="Tahoma"/>
              </a:rPr>
              <a:t> </a:t>
            </a:r>
            <a:r>
              <a:rPr dirty="0" sz="2000" spc="-484" b="1">
                <a:latin typeface="Tahoma"/>
                <a:cs typeface="Tahoma"/>
              </a:rPr>
              <a:t>มา</a:t>
            </a:r>
            <a:r>
              <a:rPr dirty="0" sz="2000" spc="-450" b="1">
                <a:latin typeface="Tahoma"/>
                <a:cs typeface="Tahoma"/>
              </a:rPr>
              <a:t> </a:t>
            </a:r>
            <a:r>
              <a:rPr dirty="0" sz="2000" spc="-400" b="1">
                <a:latin typeface="Tahoma"/>
                <a:cs typeface="Tahoma"/>
              </a:rPr>
              <a:t>นี่กด็</a:t>
            </a:r>
            <a:r>
              <a:rPr dirty="0" sz="2000" spc="-335" b="1">
                <a:latin typeface="Tahoma"/>
                <a:cs typeface="Tahoma"/>
              </a:rPr>
              <a:t> </a:t>
            </a:r>
            <a:r>
              <a:rPr dirty="0" sz="2000" spc="-725" b="1">
                <a:latin typeface="Tahoma"/>
                <a:cs typeface="Tahoma"/>
              </a:rPr>
              <a:t>ที</a:t>
            </a:r>
            <a:r>
              <a:rPr dirty="0" sz="2000" spc="310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ี่สดุ</a:t>
            </a:r>
            <a:r>
              <a:rPr dirty="0" sz="2000" spc="-310" b="1">
                <a:latin typeface="Tahoma"/>
                <a:cs typeface="Tahoma"/>
              </a:rPr>
              <a:t> </a:t>
            </a:r>
            <a:r>
              <a:rPr dirty="0" sz="2000" spc="-370" b="1">
                <a:latin typeface="Tahoma"/>
                <a:cs typeface="Tahoma"/>
              </a:rPr>
              <a:t>แล้ว</a:t>
            </a:r>
            <a:r>
              <a:rPr dirty="0" sz="2000" spc="-275" b="1">
                <a:latin typeface="Tahoma"/>
                <a:cs typeface="Tahoma"/>
              </a:rPr>
              <a:t> </a:t>
            </a:r>
            <a:r>
              <a:rPr dirty="0" sz="2000" spc="-320" b="1">
                <a:latin typeface="Tahoma"/>
                <a:cs typeface="Tahoma"/>
              </a:rPr>
              <a:t>สู้ๆนะคะ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1850"/>
              </a:lnSpc>
              <a:tabLst>
                <a:tab pos="3028315" algn="l"/>
                <a:tab pos="3515995" algn="l"/>
                <a:tab pos="3868420" algn="l"/>
                <a:tab pos="4888230" algn="l"/>
              </a:tabLst>
            </a:pPr>
            <a:r>
              <a:rPr dirty="0" sz="2000" spc="-380" b="1">
                <a:solidFill>
                  <a:srgbClr val="1D6194"/>
                </a:solidFill>
                <a:latin typeface="Tahoma"/>
                <a:cs typeface="Tahoma"/>
              </a:rPr>
              <a:t>ขอใหทุ้</a:t>
            </a:r>
            <a:r>
              <a:rPr dirty="0" sz="2000" spc="45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545" b="1">
                <a:solidFill>
                  <a:srgbClr val="1D6194"/>
                </a:solidFill>
                <a:latin typeface="Tahoma"/>
                <a:cs typeface="Tahoma"/>
              </a:rPr>
              <a:t>กคนแขง็</a:t>
            </a:r>
            <a:r>
              <a:rPr dirty="0" sz="2000" spc="8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455" b="1">
                <a:solidFill>
                  <a:srgbClr val="1D6194"/>
                </a:solidFill>
                <a:latin typeface="Tahoma"/>
                <a:cs typeface="Tahoma"/>
              </a:rPr>
              <a:t>แรง</a:t>
            </a:r>
            <a:r>
              <a:rPr dirty="0" sz="2000" spc="-24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305" b="1">
                <a:solidFill>
                  <a:srgbClr val="1D6194"/>
                </a:solidFill>
                <a:latin typeface="Tahoma"/>
                <a:cs typeface="Tahoma"/>
              </a:rPr>
              <a:t>ฟื้</a:t>
            </a:r>
            <a:r>
              <a:rPr dirty="0" sz="2000" spc="-32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405" b="1">
                <a:solidFill>
                  <a:srgbClr val="1D6194"/>
                </a:solidFill>
                <a:latin typeface="Tahoma"/>
                <a:cs typeface="Tahoma"/>
              </a:rPr>
              <a:t>นตวได้ไว</a:t>
            </a:r>
            <a:r>
              <a:rPr dirty="0" sz="2000" spc="-23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480" b="1">
                <a:solidFill>
                  <a:srgbClr val="1D6194"/>
                </a:solidFill>
                <a:latin typeface="Tahoma"/>
                <a:cs typeface="Tahoma"/>
              </a:rPr>
              <a:t>มีความสขกุ	</a:t>
            </a:r>
            <a:r>
              <a:rPr dirty="0" sz="2000" spc="-675" b="1">
                <a:solidFill>
                  <a:srgbClr val="1D6194"/>
                </a:solidFill>
                <a:latin typeface="Tahoma"/>
                <a:cs typeface="Tahoma"/>
              </a:rPr>
              <a:t>บั</a:t>
            </a:r>
            <a:r>
              <a:rPr dirty="0" sz="2000" spc="285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420" b="1">
                <a:solidFill>
                  <a:srgbClr val="1D6194"/>
                </a:solidFill>
                <a:latin typeface="Tahoma"/>
                <a:cs typeface="Tahoma"/>
              </a:rPr>
              <a:t>สงรอ่ิ	</a:t>
            </a:r>
            <a:r>
              <a:rPr dirty="0" sz="2000" spc="-520" b="1">
                <a:solidFill>
                  <a:srgbClr val="1D6194"/>
                </a:solidFill>
                <a:latin typeface="Tahoma"/>
                <a:cs typeface="Tahoma"/>
              </a:rPr>
              <a:t>บตวั	</a:t>
            </a:r>
            <a:r>
              <a:rPr dirty="0" sz="2000" spc="-495" b="1">
                <a:solidFill>
                  <a:srgbClr val="1D6194"/>
                </a:solidFill>
                <a:latin typeface="Tahoma"/>
                <a:cs typeface="Tahoma"/>
              </a:rPr>
              <a:t>และมีสขภาพทุ	</a:t>
            </a:r>
            <a:r>
              <a:rPr dirty="0" sz="2000" spc="-380" b="1">
                <a:solidFill>
                  <a:srgbClr val="1D6194"/>
                </a:solidFill>
                <a:latin typeface="Tahoma"/>
                <a:cs typeface="Tahoma"/>
              </a:rPr>
              <a:t>ี่ดนี</a:t>
            </a:r>
            <a:r>
              <a:rPr dirty="0" sz="2000" spc="-130" b="1">
                <a:solidFill>
                  <a:srgbClr val="1D6194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1D6194"/>
                </a:solidFill>
                <a:latin typeface="Tahoma"/>
                <a:cs typeface="Tahoma"/>
              </a:rPr>
              <a:t>ะคะ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04076" y="3089148"/>
            <a:ext cx="5340350" cy="672465"/>
            <a:chOff x="6704076" y="3089148"/>
            <a:chExt cx="5340350" cy="672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4076" y="3089148"/>
              <a:ext cx="5340096" cy="6720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3032" y="3118104"/>
              <a:ext cx="5231892" cy="5638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733032" y="3118104"/>
              <a:ext cx="5232400" cy="563880"/>
            </a:xfrm>
            <a:custGeom>
              <a:avLst/>
              <a:gdLst/>
              <a:ahLst/>
              <a:cxnLst/>
              <a:rect l="l" t="t" r="r" b="b"/>
              <a:pathLst>
                <a:path w="5232400" h="563879">
                  <a:moveTo>
                    <a:pt x="0" y="93980"/>
                  </a:moveTo>
                  <a:lnTo>
                    <a:pt x="7379" y="57382"/>
                  </a:lnTo>
                  <a:lnTo>
                    <a:pt x="27511" y="27511"/>
                  </a:lnTo>
                  <a:lnTo>
                    <a:pt x="57382" y="7379"/>
                  </a:lnTo>
                  <a:lnTo>
                    <a:pt x="93979" y="0"/>
                  </a:lnTo>
                  <a:lnTo>
                    <a:pt x="5137912" y="0"/>
                  </a:lnTo>
                  <a:lnTo>
                    <a:pt x="5174509" y="7379"/>
                  </a:lnTo>
                  <a:lnTo>
                    <a:pt x="5204380" y="27511"/>
                  </a:lnTo>
                  <a:lnTo>
                    <a:pt x="5224512" y="57382"/>
                  </a:lnTo>
                  <a:lnTo>
                    <a:pt x="5231892" y="93980"/>
                  </a:lnTo>
                  <a:lnTo>
                    <a:pt x="5231892" y="469900"/>
                  </a:lnTo>
                  <a:lnTo>
                    <a:pt x="5224512" y="506497"/>
                  </a:lnTo>
                  <a:lnTo>
                    <a:pt x="5204380" y="536368"/>
                  </a:lnTo>
                  <a:lnTo>
                    <a:pt x="5174509" y="556500"/>
                  </a:lnTo>
                  <a:lnTo>
                    <a:pt x="5137912" y="563880"/>
                  </a:lnTo>
                  <a:lnTo>
                    <a:pt x="93979" y="563880"/>
                  </a:lnTo>
                  <a:lnTo>
                    <a:pt x="57382" y="556500"/>
                  </a:lnTo>
                  <a:lnTo>
                    <a:pt x="27511" y="536368"/>
                  </a:lnTo>
                  <a:lnTo>
                    <a:pt x="7379" y="506497"/>
                  </a:lnTo>
                  <a:lnTo>
                    <a:pt x="0" y="469900"/>
                  </a:lnTo>
                  <a:lnTo>
                    <a:pt x="0" y="93980"/>
                  </a:lnTo>
                  <a:close/>
                </a:path>
              </a:pathLst>
            </a:custGeom>
            <a:ln w="63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73608" y="3471671"/>
            <a:ext cx="1884045" cy="1653539"/>
            <a:chOff x="673608" y="3471671"/>
            <a:chExt cx="1884045" cy="1653539"/>
          </a:xfrm>
        </p:grpSpPr>
        <p:sp>
          <p:nvSpPr>
            <p:cNvPr id="9" name="object 9"/>
            <p:cNvSpPr/>
            <p:nvPr/>
          </p:nvSpPr>
          <p:spPr>
            <a:xfrm>
              <a:off x="692658" y="3490721"/>
              <a:ext cx="1845945" cy="1615440"/>
            </a:xfrm>
            <a:custGeom>
              <a:avLst/>
              <a:gdLst/>
              <a:ahLst/>
              <a:cxnLst/>
              <a:rect l="l" t="t" r="r" b="b"/>
              <a:pathLst>
                <a:path w="1845945" h="1615439">
                  <a:moveTo>
                    <a:pt x="1845564" y="0"/>
                  </a:moveTo>
                  <a:lnTo>
                    <a:pt x="0" y="0"/>
                  </a:lnTo>
                  <a:lnTo>
                    <a:pt x="0" y="1615439"/>
                  </a:lnTo>
                  <a:lnTo>
                    <a:pt x="1845564" y="1615439"/>
                  </a:lnTo>
                  <a:lnTo>
                    <a:pt x="1845564" y="0"/>
                  </a:lnTo>
                  <a:close/>
                </a:path>
              </a:pathLst>
            </a:custGeom>
            <a:solidFill>
              <a:srgbClr val="2583C5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92658" y="3490721"/>
              <a:ext cx="1845945" cy="1615440"/>
            </a:xfrm>
            <a:custGeom>
              <a:avLst/>
              <a:gdLst/>
              <a:ahLst/>
              <a:cxnLst/>
              <a:rect l="l" t="t" r="r" b="b"/>
              <a:pathLst>
                <a:path w="1845945" h="1615439">
                  <a:moveTo>
                    <a:pt x="0" y="1615439"/>
                  </a:moveTo>
                  <a:lnTo>
                    <a:pt x="1845564" y="1615439"/>
                  </a:lnTo>
                  <a:lnTo>
                    <a:pt x="1845564" y="0"/>
                  </a:lnTo>
                  <a:lnTo>
                    <a:pt x="0" y="0"/>
                  </a:lnTo>
                  <a:lnTo>
                    <a:pt x="0" y="161543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396" y="3604259"/>
              <a:ext cx="1446276" cy="135026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257415" y="3045663"/>
            <a:ext cx="249999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30" b="1">
                <a:latin typeface="Tahoma"/>
                <a:cs typeface="Tahoma"/>
              </a:rPr>
              <a:t>Going</a:t>
            </a:r>
            <a:r>
              <a:rPr dirty="0" sz="3200" spc="-120" b="1">
                <a:latin typeface="Tahoma"/>
                <a:cs typeface="Tahoma"/>
              </a:rPr>
              <a:t> </a:t>
            </a:r>
            <a:r>
              <a:rPr dirty="0" sz="3200" spc="10" b="1">
                <a:latin typeface="Tahoma"/>
                <a:cs typeface="Tahoma"/>
              </a:rPr>
              <a:t>home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669" y="330708"/>
            <a:ext cx="11818620" cy="3352800"/>
            <a:chOff x="18669" y="330708"/>
            <a:chExt cx="11818620" cy="335280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4203" y="337058"/>
              <a:ext cx="683513" cy="3500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3442" y="330708"/>
              <a:ext cx="399161" cy="2937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20615" y="468834"/>
              <a:ext cx="208025" cy="678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8971" y="330708"/>
              <a:ext cx="3270631" cy="29375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8194" y="3321558"/>
              <a:ext cx="6729095" cy="12700"/>
            </a:xfrm>
            <a:custGeom>
              <a:avLst/>
              <a:gdLst/>
              <a:ahLst/>
              <a:cxnLst/>
              <a:rect l="l" t="t" r="r" b="b"/>
              <a:pathLst>
                <a:path w="6729095" h="12700">
                  <a:moveTo>
                    <a:pt x="-9524" y="6350"/>
                  </a:moveTo>
                  <a:lnTo>
                    <a:pt x="6738238" y="6350"/>
                  </a:lnTo>
                </a:path>
              </a:pathLst>
            </a:custGeom>
            <a:ln w="31750">
              <a:solidFill>
                <a:srgbClr val="1CACE3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97067" y="3092196"/>
              <a:ext cx="1024128" cy="59131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3912" y="1815083"/>
              <a:ext cx="1872996" cy="17830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995915" y="1847088"/>
              <a:ext cx="1758950" cy="1668780"/>
            </a:xfrm>
            <a:custGeom>
              <a:avLst/>
              <a:gdLst/>
              <a:ahLst/>
              <a:cxnLst/>
              <a:rect l="l" t="t" r="r" b="b"/>
              <a:pathLst>
                <a:path w="1758950" h="1668779">
                  <a:moveTo>
                    <a:pt x="1758696" y="0"/>
                  </a:moveTo>
                  <a:lnTo>
                    <a:pt x="0" y="0"/>
                  </a:lnTo>
                  <a:lnTo>
                    <a:pt x="0" y="1668780"/>
                  </a:lnTo>
                  <a:lnTo>
                    <a:pt x="1758696" y="1668780"/>
                  </a:lnTo>
                  <a:lnTo>
                    <a:pt x="1758696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995915" y="1847088"/>
              <a:ext cx="1758950" cy="1668780"/>
            </a:xfrm>
            <a:custGeom>
              <a:avLst/>
              <a:gdLst/>
              <a:ahLst/>
              <a:cxnLst/>
              <a:rect l="l" t="t" r="r" b="b"/>
              <a:pathLst>
                <a:path w="1758950" h="1668779">
                  <a:moveTo>
                    <a:pt x="0" y="1668780"/>
                  </a:moveTo>
                  <a:lnTo>
                    <a:pt x="1758696" y="1668780"/>
                  </a:lnTo>
                  <a:lnTo>
                    <a:pt x="1758696" y="0"/>
                  </a:lnTo>
                  <a:lnTo>
                    <a:pt x="0" y="0"/>
                  </a:lnTo>
                  <a:lnTo>
                    <a:pt x="0" y="1668780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13263" y="1905000"/>
              <a:ext cx="1522476" cy="153923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921497" y="5452973"/>
            <a:ext cx="1295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5" b="1">
                <a:solidFill>
                  <a:srgbClr val="00AF50"/>
                </a:solidFill>
                <a:latin typeface="Tahoma"/>
                <a:cs typeface="Tahoma"/>
              </a:rPr>
              <a:t>เ</a:t>
            </a:r>
            <a:r>
              <a:rPr dirty="0" sz="2400" spc="-555" b="1">
                <a:solidFill>
                  <a:srgbClr val="00AF50"/>
                </a:solidFill>
                <a:latin typeface="Tahoma"/>
                <a:cs typeface="Tahoma"/>
              </a:rPr>
              <a:t>ร</a:t>
            </a:r>
            <a:r>
              <a:rPr dirty="0" sz="2400" spc="-685" b="1">
                <a:solidFill>
                  <a:srgbClr val="00AF50"/>
                </a:solidFill>
                <a:latin typeface="Tahoma"/>
                <a:cs typeface="Tahoma"/>
              </a:rPr>
              <a:t>ม</a:t>
            </a:r>
            <a:r>
              <a:rPr dirty="0" sz="2400" spc="-725" b="1">
                <a:solidFill>
                  <a:srgbClr val="00AF50"/>
                </a:solidFill>
                <a:latin typeface="Tahoma"/>
                <a:cs typeface="Tahoma"/>
              </a:rPr>
              <a:t>ป</a:t>
            </a:r>
            <a:r>
              <a:rPr dirty="0" sz="2400" spc="-555" b="1">
                <a:solidFill>
                  <a:srgbClr val="00AF50"/>
                </a:solidFill>
                <a:latin typeface="Tahoma"/>
                <a:cs typeface="Tahoma"/>
              </a:rPr>
              <a:t>ร</a:t>
            </a:r>
            <a:r>
              <a:rPr dirty="0" sz="2400" spc="-710" b="1">
                <a:solidFill>
                  <a:srgbClr val="00AF50"/>
                </a:solidFill>
                <a:latin typeface="Tahoma"/>
                <a:cs typeface="Tahoma"/>
              </a:rPr>
              <a:t>บ</a:t>
            </a:r>
            <a:r>
              <a:rPr dirty="0" sz="2400" spc="-740" b="1">
                <a:solidFill>
                  <a:srgbClr val="00AF50"/>
                </a:solidFill>
                <a:latin typeface="Tahoma"/>
                <a:cs typeface="Tahoma"/>
              </a:rPr>
              <a:t>ต</a:t>
            </a:r>
            <a:r>
              <a:rPr dirty="0" sz="2400" spc="-550" b="1">
                <a:solidFill>
                  <a:srgbClr val="00AF50"/>
                </a:solidFill>
                <a:latin typeface="Tahoma"/>
                <a:cs typeface="Tahoma"/>
              </a:rPr>
              <a:t>ว</a:t>
            </a:r>
            <a:r>
              <a:rPr dirty="0" sz="2400" spc="-385" b="1">
                <a:solidFill>
                  <a:srgbClr val="00AF50"/>
                </a:solidFill>
                <a:latin typeface="Tahoma"/>
                <a:cs typeface="Tahoma"/>
              </a:rPr>
              <a:t>เ</a:t>
            </a:r>
            <a:r>
              <a:rPr dirty="0" sz="2400" spc="-790" b="1">
                <a:solidFill>
                  <a:srgbClr val="00AF50"/>
                </a:solidFill>
                <a:latin typeface="Tahoma"/>
                <a:cs typeface="Tahoma"/>
              </a:rPr>
              <a:t>ข</a:t>
            </a:r>
            <a:r>
              <a:rPr dirty="0" sz="2400" spc="-1145" b="1">
                <a:solidFill>
                  <a:srgbClr val="00AF50"/>
                </a:solidFill>
                <a:latin typeface="Tahoma"/>
                <a:cs typeface="Tahoma"/>
              </a:rPr>
              <a:t>า</a:t>
            </a:r>
            <a:r>
              <a:rPr dirty="0" sz="2400" b="1">
                <a:solidFill>
                  <a:srgbClr val="00AF50"/>
                </a:solidFill>
                <a:latin typeface="Tahoma"/>
                <a:cs typeface="Tahoma"/>
              </a:rPr>
              <a:t>้</a:t>
            </a:r>
            <a:r>
              <a:rPr dirty="0" sz="2400" spc="-18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775" b="1">
                <a:solidFill>
                  <a:srgbClr val="00AF50"/>
                </a:solidFill>
                <a:latin typeface="Tahoma"/>
                <a:cs typeface="Tahoma"/>
              </a:rPr>
              <a:t>ก</a:t>
            </a:r>
            <a:r>
              <a:rPr dirty="0" sz="2400" spc="-1510" b="1">
                <a:solidFill>
                  <a:srgbClr val="00AF50"/>
                </a:solidFill>
                <a:latin typeface="Tahoma"/>
                <a:cs typeface="Tahoma"/>
              </a:rPr>
              <a:t>บ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6550" y="5732475"/>
            <a:ext cx="12230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00" b="1">
                <a:solidFill>
                  <a:srgbClr val="00AF50"/>
                </a:solidFill>
                <a:latin typeface="Tahoma"/>
                <a:cs typeface="Tahoma"/>
              </a:rPr>
              <a:t>กจวตรประจาวน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84861" y="5791072"/>
            <a:ext cx="5050790" cy="803910"/>
            <a:chOff x="284861" y="5791072"/>
            <a:chExt cx="5050790" cy="803910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036" y="5794247"/>
              <a:ext cx="5044440" cy="7970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88036" y="5794247"/>
              <a:ext cx="5044440" cy="797560"/>
            </a:xfrm>
            <a:custGeom>
              <a:avLst/>
              <a:gdLst/>
              <a:ahLst/>
              <a:cxnLst/>
              <a:rect l="l" t="t" r="r" b="b"/>
              <a:pathLst>
                <a:path w="5044440" h="797559">
                  <a:moveTo>
                    <a:pt x="0" y="797051"/>
                  </a:moveTo>
                  <a:lnTo>
                    <a:pt x="5044440" y="797051"/>
                  </a:lnTo>
                  <a:lnTo>
                    <a:pt x="5044440" y="0"/>
                  </a:lnTo>
                  <a:lnTo>
                    <a:pt x="0" y="0"/>
                  </a:lnTo>
                  <a:lnTo>
                    <a:pt x="0" y="797051"/>
                  </a:lnTo>
                  <a:close/>
                </a:path>
              </a:pathLst>
            </a:custGeom>
            <a:ln w="6349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67080" y="5732170"/>
            <a:ext cx="488886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4465" algn="l"/>
              </a:tabLst>
            </a:pPr>
            <a:r>
              <a:rPr dirty="0" sz="2000" spc="-409" b="1">
                <a:latin typeface="Tahoma"/>
                <a:cs typeface="Tahoma"/>
              </a:rPr>
              <a:t>ทุกย่างต้องใช้เวลา	</a:t>
            </a:r>
            <a:r>
              <a:rPr dirty="0" sz="2000" spc="-505" b="1">
                <a:latin typeface="Tahoma"/>
                <a:cs typeface="Tahoma"/>
              </a:rPr>
              <a:t>ความสม่˚าเสมอในทกุ</a:t>
            </a:r>
            <a:r>
              <a:rPr dirty="0" sz="2000" spc="245" b="1">
                <a:latin typeface="Tahoma"/>
                <a:cs typeface="Tahoma"/>
              </a:rPr>
              <a:t> </a:t>
            </a:r>
            <a:r>
              <a:rPr dirty="0" sz="2000" spc="-525" b="1">
                <a:latin typeface="Tahoma"/>
                <a:cs typeface="Tahoma"/>
              </a:rPr>
              <a:t>ๆวนั</a:t>
            </a:r>
            <a:r>
              <a:rPr dirty="0" sz="2000" spc="320" b="1">
                <a:latin typeface="Tahoma"/>
                <a:cs typeface="Tahoma"/>
              </a:rPr>
              <a:t> </a:t>
            </a:r>
            <a:r>
              <a:rPr dirty="0" sz="2000" spc="-615" b="1">
                <a:latin typeface="Tahoma"/>
                <a:cs typeface="Tahoma"/>
              </a:rPr>
              <a:t>คอื</a:t>
            </a:r>
            <a:r>
              <a:rPr dirty="0" sz="2000" spc="260" b="1">
                <a:latin typeface="Tahoma"/>
                <a:cs typeface="Tahoma"/>
              </a:rPr>
              <a:t> </a:t>
            </a:r>
            <a:r>
              <a:rPr dirty="0" sz="2000" spc="-530" b="1">
                <a:latin typeface="Tahoma"/>
                <a:cs typeface="Tahoma"/>
              </a:rPr>
              <a:t>การเยยี</a:t>
            </a:r>
            <a:r>
              <a:rPr dirty="0" sz="2000" spc="200" b="1">
                <a:latin typeface="Tahoma"/>
                <a:cs typeface="Tahoma"/>
              </a:rPr>
              <a:t> </a:t>
            </a:r>
            <a:r>
              <a:rPr dirty="0" sz="2000" spc="-445" b="1">
                <a:latin typeface="Tahoma"/>
                <a:cs typeface="Tahoma"/>
              </a:rPr>
              <a:t>วยาร่างกายให้ด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7080" y="5961379"/>
            <a:ext cx="4886960" cy="55689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 marR="5080">
              <a:lnSpc>
                <a:spcPct val="74000"/>
              </a:lnSpc>
              <a:spcBef>
                <a:spcPts val="725"/>
              </a:spcBef>
              <a:tabLst>
                <a:tab pos="4511675" algn="l"/>
              </a:tabLst>
            </a:pPr>
            <a:r>
              <a:rPr dirty="0" sz="2000" spc="-580" b="1">
                <a:latin typeface="Tahoma"/>
                <a:cs typeface="Tahoma"/>
              </a:rPr>
              <a:t>ข</a:t>
            </a:r>
            <a:r>
              <a:rPr dirty="0" sz="2000" spc="-1315" b="1">
                <a:latin typeface="Tahoma"/>
                <a:cs typeface="Tahoma"/>
              </a:rPr>
              <a:t>น</a:t>
            </a:r>
            <a:r>
              <a:rPr dirty="0" sz="2000" b="1">
                <a:latin typeface="Tahoma"/>
                <a:cs typeface="Tahoma"/>
              </a:rPr>
              <a:t>้</a:t>
            </a:r>
            <a:r>
              <a:rPr dirty="0" sz="2000" spc="285" b="1">
                <a:latin typeface="Tahoma"/>
                <a:cs typeface="Tahoma"/>
              </a:rPr>
              <a:t> </a:t>
            </a:r>
            <a:r>
              <a:rPr dirty="0" sz="2000" spc="-275" b="1">
                <a:latin typeface="Tahoma"/>
                <a:cs typeface="Tahoma"/>
              </a:rPr>
              <a:t>เ</a:t>
            </a:r>
            <a:r>
              <a:rPr dirty="0" sz="2000" spc="-509" b="1">
                <a:latin typeface="Tahoma"/>
                <a:cs typeface="Tahoma"/>
              </a:rPr>
              <a:t>ร</a:t>
            </a:r>
            <a:r>
              <a:rPr dirty="0" sz="2000" b="1">
                <a:latin typeface="Tahoma"/>
                <a:cs typeface="Tahoma"/>
              </a:rPr>
              <a:t>ื</a:t>
            </a:r>
            <a:r>
              <a:rPr dirty="0" sz="2000" spc="80" b="1">
                <a:latin typeface="Tahoma"/>
                <a:cs typeface="Tahoma"/>
              </a:rPr>
              <a:t>่</a:t>
            </a:r>
            <a:r>
              <a:rPr dirty="0" sz="2000" spc="-535" b="1">
                <a:latin typeface="Tahoma"/>
                <a:cs typeface="Tahoma"/>
              </a:rPr>
              <a:t>อย</a:t>
            </a:r>
            <a:r>
              <a:rPr dirty="0" sz="2000" spc="-445" b="1">
                <a:latin typeface="Tahoma"/>
                <a:cs typeface="Tahoma"/>
              </a:rPr>
              <a:t>ๆ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spc="-500" b="1">
                <a:latin typeface="Tahoma"/>
                <a:cs typeface="Tahoma"/>
              </a:rPr>
              <a:t>ห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580" b="1">
                <a:latin typeface="Tahoma"/>
                <a:cs typeface="Tahoma"/>
              </a:rPr>
              <a:t>ค</a:t>
            </a:r>
            <a:r>
              <a:rPr dirty="0" sz="2000" spc="-345" b="1">
                <a:latin typeface="Tahoma"/>
                <a:cs typeface="Tahoma"/>
              </a:rPr>
              <a:t>ว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470" b="1">
                <a:latin typeface="Tahoma"/>
                <a:cs typeface="Tahoma"/>
              </a:rPr>
              <a:t>ม</a:t>
            </a:r>
            <a:r>
              <a:rPr dirty="0" sz="2000" spc="-535" b="1">
                <a:latin typeface="Tahoma"/>
                <a:cs typeface="Tahoma"/>
              </a:rPr>
              <a:t>ส</a:t>
            </a:r>
            <a:r>
              <a:rPr dirty="0" sz="2000" spc="80" b="1">
                <a:latin typeface="Tahoma"/>
                <a:cs typeface="Tahoma"/>
              </a:rPr>
              <a:t>ุ</a:t>
            </a:r>
            <a:r>
              <a:rPr dirty="0" sz="2000" spc="-575" b="1">
                <a:latin typeface="Tahoma"/>
                <a:cs typeface="Tahoma"/>
              </a:rPr>
              <a:t>ข</a:t>
            </a:r>
            <a:r>
              <a:rPr dirty="0" sz="2000" spc="-484" b="1">
                <a:latin typeface="Tahoma"/>
                <a:cs typeface="Tahoma"/>
              </a:rPr>
              <a:t>จ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595" b="1">
                <a:latin typeface="Tahoma"/>
                <a:cs typeface="Tahoma"/>
              </a:rPr>
              <a:t>ก</a:t>
            </a:r>
            <a:r>
              <a:rPr dirty="0" sz="2000" spc="-509" b="1">
                <a:latin typeface="Tahoma"/>
                <a:cs typeface="Tahoma"/>
              </a:rPr>
              <a:t>ส</a:t>
            </a:r>
            <a:r>
              <a:rPr dirty="0" sz="2000" b="1">
                <a:latin typeface="Tahoma"/>
                <a:cs typeface="Tahoma"/>
              </a:rPr>
              <a:t>่</a:t>
            </a:r>
            <a:r>
              <a:rPr dirty="0" sz="2000" spc="60" b="1">
                <a:latin typeface="Tahoma"/>
                <a:cs typeface="Tahoma"/>
              </a:rPr>
              <a:t>ิ</a:t>
            </a:r>
            <a:r>
              <a:rPr dirty="0" sz="2000" spc="-445" b="1">
                <a:latin typeface="Tahoma"/>
                <a:cs typeface="Tahoma"/>
              </a:rPr>
              <a:t>ง</a:t>
            </a:r>
            <a:r>
              <a:rPr dirty="0" sz="2000" spc="-360" b="1">
                <a:latin typeface="Tahoma"/>
                <a:cs typeface="Tahoma"/>
              </a:rPr>
              <a:t>ร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480" b="1">
                <a:latin typeface="Tahoma"/>
                <a:cs typeface="Tahoma"/>
              </a:rPr>
              <a:t>บ</a:t>
            </a:r>
            <a:r>
              <a:rPr dirty="0" sz="2000" spc="-540" b="1">
                <a:latin typeface="Tahoma"/>
                <a:cs typeface="Tahoma"/>
              </a:rPr>
              <a:t>ต</a:t>
            </a:r>
            <a:r>
              <a:rPr dirty="0" sz="2000" spc="-1275" b="1">
                <a:latin typeface="Tahoma"/>
                <a:cs typeface="Tahoma"/>
              </a:rPr>
              <a:t>ส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spc="240" b="1">
                <a:latin typeface="Tahoma"/>
                <a:cs typeface="Tahoma"/>
              </a:rPr>
              <a:t> </a:t>
            </a:r>
            <a:r>
              <a:rPr dirty="0" sz="2000" spc="-575" b="1">
                <a:latin typeface="Tahoma"/>
                <a:cs typeface="Tahoma"/>
              </a:rPr>
              <a:t>ข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445" b="1">
                <a:latin typeface="Tahoma"/>
                <a:cs typeface="Tahoma"/>
              </a:rPr>
              <a:t>ง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360" b="1">
                <a:latin typeface="Tahoma"/>
                <a:cs typeface="Tahoma"/>
              </a:rPr>
              <a:t>ร</a:t>
            </a:r>
            <a:r>
              <a:rPr dirty="0" sz="2000" spc="-500" b="1">
                <a:latin typeface="Tahoma"/>
                <a:cs typeface="Tahoma"/>
              </a:rPr>
              <a:t>า</a:t>
            </a:r>
            <a:r>
              <a:rPr dirty="0" sz="2000" spc="-475" b="1">
                <a:latin typeface="Tahoma"/>
                <a:cs typeface="Tahoma"/>
              </a:rPr>
              <a:t>ไ</a:t>
            </a:r>
            <a:r>
              <a:rPr dirty="0" sz="2000" spc="-625" b="1">
                <a:latin typeface="Tahoma"/>
                <a:cs typeface="Tahoma"/>
              </a:rPr>
              <a:t>ด</a:t>
            </a:r>
            <a:r>
              <a:rPr dirty="0" sz="2000" spc="70" b="1">
                <a:latin typeface="Tahoma"/>
                <a:cs typeface="Tahoma"/>
              </a:rPr>
              <a:t>้</a:t>
            </a:r>
            <a:r>
              <a:rPr dirty="0" sz="2000" spc="-345" b="1">
                <a:latin typeface="Tahoma"/>
                <a:cs typeface="Tahoma"/>
              </a:rPr>
              <a:t>เ</a:t>
            </a:r>
            <a:r>
              <a:rPr dirty="0" sz="2000" spc="-450" b="1">
                <a:latin typeface="Tahoma"/>
                <a:cs typeface="Tahoma"/>
              </a:rPr>
              <a:t>ส</a:t>
            </a:r>
            <a:r>
              <a:rPr dirty="0" sz="2000" spc="-470" b="1">
                <a:latin typeface="Tahoma"/>
                <a:cs typeface="Tahoma"/>
              </a:rPr>
              <a:t>ม</a:t>
            </a:r>
            <a:r>
              <a:rPr dirty="0" sz="2000" spc="-500" b="1">
                <a:latin typeface="Tahoma"/>
                <a:cs typeface="Tahoma"/>
              </a:rPr>
              <a:t>อ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spc="-640" b="1">
                <a:latin typeface="Tahoma"/>
                <a:cs typeface="Tahoma"/>
              </a:rPr>
              <a:t>ค</a:t>
            </a:r>
            <a:r>
              <a:rPr dirty="0" sz="2000" spc="55" b="1">
                <a:latin typeface="Tahoma"/>
                <a:cs typeface="Tahoma"/>
              </a:rPr>
              <a:t>่</a:t>
            </a:r>
            <a:r>
              <a:rPr dirty="0" sz="2000" spc="-484" b="1">
                <a:latin typeface="Tahoma"/>
                <a:cs typeface="Tahoma"/>
              </a:rPr>
              <a:t>อยๆป</a:t>
            </a:r>
            <a:r>
              <a:rPr dirty="0" sz="2000" spc="-445" b="1">
                <a:latin typeface="Tahoma"/>
                <a:cs typeface="Tahoma"/>
              </a:rPr>
              <a:t>ร</a:t>
            </a:r>
            <a:r>
              <a:rPr dirty="0" sz="2000" spc="30" b="1">
                <a:latin typeface="Tahoma"/>
                <a:cs typeface="Tahoma"/>
              </a:rPr>
              <a:t>ั</a:t>
            </a:r>
            <a:r>
              <a:rPr dirty="0" sz="2000" spc="-475" b="1">
                <a:latin typeface="Tahoma"/>
                <a:cs typeface="Tahoma"/>
              </a:rPr>
              <a:t>บ</a:t>
            </a:r>
            <a:r>
              <a:rPr dirty="0" sz="2000" spc="-540" b="1">
                <a:latin typeface="Tahoma"/>
                <a:cs typeface="Tahoma"/>
              </a:rPr>
              <a:t>ต</a:t>
            </a:r>
            <a:r>
              <a:rPr dirty="0" sz="2000" spc="-1050" b="1">
                <a:latin typeface="Tahoma"/>
                <a:cs typeface="Tahoma"/>
              </a:rPr>
              <a:t>ว</a:t>
            </a:r>
            <a:r>
              <a:rPr dirty="0" sz="2000" b="1">
                <a:latin typeface="Tahoma"/>
                <a:cs typeface="Tahoma"/>
              </a:rPr>
              <a:t>ั</a:t>
            </a:r>
            <a:r>
              <a:rPr dirty="0" sz="2000" b="1">
                <a:latin typeface="Tahoma"/>
                <a:cs typeface="Tahoma"/>
              </a:rPr>
              <a:t>	</a:t>
            </a:r>
            <a:r>
              <a:rPr dirty="0" sz="2000" spc="-495" b="1">
                <a:latin typeface="Tahoma"/>
                <a:cs typeface="Tahoma"/>
              </a:rPr>
              <a:t>แ</a:t>
            </a:r>
            <a:r>
              <a:rPr dirty="0" sz="2000" spc="-420" b="1">
                <a:latin typeface="Tahoma"/>
                <a:cs typeface="Tahoma"/>
              </a:rPr>
              <a:t>ร</a:t>
            </a:r>
            <a:r>
              <a:rPr dirty="0" sz="2000" spc="-380" b="1">
                <a:latin typeface="Tahoma"/>
                <a:cs typeface="Tahoma"/>
              </a:rPr>
              <a:t>กๆ  </a:t>
            </a:r>
            <a:r>
              <a:rPr dirty="0" sz="2000" spc="-434" b="1">
                <a:latin typeface="Tahoma"/>
                <a:cs typeface="Tahoma"/>
              </a:rPr>
              <a:t>อาจจะเหนื่อยง่ายแต่เดยวกด็</a:t>
            </a:r>
            <a:r>
              <a:rPr dirty="0" sz="2000" spc="-380" b="1">
                <a:latin typeface="Tahoma"/>
                <a:cs typeface="Tahoma"/>
              </a:rPr>
              <a:t> </a:t>
            </a:r>
            <a:r>
              <a:rPr dirty="0" sz="2000" spc="-695" b="1">
                <a:latin typeface="Tahoma"/>
                <a:cs typeface="Tahoma"/>
              </a:rPr>
              <a:t>ขี</a:t>
            </a:r>
            <a:r>
              <a:rPr dirty="0" sz="2000" spc="229" b="1">
                <a:latin typeface="Tahoma"/>
                <a:cs typeface="Tahoma"/>
              </a:rPr>
              <a:t> </a:t>
            </a:r>
            <a:r>
              <a:rPr dirty="0" sz="2000" spc="-660" b="1">
                <a:latin typeface="Tahoma"/>
                <a:cs typeface="Tahoma"/>
              </a:rPr>
              <a:t>น้</a:t>
            </a:r>
            <a:r>
              <a:rPr dirty="0" sz="2000" spc="295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เอง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20583" y="3828288"/>
            <a:ext cx="1955292" cy="155600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078211" y="3810000"/>
            <a:ext cx="1557527" cy="156667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27075" y="239268"/>
            <a:ext cx="2872740" cy="287274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2860548" y="4078223"/>
            <a:ext cx="2603500" cy="1570355"/>
            <a:chOff x="2860548" y="4078223"/>
            <a:chExt cx="2603500" cy="1570355"/>
          </a:xfrm>
        </p:grpSpPr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59580" y="4256531"/>
              <a:ext cx="1203960" cy="12024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60548" y="4323587"/>
              <a:ext cx="858012" cy="10789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54019" y="4078223"/>
              <a:ext cx="1152601" cy="1569897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943762" y="3556761"/>
            <a:ext cx="4220210" cy="18618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2312670" marR="5080" indent="-88900">
              <a:lnSpc>
                <a:spcPct val="72900"/>
              </a:lnSpc>
              <a:spcBef>
                <a:spcPts val="880"/>
              </a:spcBef>
            </a:pPr>
            <a:r>
              <a:rPr dirty="0" sz="2400" spc="-590" b="1">
                <a:solidFill>
                  <a:srgbClr val="00AF50"/>
                </a:solidFill>
                <a:latin typeface="Tahoma"/>
                <a:cs typeface="Tahoma"/>
              </a:rPr>
              <a:t>กนสมนไพรและวตามินต่อ </a:t>
            </a:r>
            <a:r>
              <a:rPr dirty="0" sz="2400" spc="-69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590" b="1">
                <a:solidFill>
                  <a:srgbClr val="00AF50"/>
                </a:solidFill>
                <a:latin typeface="Tahoma"/>
                <a:cs typeface="Tahoma"/>
              </a:rPr>
              <a:t>ไดในปรมาณที่เหมาะสม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619760" algn="l"/>
              </a:tabLst>
            </a:pPr>
            <a:r>
              <a:rPr dirty="0" sz="2400" spc="-810" b="1">
                <a:solidFill>
                  <a:srgbClr val="00AF50"/>
                </a:solidFill>
                <a:latin typeface="Tahoma"/>
                <a:cs typeface="Tahoma"/>
              </a:rPr>
              <a:t>พ</a:t>
            </a:r>
            <a:r>
              <a:rPr dirty="0" sz="2400" spc="-770" b="1">
                <a:solidFill>
                  <a:srgbClr val="00AF50"/>
                </a:solidFill>
                <a:latin typeface="Tahoma"/>
                <a:cs typeface="Tahoma"/>
              </a:rPr>
              <a:t>ก</a:t>
            </a:r>
            <a:r>
              <a:rPr dirty="0" sz="2400" spc="-795" b="1">
                <a:solidFill>
                  <a:srgbClr val="00AF50"/>
                </a:solidFill>
                <a:latin typeface="Tahoma"/>
                <a:cs typeface="Tahoma"/>
              </a:rPr>
              <a:t>ผ</a:t>
            </a:r>
            <a:r>
              <a:rPr dirty="0" sz="2400" spc="-640" b="1">
                <a:solidFill>
                  <a:srgbClr val="00AF50"/>
                </a:solidFill>
                <a:latin typeface="Tahoma"/>
                <a:cs typeface="Tahoma"/>
              </a:rPr>
              <a:t>อ</a:t>
            </a:r>
            <a:r>
              <a:rPr dirty="0" sz="2400" spc="-2525" b="1">
                <a:solidFill>
                  <a:srgbClr val="00AF50"/>
                </a:solidFill>
                <a:latin typeface="Tahoma"/>
                <a:cs typeface="Tahoma"/>
              </a:rPr>
              <a:t>น</a:t>
            </a:r>
            <a:r>
              <a:rPr dirty="0" sz="2400" b="1">
                <a:solidFill>
                  <a:srgbClr val="00AF50"/>
                </a:solidFill>
                <a:latin typeface="Tahoma"/>
                <a:cs typeface="Tahoma"/>
              </a:rPr>
              <a:t>่	</a:t>
            </a:r>
            <a:r>
              <a:rPr dirty="0" sz="2400" spc="-625" b="1">
                <a:solidFill>
                  <a:srgbClr val="00AF50"/>
                </a:solidFill>
                <a:latin typeface="Tahoma"/>
                <a:cs typeface="Tahoma"/>
              </a:rPr>
              <a:t>มากๆ</a:t>
            </a:r>
            <a:r>
              <a:rPr dirty="0" sz="2400" spc="-17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640" b="1">
                <a:solidFill>
                  <a:srgbClr val="00AF50"/>
                </a:solidFill>
                <a:latin typeface="Tahoma"/>
                <a:cs typeface="Tahoma"/>
              </a:rPr>
              <a:t>แ</a:t>
            </a:r>
            <a:r>
              <a:rPr dirty="0" sz="2400" spc="-660" b="1">
                <a:solidFill>
                  <a:srgbClr val="00AF50"/>
                </a:solidFill>
                <a:latin typeface="Tahoma"/>
                <a:cs typeface="Tahoma"/>
              </a:rPr>
              <a:t>ล</a:t>
            </a:r>
            <a:r>
              <a:rPr dirty="0" sz="2400" spc="-409" b="1">
                <a:solidFill>
                  <a:srgbClr val="00AF50"/>
                </a:solidFill>
                <a:latin typeface="Tahoma"/>
                <a:cs typeface="Tahoma"/>
              </a:rPr>
              <a:t>ะ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07186" y="5294172"/>
            <a:ext cx="1512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55" b="1">
                <a:solidFill>
                  <a:srgbClr val="00AF50"/>
                </a:solidFill>
                <a:latin typeface="Tahoma"/>
                <a:cs typeface="Tahoma"/>
              </a:rPr>
              <a:t>ยงแยกหองกกตวอยู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02419" y="5452973"/>
            <a:ext cx="28340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3240" algn="l"/>
              </a:tabLst>
            </a:pPr>
            <a:r>
              <a:rPr dirty="0" sz="2400" b="1">
                <a:solidFill>
                  <a:srgbClr val="00AF50"/>
                </a:solidFill>
                <a:latin typeface="Tahoma"/>
                <a:cs typeface="Tahoma"/>
              </a:rPr>
              <a:t>ั	</a:t>
            </a:r>
            <a:r>
              <a:rPr dirty="0" sz="2400" spc="-640" b="1">
                <a:solidFill>
                  <a:srgbClr val="00AF50"/>
                </a:solidFill>
                <a:latin typeface="Tahoma"/>
                <a:cs typeface="Tahoma"/>
              </a:rPr>
              <a:t>ติดตามผลการรกษาและรบสาย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54078" y="5732475"/>
            <a:ext cx="27330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2630" algn="l"/>
              </a:tabLst>
            </a:pPr>
            <a:r>
              <a:rPr dirty="0" sz="2400" b="1">
                <a:solidFill>
                  <a:srgbClr val="00AF50"/>
                </a:solidFill>
                <a:latin typeface="Tahoma"/>
                <a:cs typeface="Tahoma"/>
              </a:rPr>
              <a:t>ั	</a:t>
            </a:r>
            <a:r>
              <a:rPr dirty="0" sz="2400" spc="-615" b="1">
                <a:solidFill>
                  <a:srgbClr val="00AF50"/>
                </a:solidFill>
                <a:latin typeface="Tahoma"/>
                <a:cs typeface="Tahoma"/>
              </a:rPr>
              <a:t>ติดตามการรกษาดวยนะคะ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08903" y="3851147"/>
            <a:ext cx="1574292" cy="1530095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367444" y="5440171"/>
            <a:ext cx="5079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236595" algn="l"/>
              </a:tabLst>
            </a:pPr>
            <a:r>
              <a:rPr dirty="0" baseline="26620" sz="3600" b="1">
                <a:solidFill>
                  <a:srgbClr val="00AF50"/>
                </a:solidFill>
                <a:latin typeface="Tahoma"/>
                <a:cs typeface="Tahoma"/>
              </a:rPr>
              <a:t>่	</a:t>
            </a:r>
            <a:r>
              <a:rPr dirty="0" sz="1600" spc="-65" b="1">
                <a:solidFill>
                  <a:srgbClr val="00AF50"/>
                </a:solidFill>
                <a:latin typeface="Tahoma"/>
                <a:cs typeface="Tahoma"/>
              </a:rPr>
              <a:t>Breathing</a:t>
            </a:r>
            <a:r>
              <a:rPr dirty="0" sz="1600" spc="-4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-45" b="1">
                <a:solidFill>
                  <a:srgbClr val="00AF50"/>
                </a:solidFill>
                <a:latin typeface="Tahoma"/>
                <a:cs typeface="Tahoma"/>
              </a:rPr>
              <a:t>Exercise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31851" y="5700471"/>
            <a:ext cx="18935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9290" algn="l"/>
              </a:tabLst>
            </a:pPr>
            <a:r>
              <a:rPr dirty="0" baseline="4166" sz="3000" b="1">
                <a:latin typeface="Tahoma"/>
                <a:cs typeface="Tahoma"/>
              </a:rPr>
              <a:t>ี	</a:t>
            </a:r>
            <a:r>
              <a:rPr dirty="0" sz="2400" spc="-405" b="1">
                <a:solidFill>
                  <a:srgbClr val="00AF50"/>
                </a:solidFill>
                <a:latin typeface="Tahoma"/>
                <a:cs typeface="Tahoma"/>
              </a:rPr>
              <a:t>ฟ</a:t>
            </a:r>
            <a:r>
              <a:rPr dirty="0" baseline="1157" sz="3600" spc="-607" b="1">
                <a:solidFill>
                  <a:srgbClr val="00AF50"/>
                </a:solidFill>
                <a:latin typeface="Tahoma"/>
                <a:cs typeface="Tahoma"/>
              </a:rPr>
              <a:t>้</a:t>
            </a:r>
            <a:r>
              <a:rPr dirty="0" sz="2400" spc="-405" b="1">
                <a:solidFill>
                  <a:srgbClr val="00AF50"/>
                </a:solidFill>
                <a:latin typeface="Tahoma"/>
                <a:cs typeface="Tahoma"/>
              </a:rPr>
              <a:t>ื</a:t>
            </a:r>
            <a:r>
              <a:rPr dirty="0" sz="2400" spc="-45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765" b="1">
                <a:solidFill>
                  <a:srgbClr val="00AF50"/>
                </a:solidFill>
                <a:latin typeface="Tahoma"/>
                <a:cs typeface="Tahoma"/>
              </a:rPr>
              <a:t>นฟปู</a:t>
            </a:r>
            <a:r>
              <a:rPr dirty="0" sz="2400" spc="22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740" b="1">
                <a:solidFill>
                  <a:srgbClr val="00AF50"/>
                </a:solidFill>
                <a:latin typeface="Tahoma"/>
                <a:cs typeface="Tahoma"/>
              </a:rPr>
              <a:t>อดกนั</a:t>
            </a:r>
            <a:r>
              <a:rPr dirty="0" sz="2400" spc="20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2400" spc="-520" b="1">
                <a:solidFill>
                  <a:srgbClr val="00AF50"/>
                </a:solidFill>
                <a:latin typeface="Tahoma"/>
                <a:cs typeface="Tahoma"/>
              </a:rPr>
              <a:t>นะ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14</a:t>
            </a:r>
            <a:endParaRPr sz="1000">
              <a:latin typeface="Verdana"/>
              <a:cs typeface="Verdan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49773" y="6274282"/>
            <a:ext cx="1382395" cy="292201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6525514" y="6280696"/>
            <a:ext cx="321945" cy="288290"/>
            <a:chOff x="6525514" y="6280696"/>
            <a:chExt cx="321945" cy="288290"/>
          </a:xfrm>
        </p:grpSpPr>
        <p:sp>
          <p:nvSpPr>
            <p:cNvPr id="48" name="object 48"/>
            <p:cNvSpPr/>
            <p:nvPr/>
          </p:nvSpPr>
          <p:spPr>
            <a:xfrm>
              <a:off x="6539738" y="6294386"/>
              <a:ext cx="179705" cy="274955"/>
            </a:xfrm>
            <a:custGeom>
              <a:avLst/>
              <a:gdLst/>
              <a:ahLst/>
              <a:cxnLst/>
              <a:rect l="l" t="t" r="r" b="b"/>
              <a:pathLst>
                <a:path w="179704" h="274954">
                  <a:moveTo>
                    <a:pt x="179578" y="2730"/>
                  </a:moveTo>
                  <a:lnTo>
                    <a:pt x="176784" y="0"/>
                  </a:lnTo>
                  <a:lnTo>
                    <a:pt x="2781" y="0"/>
                  </a:lnTo>
                  <a:lnTo>
                    <a:pt x="0" y="2730"/>
                  </a:lnTo>
                  <a:lnTo>
                    <a:pt x="0" y="55067"/>
                  </a:lnTo>
                  <a:lnTo>
                    <a:pt x="2781" y="57797"/>
                  </a:lnTo>
                  <a:lnTo>
                    <a:pt x="103378" y="57797"/>
                  </a:lnTo>
                  <a:lnTo>
                    <a:pt x="11811" y="244983"/>
                  </a:lnTo>
                  <a:lnTo>
                    <a:pt x="11036" y="246443"/>
                  </a:lnTo>
                  <a:lnTo>
                    <a:pt x="11036" y="248119"/>
                  </a:lnTo>
                  <a:lnTo>
                    <a:pt x="12065" y="251180"/>
                  </a:lnTo>
                  <a:lnTo>
                    <a:pt x="13208" y="252437"/>
                  </a:lnTo>
                  <a:lnTo>
                    <a:pt x="14605" y="253149"/>
                  </a:lnTo>
                  <a:lnTo>
                    <a:pt x="58661" y="274510"/>
                  </a:lnTo>
                  <a:lnTo>
                    <a:pt x="62357" y="273253"/>
                  </a:lnTo>
                  <a:lnTo>
                    <a:pt x="63754" y="270230"/>
                  </a:lnTo>
                  <a:lnTo>
                    <a:pt x="69024" y="259422"/>
                  </a:lnTo>
                  <a:lnTo>
                    <a:pt x="178943" y="34251"/>
                  </a:lnTo>
                  <a:lnTo>
                    <a:pt x="179324" y="33426"/>
                  </a:lnTo>
                  <a:lnTo>
                    <a:pt x="179578" y="32512"/>
                  </a:lnTo>
                  <a:lnTo>
                    <a:pt x="179578" y="12192"/>
                  </a:lnTo>
                  <a:lnTo>
                    <a:pt x="179578" y="2730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531610" y="6286792"/>
              <a:ext cx="167640" cy="261620"/>
            </a:xfrm>
            <a:custGeom>
              <a:avLst/>
              <a:gdLst/>
              <a:ahLst/>
              <a:cxnLst/>
              <a:rect l="l" t="t" r="r" b="b"/>
              <a:pathLst>
                <a:path w="167640" h="261620">
                  <a:moveTo>
                    <a:pt x="167386" y="0"/>
                  </a:moveTo>
                  <a:lnTo>
                    <a:pt x="0" y="0"/>
                  </a:lnTo>
                  <a:lnTo>
                    <a:pt x="0" y="45592"/>
                  </a:lnTo>
                  <a:lnTo>
                    <a:pt x="107061" y="45592"/>
                  </a:lnTo>
                  <a:lnTo>
                    <a:pt x="11303" y="241566"/>
                  </a:lnTo>
                  <a:lnTo>
                    <a:pt x="52197" y="261467"/>
                  </a:lnTo>
                  <a:lnTo>
                    <a:pt x="167386" y="25488"/>
                  </a:lnTo>
                  <a:lnTo>
                    <a:pt x="167386" y="0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531610" y="6286792"/>
              <a:ext cx="167640" cy="261620"/>
            </a:xfrm>
            <a:custGeom>
              <a:avLst/>
              <a:gdLst/>
              <a:ahLst/>
              <a:cxnLst/>
              <a:rect l="l" t="t" r="r" b="b"/>
              <a:pathLst>
                <a:path w="167640" h="261620">
                  <a:moveTo>
                    <a:pt x="0" y="0"/>
                  </a:moveTo>
                  <a:lnTo>
                    <a:pt x="167386" y="0"/>
                  </a:lnTo>
                  <a:lnTo>
                    <a:pt x="167386" y="25488"/>
                  </a:lnTo>
                  <a:lnTo>
                    <a:pt x="52197" y="261467"/>
                  </a:lnTo>
                  <a:lnTo>
                    <a:pt x="11303" y="241566"/>
                  </a:lnTo>
                  <a:lnTo>
                    <a:pt x="107061" y="45592"/>
                  </a:lnTo>
                  <a:lnTo>
                    <a:pt x="0" y="45592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32905" y="6419752"/>
              <a:ext cx="114426" cy="69922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6982586" y="6274282"/>
            <a:ext cx="383540" cy="287655"/>
            <a:chOff x="6982586" y="6274282"/>
            <a:chExt cx="383540" cy="287655"/>
          </a:xfrm>
        </p:grpSpPr>
        <p:sp>
          <p:nvSpPr>
            <p:cNvPr id="53" name="object 53"/>
            <p:cNvSpPr/>
            <p:nvPr/>
          </p:nvSpPr>
          <p:spPr>
            <a:xfrm>
              <a:off x="6996557" y="6287973"/>
              <a:ext cx="369570" cy="273685"/>
            </a:xfrm>
            <a:custGeom>
              <a:avLst/>
              <a:gdLst/>
              <a:ahLst/>
              <a:cxnLst/>
              <a:rect l="l" t="t" r="r" b="b"/>
              <a:pathLst>
                <a:path w="369570" h="273684">
                  <a:moveTo>
                    <a:pt x="113157" y="9144"/>
                  </a:moveTo>
                  <a:lnTo>
                    <a:pt x="110490" y="6413"/>
                  </a:lnTo>
                  <a:lnTo>
                    <a:pt x="32385" y="6413"/>
                  </a:lnTo>
                  <a:lnTo>
                    <a:pt x="30353" y="7505"/>
                  </a:lnTo>
                  <a:lnTo>
                    <a:pt x="29210" y="9309"/>
                  </a:lnTo>
                  <a:lnTo>
                    <a:pt x="0" y="56794"/>
                  </a:lnTo>
                  <a:lnTo>
                    <a:pt x="0" y="59156"/>
                  </a:lnTo>
                  <a:lnTo>
                    <a:pt x="1016" y="61087"/>
                  </a:lnTo>
                  <a:lnTo>
                    <a:pt x="2159" y="63017"/>
                  </a:lnTo>
                  <a:lnTo>
                    <a:pt x="4191" y="64211"/>
                  </a:lnTo>
                  <a:lnTo>
                    <a:pt x="52832" y="64211"/>
                  </a:lnTo>
                  <a:lnTo>
                    <a:pt x="52832" y="270929"/>
                  </a:lnTo>
                  <a:lnTo>
                    <a:pt x="55499" y="273659"/>
                  </a:lnTo>
                  <a:lnTo>
                    <a:pt x="110490" y="273659"/>
                  </a:lnTo>
                  <a:lnTo>
                    <a:pt x="113157" y="270929"/>
                  </a:lnTo>
                  <a:lnTo>
                    <a:pt x="113157" y="261467"/>
                  </a:lnTo>
                  <a:lnTo>
                    <a:pt x="113157" y="18605"/>
                  </a:lnTo>
                  <a:lnTo>
                    <a:pt x="113157" y="9144"/>
                  </a:lnTo>
                  <a:close/>
                </a:path>
                <a:path w="369570" h="273684">
                  <a:moveTo>
                    <a:pt x="369062" y="218567"/>
                  </a:moveTo>
                  <a:lnTo>
                    <a:pt x="369011" y="166890"/>
                  </a:lnTo>
                  <a:lnTo>
                    <a:pt x="366268" y="164198"/>
                  </a:lnTo>
                  <a:lnTo>
                    <a:pt x="346329" y="164198"/>
                  </a:lnTo>
                  <a:lnTo>
                    <a:pt x="346329" y="12192"/>
                  </a:lnTo>
                  <a:lnTo>
                    <a:pt x="346329" y="2730"/>
                  </a:lnTo>
                  <a:lnTo>
                    <a:pt x="343662" y="0"/>
                  </a:lnTo>
                  <a:lnTo>
                    <a:pt x="289814" y="0"/>
                  </a:lnTo>
                  <a:lnTo>
                    <a:pt x="287909" y="1003"/>
                  </a:lnTo>
                  <a:lnTo>
                    <a:pt x="286639" y="2895"/>
                  </a:lnTo>
                  <a:lnTo>
                    <a:pt x="286639" y="104584"/>
                  </a:lnTo>
                  <a:lnTo>
                    <a:pt x="286639" y="164198"/>
                  </a:lnTo>
                  <a:lnTo>
                    <a:pt x="245999" y="164198"/>
                  </a:lnTo>
                  <a:lnTo>
                    <a:pt x="286639" y="104584"/>
                  </a:lnTo>
                  <a:lnTo>
                    <a:pt x="286639" y="2895"/>
                  </a:lnTo>
                  <a:lnTo>
                    <a:pt x="176364" y="166928"/>
                  </a:lnTo>
                  <a:lnTo>
                    <a:pt x="175641" y="167894"/>
                  </a:lnTo>
                  <a:lnTo>
                    <a:pt x="175463" y="168719"/>
                  </a:lnTo>
                  <a:lnTo>
                    <a:pt x="175387" y="218567"/>
                  </a:lnTo>
                  <a:lnTo>
                    <a:pt x="178054" y="221297"/>
                  </a:lnTo>
                  <a:lnTo>
                    <a:pt x="286639" y="221297"/>
                  </a:lnTo>
                  <a:lnTo>
                    <a:pt x="286639" y="270929"/>
                  </a:lnTo>
                  <a:lnTo>
                    <a:pt x="289433" y="273659"/>
                  </a:lnTo>
                  <a:lnTo>
                    <a:pt x="343662" y="273659"/>
                  </a:lnTo>
                  <a:lnTo>
                    <a:pt x="346329" y="270929"/>
                  </a:lnTo>
                  <a:lnTo>
                    <a:pt x="346329" y="261467"/>
                  </a:lnTo>
                  <a:lnTo>
                    <a:pt x="346329" y="221297"/>
                  </a:lnTo>
                  <a:lnTo>
                    <a:pt x="366268" y="221297"/>
                  </a:lnTo>
                  <a:lnTo>
                    <a:pt x="369062" y="218567"/>
                  </a:lnTo>
                  <a:close/>
                </a:path>
              </a:pathLst>
            </a:custGeom>
            <a:solidFill>
              <a:srgbClr val="0E63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988682" y="6280378"/>
              <a:ext cx="356870" cy="261620"/>
            </a:xfrm>
            <a:custGeom>
              <a:avLst/>
              <a:gdLst/>
              <a:ahLst/>
              <a:cxnLst/>
              <a:rect l="l" t="t" r="r" b="b"/>
              <a:pathLst>
                <a:path w="356870" h="261620">
                  <a:moveTo>
                    <a:pt x="333883" y="209092"/>
                  </a:moveTo>
                  <a:lnTo>
                    <a:pt x="286385" y="209092"/>
                  </a:lnTo>
                  <a:lnTo>
                    <a:pt x="286385" y="261454"/>
                  </a:lnTo>
                  <a:lnTo>
                    <a:pt x="333883" y="261454"/>
                  </a:lnTo>
                  <a:lnTo>
                    <a:pt x="333883" y="209092"/>
                  </a:lnTo>
                  <a:close/>
                </a:path>
                <a:path w="356870" h="261620">
                  <a:moveTo>
                    <a:pt x="333883" y="0"/>
                  </a:moveTo>
                  <a:lnTo>
                    <a:pt x="285496" y="0"/>
                  </a:lnTo>
                  <a:lnTo>
                    <a:pt x="175133" y="164185"/>
                  </a:lnTo>
                  <a:lnTo>
                    <a:pt x="175133" y="209092"/>
                  </a:lnTo>
                  <a:lnTo>
                    <a:pt x="356616" y="209092"/>
                  </a:lnTo>
                  <a:lnTo>
                    <a:pt x="356616" y="164185"/>
                  </a:lnTo>
                  <a:lnTo>
                    <a:pt x="228219" y="164185"/>
                  </a:lnTo>
                  <a:lnTo>
                    <a:pt x="286385" y="78714"/>
                  </a:lnTo>
                  <a:lnTo>
                    <a:pt x="333883" y="78714"/>
                  </a:lnTo>
                  <a:lnTo>
                    <a:pt x="333883" y="0"/>
                  </a:lnTo>
                  <a:close/>
                </a:path>
                <a:path w="356870" h="261620">
                  <a:moveTo>
                    <a:pt x="333883" y="78714"/>
                  </a:moveTo>
                  <a:lnTo>
                    <a:pt x="286385" y="78714"/>
                  </a:lnTo>
                  <a:lnTo>
                    <a:pt x="286385" y="164185"/>
                  </a:lnTo>
                  <a:lnTo>
                    <a:pt x="333883" y="164185"/>
                  </a:lnTo>
                  <a:lnTo>
                    <a:pt x="333883" y="78714"/>
                  </a:lnTo>
                  <a:close/>
                </a:path>
                <a:path w="356870" h="261620">
                  <a:moveTo>
                    <a:pt x="100838" y="6413"/>
                  </a:moveTo>
                  <a:lnTo>
                    <a:pt x="28194" y="6413"/>
                  </a:lnTo>
                  <a:lnTo>
                    <a:pt x="0" y="52006"/>
                  </a:lnTo>
                  <a:lnTo>
                    <a:pt x="52577" y="52006"/>
                  </a:lnTo>
                  <a:lnTo>
                    <a:pt x="52577" y="261454"/>
                  </a:lnTo>
                  <a:lnTo>
                    <a:pt x="100838" y="261454"/>
                  </a:lnTo>
                  <a:lnTo>
                    <a:pt x="100838" y="6413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988682" y="6280378"/>
              <a:ext cx="356870" cy="261620"/>
            </a:xfrm>
            <a:custGeom>
              <a:avLst/>
              <a:gdLst/>
              <a:ahLst/>
              <a:cxnLst/>
              <a:rect l="l" t="t" r="r" b="b"/>
              <a:pathLst>
                <a:path w="356870" h="261620">
                  <a:moveTo>
                    <a:pt x="286385" y="78714"/>
                  </a:moveTo>
                  <a:lnTo>
                    <a:pt x="228219" y="164185"/>
                  </a:lnTo>
                  <a:lnTo>
                    <a:pt x="286385" y="164185"/>
                  </a:lnTo>
                  <a:lnTo>
                    <a:pt x="286385" y="78714"/>
                  </a:lnTo>
                  <a:close/>
                </a:path>
                <a:path w="356870" h="261620">
                  <a:moveTo>
                    <a:pt x="28194" y="6413"/>
                  </a:moveTo>
                  <a:lnTo>
                    <a:pt x="100838" y="6413"/>
                  </a:lnTo>
                  <a:lnTo>
                    <a:pt x="100838" y="261454"/>
                  </a:lnTo>
                  <a:lnTo>
                    <a:pt x="52577" y="261454"/>
                  </a:lnTo>
                  <a:lnTo>
                    <a:pt x="52577" y="52006"/>
                  </a:lnTo>
                  <a:lnTo>
                    <a:pt x="0" y="52006"/>
                  </a:lnTo>
                  <a:lnTo>
                    <a:pt x="28194" y="6413"/>
                  </a:lnTo>
                  <a:close/>
                </a:path>
                <a:path w="356870" h="261620">
                  <a:moveTo>
                    <a:pt x="285496" y="0"/>
                  </a:moveTo>
                  <a:lnTo>
                    <a:pt x="333883" y="0"/>
                  </a:lnTo>
                  <a:lnTo>
                    <a:pt x="333883" y="164185"/>
                  </a:lnTo>
                  <a:lnTo>
                    <a:pt x="356616" y="164185"/>
                  </a:lnTo>
                  <a:lnTo>
                    <a:pt x="356616" y="209092"/>
                  </a:lnTo>
                  <a:lnTo>
                    <a:pt x="333883" y="209092"/>
                  </a:lnTo>
                  <a:lnTo>
                    <a:pt x="333883" y="261454"/>
                  </a:lnTo>
                  <a:lnTo>
                    <a:pt x="286385" y="261454"/>
                  </a:lnTo>
                  <a:lnTo>
                    <a:pt x="286385" y="209092"/>
                  </a:lnTo>
                  <a:lnTo>
                    <a:pt x="175133" y="209092"/>
                  </a:lnTo>
                  <a:lnTo>
                    <a:pt x="175133" y="164185"/>
                  </a:lnTo>
                  <a:lnTo>
                    <a:pt x="285496" y="0"/>
                  </a:lnTo>
                  <a:close/>
                </a:path>
              </a:pathLst>
            </a:custGeom>
            <a:ln w="12192">
              <a:solidFill>
                <a:srgbClr val="0E637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6" name="object 5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478394" y="6269418"/>
            <a:ext cx="3997452" cy="3612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80505" y="3220085"/>
            <a:ext cx="5240020" cy="737870"/>
            <a:chOff x="6580505" y="3220085"/>
            <a:chExt cx="5240020" cy="737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3680" y="3223260"/>
              <a:ext cx="5233416" cy="7315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83680" y="3223260"/>
              <a:ext cx="5233670" cy="731520"/>
            </a:xfrm>
            <a:custGeom>
              <a:avLst/>
              <a:gdLst/>
              <a:ahLst/>
              <a:cxnLst/>
              <a:rect l="l" t="t" r="r" b="b"/>
              <a:pathLst>
                <a:path w="5233670" h="731520">
                  <a:moveTo>
                    <a:pt x="0" y="121919"/>
                  </a:moveTo>
                  <a:lnTo>
                    <a:pt x="9584" y="74473"/>
                  </a:lnTo>
                  <a:lnTo>
                    <a:pt x="35718" y="35718"/>
                  </a:lnTo>
                  <a:lnTo>
                    <a:pt x="74473" y="9584"/>
                  </a:lnTo>
                  <a:lnTo>
                    <a:pt x="121920" y="0"/>
                  </a:lnTo>
                  <a:lnTo>
                    <a:pt x="5111496" y="0"/>
                  </a:lnTo>
                  <a:lnTo>
                    <a:pt x="5158942" y="9584"/>
                  </a:lnTo>
                  <a:lnTo>
                    <a:pt x="5197697" y="35718"/>
                  </a:lnTo>
                  <a:lnTo>
                    <a:pt x="5223831" y="74473"/>
                  </a:lnTo>
                  <a:lnTo>
                    <a:pt x="5233416" y="121919"/>
                  </a:lnTo>
                  <a:lnTo>
                    <a:pt x="5233416" y="609600"/>
                  </a:lnTo>
                  <a:lnTo>
                    <a:pt x="5223831" y="657046"/>
                  </a:lnTo>
                  <a:lnTo>
                    <a:pt x="5197697" y="695801"/>
                  </a:lnTo>
                  <a:lnTo>
                    <a:pt x="5158942" y="721935"/>
                  </a:lnTo>
                  <a:lnTo>
                    <a:pt x="5111496" y="731519"/>
                  </a:lnTo>
                  <a:lnTo>
                    <a:pt x="121920" y="731519"/>
                  </a:lnTo>
                  <a:lnTo>
                    <a:pt x="74473" y="721935"/>
                  </a:lnTo>
                  <a:lnTo>
                    <a:pt x="35718" y="695801"/>
                  </a:lnTo>
                  <a:lnTo>
                    <a:pt x="9584" y="657046"/>
                  </a:lnTo>
                  <a:lnTo>
                    <a:pt x="0" y="609600"/>
                  </a:lnTo>
                  <a:lnTo>
                    <a:pt x="0" y="121919"/>
                  </a:lnTo>
                  <a:close/>
                </a:path>
              </a:pathLst>
            </a:custGeom>
            <a:ln w="6349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231760" y="3322396"/>
            <a:ext cx="415036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35" b="1">
                <a:latin typeface="Tahoma"/>
                <a:cs typeface="Tahoma"/>
              </a:rPr>
              <a:t>Pos</a:t>
            </a:r>
            <a:r>
              <a:rPr dirty="0" sz="3200" spc="-160" b="1">
                <a:latin typeface="Tahoma"/>
                <a:cs typeface="Tahoma"/>
              </a:rPr>
              <a:t>t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275" b="1">
                <a:latin typeface="Tahoma"/>
                <a:cs typeface="Tahoma"/>
              </a:rPr>
              <a:t>C</a:t>
            </a:r>
            <a:r>
              <a:rPr dirty="0" sz="3200" spc="300" b="1">
                <a:latin typeface="Tahoma"/>
                <a:cs typeface="Tahoma"/>
              </a:rPr>
              <a:t>O</a:t>
            </a:r>
            <a:r>
              <a:rPr dirty="0" sz="3200" spc="-229" b="1">
                <a:latin typeface="Tahoma"/>
                <a:cs typeface="Tahoma"/>
              </a:rPr>
              <a:t>VI</a:t>
            </a:r>
            <a:r>
              <a:rPr dirty="0" sz="3200" spc="-295" b="1">
                <a:latin typeface="Tahoma"/>
                <a:cs typeface="Tahoma"/>
              </a:rPr>
              <a:t>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385" b="1">
                <a:latin typeface="Tahoma"/>
                <a:cs typeface="Tahoma"/>
              </a:rPr>
              <a:t>r</a:t>
            </a:r>
            <a:r>
              <a:rPr dirty="0" sz="3200" spc="40" b="1">
                <a:latin typeface="Tahoma"/>
                <a:cs typeface="Tahoma"/>
              </a:rPr>
              <a:t>ecovery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4129" y="4565777"/>
            <a:ext cx="2747010" cy="4437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443098" y="4975605"/>
            <a:ext cx="2969260" cy="94996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just" marL="12700" marR="5080">
              <a:lnSpc>
                <a:spcPct val="70900"/>
              </a:lnSpc>
              <a:spcBef>
                <a:spcPts val="725"/>
              </a:spcBef>
            </a:pPr>
            <a:r>
              <a:rPr dirty="0" sz="1800" spc="-405" b="1">
                <a:latin typeface="Tahoma"/>
                <a:cs typeface="Tahoma"/>
              </a:rPr>
              <a:t>การทเราแยกกกตัวรักษามาเป็</a:t>
            </a:r>
            <a:r>
              <a:rPr dirty="0" sz="1800" spc="-400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นระยะเวลานึง </a:t>
            </a:r>
            <a:r>
              <a:rPr dirty="0" sz="1800" spc="-395" b="1">
                <a:latin typeface="Tahoma"/>
                <a:cs typeface="Tahoma"/>
              </a:rPr>
              <a:t>และ </a:t>
            </a:r>
            <a:r>
              <a:rPr dirty="0" sz="1800" spc="-390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หากมีอาการเยอะ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2000" spc="-355" b="1">
                <a:solidFill>
                  <a:srgbClr val="FF0000"/>
                </a:solidFill>
                <a:latin typeface="Tahoma"/>
                <a:cs typeface="Tahoma"/>
              </a:rPr>
              <a:t>เราจะต้องใช้ </a:t>
            </a:r>
            <a:r>
              <a:rPr dirty="0" sz="2000" spc="-395" b="1">
                <a:solidFill>
                  <a:srgbClr val="FF0000"/>
                </a:solidFill>
                <a:latin typeface="Tahoma"/>
                <a:cs typeface="Tahoma"/>
              </a:rPr>
              <a:t>เวลาในการ 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5" b="1">
                <a:solidFill>
                  <a:srgbClr val="FF0000"/>
                </a:solidFill>
                <a:latin typeface="Tahoma"/>
                <a:cs typeface="Tahoma"/>
              </a:rPr>
              <a:t>กระชับความสัมพันธ์กับครอบครัวและคน 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85" b="1">
                <a:solidFill>
                  <a:srgbClr val="FF0000"/>
                </a:solidFill>
                <a:latin typeface="Tahoma"/>
                <a:cs typeface="Tahoma"/>
              </a:rPr>
              <a:t>รอบข้างด้วย</a:t>
            </a:r>
            <a:r>
              <a:rPr dirty="0" sz="2000" spc="-2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ไวรัสโควิดไม่ได้มีผลแค่ต่อทาง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3098" y="5837935"/>
            <a:ext cx="29565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20" b="1">
                <a:latin typeface="Tahoma"/>
                <a:cs typeface="Tahoma"/>
              </a:rPr>
              <a:t>ร่</a:t>
            </a:r>
            <a:r>
              <a:rPr dirty="0" sz="1800" spc="-320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างกาย</a:t>
            </a:r>
            <a:r>
              <a:rPr dirty="0" sz="1800" spc="-10" b="1">
                <a:latin typeface="Tahoma"/>
                <a:cs typeface="Tahoma"/>
              </a:rPr>
              <a:t> </a:t>
            </a:r>
            <a:r>
              <a:rPr dirty="0" sz="1800" spc="-375" b="1">
                <a:latin typeface="Tahoma"/>
                <a:cs typeface="Tahoma"/>
              </a:rPr>
              <a:t>ในหลายๆกรณี</a:t>
            </a:r>
            <a:r>
              <a:rPr dirty="0" sz="1800" spc="-20" b="1">
                <a:latin typeface="Tahoma"/>
                <a:cs typeface="Tahoma"/>
              </a:rPr>
              <a:t> </a:t>
            </a:r>
            <a:r>
              <a:rPr dirty="0" sz="1800" spc="-300" b="1">
                <a:latin typeface="Tahoma"/>
                <a:cs typeface="Tahoma"/>
              </a:rPr>
              <a:t>เราอาจจะยังมีความ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098" y="6058001"/>
            <a:ext cx="2951480" cy="51308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6350">
              <a:lnSpc>
                <a:spcPct val="77800"/>
              </a:lnSpc>
              <a:spcBef>
                <a:spcPts val="580"/>
              </a:spcBef>
            </a:pPr>
            <a:r>
              <a:rPr dirty="0" sz="1800" spc="-360" b="1">
                <a:latin typeface="Tahoma"/>
                <a:cs typeface="Tahoma"/>
              </a:rPr>
              <a:t>กระวายกระวายอยู่ช่วงนึงหลงั</a:t>
            </a:r>
            <a:r>
              <a:rPr dirty="0" sz="1800" spc="-355" b="1">
                <a:latin typeface="Tahoma"/>
                <a:cs typeface="Tahoma"/>
              </a:rPr>
              <a:t> </a:t>
            </a:r>
            <a:r>
              <a:rPr dirty="0" sz="1800" spc="-465" b="1">
                <a:latin typeface="Tahoma"/>
                <a:cs typeface="Tahoma"/>
              </a:rPr>
              <a:t>หาย</a:t>
            </a:r>
            <a:r>
              <a:rPr dirty="0" sz="1800" spc="-459" b="1">
                <a:latin typeface="Tahoma"/>
                <a:cs typeface="Tahoma"/>
              </a:rPr>
              <a:t> </a:t>
            </a:r>
            <a:r>
              <a:rPr dirty="0" sz="1800" spc="-350" b="1">
                <a:latin typeface="Tahoma"/>
                <a:cs typeface="Tahoma"/>
              </a:rPr>
              <a:t>ดังน้ันการใช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370" b="1">
                <a:latin typeface="Tahoma"/>
                <a:cs typeface="Tahoma"/>
              </a:rPr>
              <a:t>เวลาร่วมกนจะช่วยได้เยอะมากค่ะ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90226" y="4293819"/>
            <a:ext cx="1635760" cy="144526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just" marL="12700" marR="5080">
              <a:lnSpc>
                <a:spcPct val="83500"/>
              </a:lnSpc>
              <a:spcBef>
                <a:spcPts val="455"/>
              </a:spcBef>
            </a:pPr>
            <a:r>
              <a:rPr dirty="0" sz="1800" spc="-400" b="1">
                <a:latin typeface="Tahoma"/>
                <a:cs typeface="Tahoma"/>
              </a:rPr>
              <a:t>ถ้าท˚าได้ต่อไป</a:t>
            </a:r>
            <a:r>
              <a:rPr dirty="0" sz="1800" spc="-395" b="1">
                <a:latin typeface="Tahoma"/>
                <a:cs typeface="Tahoma"/>
              </a:rPr>
              <a:t> </a:t>
            </a:r>
            <a:r>
              <a:rPr dirty="0" sz="1800" spc="-450" b="1">
                <a:latin typeface="Tahoma"/>
                <a:cs typeface="Tahoma"/>
              </a:rPr>
              <a:t>พกขวดน˚้า </a:t>
            </a:r>
            <a:r>
              <a:rPr dirty="0" sz="1800" spc="-445" b="1">
                <a:latin typeface="Tahoma"/>
                <a:cs typeface="Tahoma"/>
              </a:rPr>
              <a:t> </a:t>
            </a:r>
            <a:r>
              <a:rPr dirty="0" sz="1800" spc="-310" b="1">
                <a:latin typeface="Tahoma"/>
                <a:cs typeface="Tahoma"/>
              </a:rPr>
              <a:t>ตัวเองออกจากบ้านเลย </a:t>
            </a:r>
            <a:r>
              <a:rPr dirty="0" sz="1800" spc="-305" b="1">
                <a:latin typeface="Tahoma"/>
                <a:cs typeface="Tahoma"/>
              </a:rPr>
              <a:t> </a:t>
            </a:r>
            <a:r>
              <a:rPr dirty="0" sz="1800" spc="-280" b="1">
                <a:latin typeface="Tahoma"/>
                <a:cs typeface="Tahoma"/>
              </a:rPr>
              <a:t>อย่าเดินถือแก้วที่ไม่</a:t>
            </a:r>
            <a:r>
              <a:rPr dirty="0" sz="1800" spc="210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มีฝา </a:t>
            </a:r>
            <a:r>
              <a:rPr dirty="0" sz="1800" spc="-509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ปิ </a:t>
            </a:r>
            <a:r>
              <a:rPr dirty="0" sz="1800" spc="-375" b="1">
                <a:latin typeface="Tahoma"/>
                <a:cs typeface="Tahoma"/>
              </a:rPr>
              <a:t>ดนานๆถ้าไปงานประชุม </a:t>
            </a:r>
            <a:r>
              <a:rPr dirty="0" sz="1800" spc="-370" b="1">
                <a:latin typeface="Tahoma"/>
                <a:cs typeface="Tahoma"/>
              </a:rPr>
              <a:t> </a:t>
            </a:r>
            <a:r>
              <a:rPr dirty="0" sz="1800" spc="-254" b="1">
                <a:latin typeface="Tahoma"/>
                <a:cs typeface="Tahoma"/>
              </a:rPr>
              <a:t>ทางที่ดี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กินน˚้าร้ </a:t>
            </a:r>
            <a:r>
              <a:rPr dirty="0" sz="1800" spc="-375" b="1">
                <a:latin typeface="Tahoma"/>
                <a:cs typeface="Tahoma"/>
              </a:rPr>
              <a:t>อน</a:t>
            </a:r>
            <a:r>
              <a:rPr dirty="0" sz="1800" spc="-370" b="1">
                <a:latin typeface="Tahoma"/>
                <a:cs typeface="Tahoma"/>
              </a:rPr>
              <a:t> </a:t>
            </a:r>
            <a:r>
              <a:rPr dirty="0" sz="1800" spc="-330" b="1">
                <a:latin typeface="Tahoma"/>
                <a:cs typeface="Tahoma"/>
              </a:rPr>
              <a:t>และ </a:t>
            </a:r>
            <a:r>
              <a:rPr dirty="0" sz="1800" spc="-32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เอาขวดน˚าไปเองจะดีทสี่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ุด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831" y="411480"/>
            <a:ext cx="1498092" cy="168859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0831" y="2557272"/>
            <a:ext cx="1612392" cy="161086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0831" y="4625340"/>
            <a:ext cx="1612392" cy="161086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19671" y="4085844"/>
            <a:ext cx="2555748" cy="24338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69023" y="338327"/>
            <a:ext cx="5010912" cy="27462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73768" y="4472940"/>
            <a:ext cx="458724" cy="141732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63823" y="2679192"/>
            <a:ext cx="1589404" cy="23710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511298" y="2860040"/>
            <a:ext cx="2894965" cy="1507490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algn="just" marL="12700" marR="5080">
              <a:lnSpc>
                <a:spcPct val="84300"/>
              </a:lnSpc>
              <a:spcBef>
                <a:spcPts val="439"/>
              </a:spcBef>
            </a:pPr>
            <a:r>
              <a:rPr dirty="0" sz="1800" spc="-315" b="1">
                <a:latin typeface="Tahoma"/>
                <a:cs typeface="Tahoma"/>
              </a:rPr>
              <a:t>ยังต้องระมัดระวังตัวไปตามเดิมก่อน</a:t>
            </a:r>
            <a:r>
              <a:rPr dirty="0" sz="1800" spc="-310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เพราะถ้า </a:t>
            </a:r>
            <a:r>
              <a:rPr dirty="0" sz="1800" spc="-335" b="1">
                <a:latin typeface="Tahoma"/>
                <a:cs typeface="Tahoma"/>
              </a:rPr>
              <a:t> </a:t>
            </a:r>
            <a:r>
              <a:rPr dirty="0" sz="2000" spc="-440" b="1">
                <a:solidFill>
                  <a:srgbClr val="FF0000"/>
                </a:solidFill>
                <a:latin typeface="Tahoma"/>
                <a:cs typeface="Tahoma"/>
              </a:rPr>
              <a:t>เราไปเจอไวรัสโควดิ</a:t>
            </a:r>
            <a:r>
              <a:rPr dirty="0" sz="2000" spc="-434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80" b="1">
                <a:solidFill>
                  <a:srgbClr val="FF0000"/>
                </a:solidFill>
                <a:latin typeface="Tahoma"/>
                <a:cs typeface="Tahoma"/>
              </a:rPr>
              <a:t>สายพนั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45" b="1">
                <a:solidFill>
                  <a:srgbClr val="FF0000"/>
                </a:solidFill>
                <a:latin typeface="Tahoma"/>
                <a:cs typeface="Tahoma"/>
              </a:rPr>
              <a:t>ธ์ุใหม่ก็อาจจะ </a:t>
            </a:r>
            <a:r>
              <a:rPr dirty="0" sz="2000" spc="-5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405" b="1">
                <a:solidFill>
                  <a:srgbClr val="FF0000"/>
                </a:solidFill>
                <a:latin typeface="Tahoma"/>
                <a:cs typeface="Tahoma"/>
              </a:rPr>
              <a:t>มีโอกาสกลับมาติดได้อีก</a:t>
            </a:r>
            <a:r>
              <a:rPr dirty="0" sz="2000" spc="-4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00" b="1">
                <a:latin typeface="Tahoma"/>
                <a:cs typeface="Tahoma"/>
              </a:rPr>
              <a:t>ทางที่ดีคือ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ติดตาม </a:t>
            </a:r>
            <a:r>
              <a:rPr dirty="0" sz="1800" spc="-375" b="1">
                <a:latin typeface="Tahoma"/>
                <a:cs typeface="Tahoma"/>
              </a:rPr>
              <a:t> </a:t>
            </a:r>
            <a:r>
              <a:rPr dirty="0" sz="1800" spc="-315" b="1">
                <a:latin typeface="Tahoma"/>
                <a:cs typeface="Tahoma"/>
              </a:rPr>
              <a:t>ข่าวสารและอาจจะเข้ารับวัคซีนเมื่อถึงโอกาส </a:t>
            </a:r>
            <a:r>
              <a:rPr dirty="0" sz="1800" spc="-310" b="1">
                <a:latin typeface="Tahoma"/>
                <a:cs typeface="Tahoma"/>
              </a:rPr>
              <a:t> </a:t>
            </a:r>
            <a:r>
              <a:rPr dirty="0" sz="1800" spc="-315" b="1">
                <a:latin typeface="Tahoma"/>
                <a:cs typeface="Tahoma"/>
              </a:rPr>
              <a:t>ดูแลตัวเองให้ดีก่อนก็นับว่าช่วยสังคมได้เยอะ </a:t>
            </a:r>
            <a:r>
              <a:rPr dirty="0" sz="1800" spc="-310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แล้วค่ะ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98013" y="677926"/>
            <a:ext cx="1980564" cy="23710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438780" y="857834"/>
            <a:ext cx="2896235" cy="151955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12700" marR="5080">
              <a:lnSpc>
                <a:spcPct val="85100"/>
              </a:lnSpc>
              <a:spcBef>
                <a:spcPts val="425"/>
              </a:spcBef>
            </a:pPr>
            <a:r>
              <a:rPr dirty="0" sz="1800" spc="-360" b="1">
                <a:latin typeface="Tahoma"/>
                <a:cs typeface="Tahoma"/>
              </a:rPr>
              <a:t>หลงัจากรักษาเสร็จ</a:t>
            </a:r>
            <a:r>
              <a:rPr dirty="0" sz="1800" spc="-355" b="1">
                <a:latin typeface="Tahoma"/>
                <a:cs typeface="Tahoma"/>
              </a:rPr>
              <a:t> </a:t>
            </a:r>
            <a:r>
              <a:rPr dirty="0" sz="1800" spc="-385" b="1">
                <a:latin typeface="Tahoma"/>
                <a:cs typeface="Tahoma"/>
              </a:rPr>
              <a:t>หมอกจะนัดเราไป</a:t>
            </a:r>
            <a:r>
              <a:rPr dirty="0" sz="1800" spc="-380" b="1"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ติดตามม </a:t>
            </a:r>
            <a:r>
              <a:rPr dirty="0" sz="1800" spc="-385" b="1">
                <a:latin typeface="Tahoma"/>
                <a:cs typeface="Tahoma"/>
              </a:rPr>
              <a:t> </a:t>
            </a:r>
            <a:r>
              <a:rPr dirty="0" sz="1800" spc="-409" b="1">
                <a:latin typeface="Tahoma"/>
                <a:cs typeface="Tahoma"/>
              </a:rPr>
              <a:t>ผลการรักษาซึ่งกต็</a:t>
            </a:r>
            <a:r>
              <a:rPr dirty="0" sz="1800" spc="-405" b="1">
                <a:latin typeface="Tahoma"/>
                <a:cs typeface="Tahoma"/>
              </a:rPr>
              <a:t> </a:t>
            </a:r>
            <a:r>
              <a:rPr dirty="0" sz="1800" spc="-355" b="1">
                <a:latin typeface="Tahoma"/>
                <a:cs typeface="Tahoma"/>
              </a:rPr>
              <a:t>้องไปตามนัดนะคะ</a:t>
            </a:r>
            <a:r>
              <a:rPr dirty="0" sz="1800" spc="-350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ส่วนใหญ่ </a:t>
            </a:r>
            <a:r>
              <a:rPr dirty="0" sz="1800" spc="-360" b="1">
                <a:latin typeface="Tahoma"/>
                <a:cs typeface="Tahoma"/>
              </a:rPr>
              <a:t> </a:t>
            </a:r>
            <a:r>
              <a:rPr dirty="0" sz="1800" spc="-345" b="1">
                <a:latin typeface="Tahoma"/>
                <a:cs typeface="Tahoma"/>
              </a:rPr>
              <a:t>อาการจะไม่กลับมาอีก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305" b="1">
                <a:latin typeface="Tahoma"/>
                <a:cs typeface="Tahoma"/>
              </a:rPr>
              <a:t>เพราะว่าร่างกายเริ่มม </a:t>
            </a:r>
            <a:r>
              <a:rPr dirty="0" sz="1800" spc="-300" b="1">
                <a:latin typeface="Tahoma"/>
                <a:cs typeface="Tahoma"/>
              </a:rPr>
              <a:t> </a:t>
            </a:r>
            <a:r>
              <a:rPr dirty="0" sz="1800" spc="-275" b="1">
                <a:latin typeface="Tahoma"/>
                <a:cs typeface="Tahoma"/>
              </a:rPr>
              <a:t>ภูมิคุ้มกันแล้ว </a:t>
            </a:r>
            <a:r>
              <a:rPr dirty="0" sz="2000" spc="-390" b="1">
                <a:solidFill>
                  <a:srgbClr val="FF0000"/>
                </a:solidFill>
                <a:latin typeface="Tahoma"/>
                <a:cs typeface="Tahoma"/>
              </a:rPr>
              <a:t>หลังจากหายดีเกิน</a:t>
            </a:r>
            <a:r>
              <a:rPr dirty="0" sz="2000" spc="-3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615" b="1">
                <a:solidFill>
                  <a:srgbClr val="FF0000"/>
                </a:solidFill>
                <a:latin typeface="Tahoma"/>
                <a:cs typeface="Tahoma"/>
              </a:rPr>
              <a:t>2</a:t>
            </a:r>
            <a:r>
              <a:rPr dirty="0" sz="2000" spc="-1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80" b="1">
                <a:solidFill>
                  <a:srgbClr val="FF0000"/>
                </a:solidFill>
                <a:latin typeface="Tahoma"/>
                <a:cs typeface="Tahoma"/>
              </a:rPr>
              <a:t>อาทิตย์ </a:t>
            </a:r>
            <a:r>
              <a:rPr dirty="0" sz="2000" spc="-3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30" b="1">
                <a:solidFill>
                  <a:srgbClr val="FF0000"/>
                </a:solidFill>
                <a:latin typeface="Tahoma"/>
                <a:cs typeface="Tahoma"/>
              </a:rPr>
              <a:t>สามารถเริ่มบริจาค</a:t>
            </a:r>
            <a:r>
              <a:rPr dirty="0" sz="2000" spc="-3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370" b="1">
                <a:solidFill>
                  <a:srgbClr val="FF0000"/>
                </a:solidFill>
                <a:latin typeface="Tahoma"/>
                <a:cs typeface="Tahoma"/>
              </a:rPr>
              <a:t>พลาสมาได้ค่ะ</a:t>
            </a:r>
            <a:r>
              <a:rPr dirty="0" sz="2000" spc="-1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ถ้าม </a:t>
            </a:r>
            <a:r>
              <a:rPr dirty="0" sz="1800" spc="-335" b="1">
                <a:latin typeface="Tahoma"/>
                <a:cs typeface="Tahoma"/>
              </a:rPr>
              <a:t> </a:t>
            </a:r>
            <a:r>
              <a:rPr dirty="0" sz="1800" spc="-434" b="1">
                <a:latin typeface="Tahoma"/>
                <a:cs typeface="Tahoma"/>
              </a:rPr>
              <a:t>ภูมคิ</a:t>
            </a:r>
            <a:r>
              <a:rPr dirty="0" sz="1800" spc="-390" b="1">
                <a:latin typeface="Tahoma"/>
                <a:cs typeface="Tahoma"/>
              </a:rPr>
              <a:t> </a:t>
            </a:r>
            <a:r>
              <a:rPr dirty="0" sz="1800" spc="-365" b="1">
                <a:latin typeface="Tahoma"/>
                <a:cs typeface="Tahoma"/>
              </a:rPr>
              <a:t>ุ้มกนั</a:t>
            </a:r>
            <a:r>
              <a:rPr dirty="0" sz="1800" spc="-335" b="1">
                <a:latin typeface="Tahoma"/>
                <a:cs typeface="Tahoma"/>
              </a:rPr>
              <a:t> </a:t>
            </a:r>
            <a:r>
              <a:rPr dirty="0" sz="1800" spc="-420" b="1">
                <a:latin typeface="Tahoma"/>
                <a:cs typeface="Tahoma"/>
              </a:rPr>
              <a:t>สูงกจ็</a:t>
            </a:r>
            <a:r>
              <a:rPr dirty="0" sz="1800" spc="-370" b="1">
                <a:latin typeface="Tahoma"/>
                <a:cs typeface="Tahoma"/>
              </a:rPr>
              <a:t> </a:t>
            </a:r>
            <a:r>
              <a:rPr dirty="0" sz="1800" spc="-380" b="1">
                <a:latin typeface="Tahoma"/>
                <a:cs typeface="Tahoma"/>
              </a:rPr>
              <a:t>ะได้ช่วยคนอื่นๆได้อก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76181" y="5931814"/>
            <a:ext cx="27374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75" b="1">
                <a:solidFill>
                  <a:srgbClr val="00AF50"/>
                </a:solidFill>
                <a:latin typeface="Tahoma"/>
                <a:cs typeface="Tahoma"/>
              </a:rPr>
              <a:t>Stay</a:t>
            </a:r>
            <a:r>
              <a:rPr dirty="0" sz="1600" spc="-3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-25" b="1">
                <a:solidFill>
                  <a:srgbClr val="00AF50"/>
                </a:solidFill>
                <a:latin typeface="Tahoma"/>
                <a:cs typeface="Tahoma"/>
              </a:rPr>
              <a:t>hydrated</a:t>
            </a:r>
            <a:r>
              <a:rPr dirty="0" sz="160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20" b="1">
                <a:solidFill>
                  <a:srgbClr val="00AF50"/>
                </a:solidFill>
                <a:latin typeface="Tahoma"/>
                <a:cs typeface="Tahoma"/>
              </a:rPr>
              <a:t>and</a:t>
            </a:r>
            <a:r>
              <a:rPr dirty="0" sz="1600" spc="-2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5" b="1">
                <a:solidFill>
                  <a:srgbClr val="00AF50"/>
                </a:solidFill>
                <a:latin typeface="Tahoma"/>
                <a:cs typeface="Tahoma"/>
              </a:rPr>
              <a:t>practice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1594" y="6175654"/>
            <a:ext cx="63417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909695" algn="l"/>
              </a:tabLst>
            </a:pPr>
            <a:r>
              <a:rPr dirty="0" baseline="29320" sz="2700" b="1">
                <a:latin typeface="Tahoma"/>
                <a:cs typeface="Tahoma"/>
              </a:rPr>
              <a:t>้	</a:t>
            </a:r>
            <a:r>
              <a:rPr dirty="0" sz="1600" spc="-15" b="1">
                <a:solidFill>
                  <a:srgbClr val="00AF50"/>
                </a:solidFill>
                <a:latin typeface="Tahoma"/>
                <a:cs typeface="Tahoma"/>
              </a:rPr>
              <a:t>daily</a:t>
            </a:r>
            <a:r>
              <a:rPr dirty="0" sz="1600" spc="-25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-40" b="1">
                <a:solidFill>
                  <a:srgbClr val="00AF50"/>
                </a:solidFill>
                <a:latin typeface="Tahoma"/>
                <a:cs typeface="Tahoma"/>
              </a:rPr>
              <a:t>breathing</a:t>
            </a:r>
            <a:r>
              <a:rPr dirty="0" sz="1600" b="1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dirty="0" sz="1600" spc="-15" b="1">
                <a:solidFill>
                  <a:srgbClr val="00AF50"/>
                </a:solidFill>
                <a:latin typeface="Tahoma"/>
                <a:cs typeface="Tahoma"/>
              </a:rPr>
              <a:t>exercise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15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4217" y="405129"/>
            <a:ext cx="5455285" cy="3030220"/>
            <a:chOff x="3014217" y="405129"/>
            <a:chExt cx="5455285" cy="3030220"/>
          </a:xfrm>
        </p:grpSpPr>
        <p:sp>
          <p:nvSpPr>
            <p:cNvPr id="3" name="object 3"/>
            <p:cNvSpPr/>
            <p:nvPr/>
          </p:nvSpPr>
          <p:spPr>
            <a:xfrm>
              <a:off x="3020567" y="411479"/>
              <a:ext cx="5442585" cy="3017520"/>
            </a:xfrm>
            <a:custGeom>
              <a:avLst/>
              <a:gdLst/>
              <a:ahLst/>
              <a:cxnLst/>
              <a:rect l="l" t="t" r="r" b="b"/>
              <a:pathLst>
                <a:path w="5442584" h="3017520">
                  <a:moveTo>
                    <a:pt x="5442204" y="0"/>
                  </a:moveTo>
                  <a:lnTo>
                    <a:pt x="0" y="0"/>
                  </a:lnTo>
                  <a:lnTo>
                    <a:pt x="0" y="3017520"/>
                  </a:lnTo>
                  <a:lnTo>
                    <a:pt x="5442204" y="3017520"/>
                  </a:lnTo>
                  <a:lnTo>
                    <a:pt x="5442204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20567" y="411479"/>
              <a:ext cx="5442585" cy="3017520"/>
            </a:xfrm>
            <a:custGeom>
              <a:avLst/>
              <a:gdLst/>
              <a:ahLst/>
              <a:cxnLst/>
              <a:rect l="l" t="t" r="r" b="b"/>
              <a:pathLst>
                <a:path w="5442584" h="3017520">
                  <a:moveTo>
                    <a:pt x="0" y="3017520"/>
                  </a:moveTo>
                  <a:lnTo>
                    <a:pt x="5442204" y="3017520"/>
                  </a:lnTo>
                  <a:lnTo>
                    <a:pt x="5442204" y="0"/>
                  </a:lnTo>
                  <a:lnTo>
                    <a:pt x="0" y="0"/>
                  </a:lnTo>
                  <a:lnTo>
                    <a:pt x="0" y="3017520"/>
                  </a:lnTo>
                  <a:close/>
                </a:path>
              </a:pathLst>
            </a:custGeom>
            <a:ln w="1270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958" y="3511041"/>
            <a:ext cx="10799572" cy="5796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9564" y="553212"/>
            <a:ext cx="4884420" cy="27340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43859" y="4658995"/>
            <a:ext cx="4178808" cy="568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0059" y="4539996"/>
            <a:ext cx="2360676" cy="19293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0059" y="952500"/>
            <a:ext cx="2095500" cy="17129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06256" y="952500"/>
            <a:ext cx="2066544" cy="163372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74735" y="4539996"/>
            <a:ext cx="3659124" cy="192938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75126" y="5386832"/>
            <a:ext cx="3934460" cy="84645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just" marL="12700" marR="5080">
              <a:lnSpc>
                <a:spcPct val="84600"/>
              </a:lnSpc>
              <a:spcBef>
                <a:spcPts val="470"/>
              </a:spcBef>
            </a:pPr>
            <a:r>
              <a:rPr dirty="0" sz="2000" spc="-635" b="1">
                <a:latin typeface="Tahoma"/>
                <a:cs typeface="Tahoma"/>
              </a:rPr>
              <a:t>ให้กา˚</a:t>
            </a:r>
            <a:r>
              <a:rPr dirty="0" sz="2000" spc="10" b="1">
                <a:latin typeface="Tahoma"/>
                <a:cs typeface="Tahoma"/>
              </a:rPr>
              <a:t> </a:t>
            </a:r>
            <a:r>
              <a:rPr dirty="0" sz="2000" spc="-530" b="1">
                <a:latin typeface="Tahoma"/>
                <a:cs typeface="Tahoma"/>
              </a:rPr>
              <a:t>ลงั</a:t>
            </a:r>
            <a:r>
              <a:rPr dirty="0" sz="2000" spc="-525" b="1">
                <a:latin typeface="Tahoma"/>
                <a:cs typeface="Tahoma"/>
              </a:rPr>
              <a:t> </a:t>
            </a:r>
            <a:r>
              <a:rPr dirty="0" sz="2000" spc="-355" b="1">
                <a:latin typeface="Tahoma"/>
                <a:cs typeface="Tahoma"/>
              </a:rPr>
              <a:t>ใจผู้ป่ </a:t>
            </a:r>
            <a:r>
              <a:rPr dirty="0" sz="2000" spc="-470" b="1">
                <a:latin typeface="Tahoma"/>
                <a:cs typeface="Tahoma"/>
              </a:rPr>
              <a:t>วย</a:t>
            </a:r>
            <a:r>
              <a:rPr dirty="0" sz="2000" spc="-465" b="1">
                <a:latin typeface="Tahoma"/>
                <a:cs typeface="Tahoma"/>
              </a:rPr>
              <a:t> </a:t>
            </a:r>
            <a:r>
              <a:rPr dirty="0" sz="2000" spc="-625" b="1">
                <a:latin typeface="Tahoma"/>
                <a:cs typeface="Tahoma"/>
              </a:rPr>
              <a:t>ส่งกา˚</a:t>
            </a:r>
            <a:r>
              <a:rPr dirty="0" sz="2000" spc="15" b="1">
                <a:latin typeface="Tahoma"/>
                <a:cs typeface="Tahoma"/>
              </a:rPr>
              <a:t> </a:t>
            </a:r>
            <a:r>
              <a:rPr dirty="0" sz="2000" spc="-530" b="1">
                <a:latin typeface="Tahoma"/>
                <a:cs typeface="Tahoma"/>
              </a:rPr>
              <a:t>ลงั</a:t>
            </a:r>
            <a:r>
              <a:rPr dirty="0" sz="2000" spc="-525" b="1">
                <a:latin typeface="Tahoma"/>
                <a:cs typeface="Tahoma"/>
              </a:rPr>
              <a:t> </a:t>
            </a:r>
            <a:r>
              <a:rPr dirty="0" sz="2000" spc="-610" b="1">
                <a:latin typeface="Tahoma"/>
                <a:cs typeface="Tahoma"/>
              </a:rPr>
              <a:t>และของจา˚</a:t>
            </a:r>
            <a:r>
              <a:rPr dirty="0" sz="2000" spc="30" b="1">
                <a:latin typeface="Tahoma"/>
                <a:cs typeface="Tahoma"/>
              </a:rPr>
              <a:t> </a:t>
            </a:r>
            <a:r>
              <a:rPr dirty="0" sz="2000" spc="-360" b="1">
                <a:latin typeface="Tahoma"/>
                <a:cs typeface="Tahoma"/>
              </a:rPr>
              <a:t>เป็ </a:t>
            </a:r>
            <a:r>
              <a:rPr dirty="0" sz="2000" spc="-434" b="1">
                <a:latin typeface="Tahoma"/>
                <a:cs typeface="Tahoma"/>
              </a:rPr>
              <a:t>นช่วยทีมแพทย์และ </a:t>
            </a:r>
            <a:r>
              <a:rPr dirty="0" sz="2000" spc="-430" b="1">
                <a:latin typeface="Tahoma"/>
                <a:cs typeface="Tahoma"/>
              </a:rPr>
              <a:t> </a:t>
            </a:r>
            <a:r>
              <a:rPr dirty="0" sz="2000" spc="-535" b="1">
                <a:latin typeface="Tahoma"/>
                <a:cs typeface="Tahoma"/>
              </a:rPr>
              <a:t>พยาบาล</a:t>
            </a:r>
            <a:r>
              <a:rPr dirty="0" sz="2000" spc="-530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ในพืน้</a:t>
            </a:r>
            <a:r>
              <a:rPr dirty="0" sz="2000" spc="-484" b="1">
                <a:latin typeface="Tahoma"/>
                <a:cs typeface="Tahoma"/>
              </a:rPr>
              <a:t> </a:t>
            </a:r>
            <a:r>
              <a:rPr dirty="0" sz="2000" spc="-365" b="1">
                <a:latin typeface="Tahoma"/>
                <a:cs typeface="Tahoma"/>
              </a:rPr>
              <a:t>ที่ของเรา </a:t>
            </a:r>
            <a:r>
              <a:rPr dirty="0" sz="2000" spc="-459" b="1">
                <a:latin typeface="Tahoma"/>
                <a:cs typeface="Tahoma"/>
              </a:rPr>
              <a:t>และดูแลตวั</a:t>
            </a:r>
            <a:r>
              <a:rPr dirty="0" sz="2000" spc="-455" b="1">
                <a:latin typeface="Tahoma"/>
                <a:cs typeface="Tahoma"/>
              </a:rPr>
              <a:t> </a:t>
            </a:r>
            <a:r>
              <a:rPr dirty="0" sz="2000" spc="-430" b="1">
                <a:latin typeface="Tahoma"/>
                <a:cs typeface="Tahoma"/>
              </a:rPr>
              <a:t>เองและคนรอบข้างให้ </a:t>
            </a:r>
            <a:r>
              <a:rPr dirty="0" sz="2000" spc="-425" b="1">
                <a:latin typeface="Tahoma"/>
                <a:cs typeface="Tahoma"/>
              </a:rPr>
              <a:t> </a:t>
            </a:r>
            <a:r>
              <a:rPr dirty="0" sz="2000" spc="-490" b="1">
                <a:latin typeface="Tahoma"/>
                <a:cs typeface="Tahoma"/>
              </a:rPr>
              <a:t>ห่างไกลโควดิ</a:t>
            </a:r>
            <a:r>
              <a:rPr dirty="0" sz="2000" spc="-445" b="1">
                <a:latin typeface="Tahoma"/>
                <a:cs typeface="Tahoma"/>
              </a:rPr>
              <a:t> </a:t>
            </a:r>
            <a:r>
              <a:rPr dirty="0" sz="2000" spc="-420" b="1">
                <a:latin typeface="Tahoma"/>
                <a:cs typeface="Tahoma"/>
              </a:rPr>
              <a:t>เรากสามารถผ่านพ้นวกฤตนีไปด้วยกนได้ค่ะ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90095" y="6371031"/>
            <a:ext cx="1657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85">
                <a:solidFill>
                  <a:srgbClr val="404040"/>
                </a:solidFill>
                <a:latin typeface="Verdana"/>
                <a:cs typeface="Verdana"/>
              </a:rPr>
              <a:t>16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Somboonsub, Tan</dc:creator>
  <dc:title>PowerPoint Presentation</dc:title>
  <dcterms:created xsi:type="dcterms:W3CDTF">2021-07-18T10:24:06Z</dcterms:created>
  <dcterms:modified xsi:type="dcterms:W3CDTF">2021-07-18T10:24:06Z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2021-07-18T00:00:00Z</vt:filetime>
  </property>
</Properties>
</file>