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7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758A-FE79-4007-91BF-DE2F09959EA2}" type="datetimeFigureOut">
              <a:rPr lang="th-TH" smtClean="0"/>
              <a:t>17/06/57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823-245B-4E4A-9784-3F3351D56A7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758A-FE79-4007-91BF-DE2F09959EA2}" type="datetimeFigureOut">
              <a:rPr lang="th-TH" smtClean="0"/>
              <a:t>17/06/57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823-245B-4E4A-9784-3F3351D56A7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758A-FE79-4007-91BF-DE2F09959EA2}" type="datetimeFigureOut">
              <a:rPr lang="th-TH" smtClean="0"/>
              <a:t>17/06/57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823-245B-4E4A-9784-3F3351D56A7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758A-FE79-4007-91BF-DE2F09959EA2}" type="datetimeFigureOut">
              <a:rPr lang="th-TH" smtClean="0"/>
              <a:t>17/06/57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823-245B-4E4A-9784-3F3351D56A7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758A-FE79-4007-91BF-DE2F09959EA2}" type="datetimeFigureOut">
              <a:rPr lang="th-TH" smtClean="0"/>
              <a:t>17/06/57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823-245B-4E4A-9784-3F3351D56A7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758A-FE79-4007-91BF-DE2F09959EA2}" type="datetimeFigureOut">
              <a:rPr lang="th-TH" smtClean="0"/>
              <a:t>17/06/57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823-245B-4E4A-9784-3F3351D56A7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758A-FE79-4007-91BF-DE2F09959EA2}" type="datetimeFigureOut">
              <a:rPr lang="th-TH" smtClean="0"/>
              <a:t>17/06/57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823-245B-4E4A-9784-3F3351D56A7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758A-FE79-4007-91BF-DE2F09959EA2}" type="datetimeFigureOut">
              <a:rPr lang="th-TH" smtClean="0"/>
              <a:t>17/06/57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823-245B-4E4A-9784-3F3351D56A7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758A-FE79-4007-91BF-DE2F09959EA2}" type="datetimeFigureOut">
              <a:rPr lang="th-TH" smtClean="0"/>
              <a:t>17/06/57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823-245B-4E4A-9784-3F3351D56A7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758A-FE79-4007-91BF-DE2F09959EA2}" type="datetimeFigureOut">
              <a:rPr lang="th-TH" smtClean="0"/>
              <a:t>17/06/57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823-245B-4E4A-9784-3F3351D56A7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758A-FE79-4007-91BF-DE2F09959EA2}" type="datetimeFigureOut">
              <a:rPr lang="th-TH" smtClean="0"/>
              <a:t>17/06/57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823-245B-4E4A-9784-3F3351D56A7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0758A-FE79-4007-91BF-DE2F09959EA2}" type="datetimeFigureOut">
              <a:rPr lang="th-TH" smtClean="0"/>
              <a:t>17/06/57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B7823-245B-4E4A-9784-3F3351D56A72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332656"/>
            <a:ext cx="3096344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latin typeface="Arial Black" pitchFamily="34" charset="0"/>
                <a:sym typeface="Wingdings"/>
              </a:rPr>
              <a:t></a:t>
            </a:r>
            <a:r>
              <a:rPr lang="th-TH" dirty="0" smtClean="0">
                <a:latin typeface="Arial Black" pitchFamily="34" charset="0"/>
                <a:sym typeface="Wingdings"/>
              </a:rPr>
              <a:t>   </a:t>
            </a:r>
            <a:r>
              <a:rPr lang="th-TH" dirty="0" smtClean="0">
                <a:latin typeface="Arial Black" pitchFamily="34" charset="0"/>
                <a:sym typeface="Wingdings 2"/>
              </a:rPr>
              <a:t></a:t>
            </a:r>
            <a:r>
              <a:rPr lang="en-US" dirty="0" smtClean="0">
                <a:latin typeface="Arial Black" pitchFamily="34" charset="0"/>
                <a:sym typeface="Wingdings 2"/>
              </a:rPr>
              <a:t>  </a:t>
            </a:r>
            <a:r>
              <a:rPr lang="th-TH" sz="3600" b="1" dirty="0">
                <a:latin typeface="Arial Black" pitchFamily="34" charset="0"/>
                <a:sym typeface="Webdings"/>
              </a:rPr>
              <a:t></a:t>
            </a:r>
            <a:r>
              <a:rPr lang="en-US" dirty="0">
                <a:latin typeface="Arial Black" pitchFamily="34" charset="0"/>
                <a:sym typeface="Webdings"/>
              </a:rPr>
              <a:t> 	</a:t>
            </a:r>
            <a:r>
              <a:rPr lang="en-US" dirty="0">
                <a:latin typeface="Arial Black" pitchFamily="34" charset="0"/>
                <a:sym typeface="MS Reference Specialty"/>
              </a:rPr>
              <a:t>= </a:t>
            </a:r>
            <a:r>
              <a:rPr lang="th-TH" dirty="0">
                <a:latin typeface="Arial Black" pitchFamily="34" charset="0"/>
                <a:sym typeface="Wingdings"/>
              </a:rPr>
              <a:t></a:t>
            </a:r>
          </a:p>
          <a:p>
            <a:r>
              <a:rPr lang="th-TH" dirty="0" smtClean="0">
                <a:latin typeface="Arial Black" pitchFamily="34" charset="0"/>
                <a:sym typeface="Wingdings"/>
              </a:rPr>
              <a:t></a:t>
            </a:r>
            <a:r>
              <a:rPr lang="th-TH" dirty="0" smtClean="0">
                <a:latin typeface="Arial Black" pitchFamily="34" charset="0"/>
                <a:sym typeface="Wingdings"/>
              </a:rPr>
              <a:t>   </a:t>
            </a:r>
            <a:r>
              <a:rPr lang="th-TH" dirty="0" smtClean="0">
                <a:latin typeface="Arial Black" pitchFamily="34" charset="0"/>
                <a:sym typeface="Wingdings 2"/>
              </a:rPr>
              <a:t></a:t>
            </a:r>
            <a:r>
              <a:rPr lang="en-US" dirty="0" smtClean="0">
                <a:latin typeface="Arial Black" pitchFamily="34" charset="0"/>
                <a:sym typeface="Wingdings 2"/>
              </a:rPr>
              <a:t> </a:t>
            </a:r>
            <a:r>
              <a:rPr lang="th-TH" dirty="0" smtClean="0">
                <a:latin typeface="Arial Black" pitchFamily="34" charset="0"/>
                <a:sym typeface="Wingdings 2"/>
              </a:rPr>
              <a:t>   </a:t>
            </a:r>
            <a:r>
              <a:rPr lang="th-TH" sz="3200" b="1" dirty="0" smtClean="0">
                <a:latin typeface="Arial Black" pitchFamily="34" charset="0"/>
                <a:sym typeface="Wingdings"/>
              </a:rPr>
              <a:t></a:t>
            </a:r>
            <a:r>
              <a:rPr lang="en-US" dirty="0" smtClean="0">
                <a:latin typeface="Arial Black" pitchFamily="34" charset="0"/>
                <a:sym typeface="Wingdings"/>
              </a:rPr>
              <a:t> </a:t>
            </a:r>
            <a:r>
              <a:rPr lang="en-US" dirty="0">
                <a:latin typeface="Arial Black" pitchFamily="34" charset="0"/>
                <a:sym typeface="Wingdings"/>
              </a:rPr>
              <a:t>	</a:t>
            </a:r>
            <a:r>
              <a:rPr lang="en-US" dirty="0">
                <a:latin typeface="Arial Black" pitchFamily="34" charset="0"/>
                <a:sym typeface="MS Reference Specialty"/>
              </a:rPr>
              <a:t>= </a:t>
            </a:r>
            <a:r>
              <a:rPr lang="th-TH" dirty="0">
                <a:latin typeface="Arial Black" pitchFamily="34" charset="0"/>
                <a:sym typeface="Wingdings"/>
              </a:rPr>
              <a:t></a:t>
            </a:r>
            <a:endParaRPr lang="en-US" dirty="0">
              <a:latin typeface="Arial Black" pitchFamily="34" charset="0"/>
              <a:sym typeface="MS Reference Specialty"/>
            </a:endParaRPr>
          </a:p>
          <a:p>
            <a:r>
              <a:rPr lang="th-TH" dirty="0" smtClean="0">
                <a:latin typeface="Arial Black" pitchFamily="34" charset="0"/>
                <a:sym typeface="Wingdings"/>
              </a:rPr>
              <a:t></a:t>
            </a:r>
            <a:r>
              <a:rPr lang="th-TH" dirty="0" smtClean="0">
                <a:latin typeface="Arial Black" pitchFamily="34" charset="0"/>
                <a:sym typeface="Wingdings"/>
              </a:rPr>
              <a:t>   </a:t>
            </a:r>
            <a:r>
              <a:rPr lang="th-TH" dirty="0" smtClean="0">
                <a:latin typeface="Arial Black" pitchFamily="34" charset="0"/>
                <a:sym typeface="Wingdings 2"/>
              </a:rPr>
              <a:t></a:t>
            </a:r>
            <a:r>
              <a:rPr lang="en-US" dirty="0" smtClean="0">
                <a:latin typeface="Arial Black" pitchFamily="34" charset="0"/>
                <a:sym typeface="Wingdings 2"/>
              </a:rPr>
              <a:t>  </a:t>
            </a:r>
            <a:r>
              <a:rPr lang="th-TH" dirty="0" smtClean="0">
                <a:latin typeface="Arial Black" pitchFamily="34" charset="0"/>
                <a:sym typeface="Wingdings 2"/>
              </a:rPr>
              <a:t> </a:t>
            </a:r>
            <a:r>
              <a:rPr lang="th-TH" sz="3200" dirty="0" smtClean="0">
                <a:latin typeface="Arial Black" pitchFamily="34" charset="0"/>
                <a:sym typeface="Webdings"/>
              </a:rPr>
              <a:t></a:t>
            </a:r>
            <a:r>
              <a:rPr lang="en-US" dirty="0">
                <a:latin typeface="Arial Black" pitchFamily="34" charset="0"/>
                <a:sym typeface="Webdings"/>
              </a:rPr>
              <a:t>	</a:t>
            </a:r>
            <a:r>
              <a:rPr lang="en-US" dirty="0">
                <a:latin typeface="Arial Black" pitchFamily="34" charset="0"/>
                <a:sym typeface="MS Reference Specialty"/>
              </a:rPr>
              <a:t>= </a:t>
            </a:r>
            <a:r>
              <a:rPr lang="th-TH" dirty="0">
                <a:latin typeface="Arial Black" pitchFamily="34" charset="0"/>
                <a:sym typeface="Wingdings"/>
              </a:rPr>
              <a:t></a:t>
            </a:r>
            <a:endParaRPr lang="th-TH" dirty="0">
              <a:latin typeface="Arial Black" pitchFamily="34" charset="0"/>
              <a:sym typeface="MS Reference Specialty"/>
            </a:endParaRPr>
          </a:p>
          <a:p>
            <a:r>
              <a:rPr lang="th-TH" dirty="0" smtClean="0">
                <a:latin typeface="Arial Black" pitchFamily="34" charset="0"/>
                <a:sym typeface="Wingdings"/>
              </a:rPr>
              <a:t></a:t>
            </a:r>
            <a:r>
              <a:rPr lang="th-TH" dirty="0" smtClean="0">
                <a:latin typeface="Arial Black" pitchFamily="34" charset="0"/>
                <a:sym typeface="Wingdings"/>
              </a:rPr>
              <a:t>   </a:t>
            </a:r>
            <a:r>
              <a:rPr lang="th-TH" dirty="0" smtClean="0">
                <a:latin typeface="Arial Black" pitchFamily="34" charset="0"/>
                <a:sym typeface="Wingdings 2"/>
              </a:rPr>
              <a:t></a:t>
            </a:r>
            <a:r>
              <a:rPr lang="en-US" dirty="0" smtClean="0">
                <a:latin typeface="Arial Black" pitchFamily="34" charset="0"/>
                <a:sym typeface="Wingdings 2"/>
              </a:rPr>
              <a:t> </a:t>
            </a:r>
            <a:r>
              <a:rPr lang="th-TH" dirty="0" smtClean="0">
                <a:latin typeface="Arial Black" pitchFamily="34" charset="0"/>
                <a:sym typeface="Wingdings 2"/>
              </a:rPr>
              <a:t>  </a:t>
            </a:r>
            <a:r>
              <a:rPr lang="th-TH" sz="3600" dirty="0" smtClean="0">
                <a:latin typeface="Arial Black" pitchFamily="34" charset="0"/>
                <a:sym typeface="Webdings"/>
              </a:rPr>
              <a:t></a:t>
            </a:r>
            <a:r>
              <a:rPr lang="en-US" dirty="0">
                <a:latin typeface="Arial Black" pitchFamily="34" charset="0"/>
                <a:sym typeface="Webdings"/>
              </a:rPr>
              <a:t>	</a:t>
            </a:r>
            <a:r>
              <a:rPr lang="en-US" dirty="0">
                <a:latin typeface="Arial Black" pitchFamily="34" charset="0"/>
                <a:sym typeface="MS Reference Specialty"/>
              </a:rPr>
              <a:t>= </a:t>
            </a:r>
            <a:r>
              <a:rPr lang="th-TH" dirty="0">
                <a:latin typeface="Arial Black" pitchFamily="34" charset="0"/>
                <a:sym typeface="Wingdings"/>
              </a:rPr>
              <a:t></a:t>
            </a:r>
          </a:p>
          <a:p>
            <a:r>
              <a:rPr lang="th-TH" dirty="0" smtClean="0">
                <a:latin typeface="Arial Black" pitchFamily="34" charset="0"/>
                <a:sym typeface="Wingdings"/>
              </a:rPr>
              <a:t></a:t>
            </a:r>
            <a:r>
              <a:rPr lang="th-TH" dirty="0" smtClean="0">
                <a:latin typeface="Arial Black" pitchFamily="34" charset="0"/>
                <a:sym typeface="Wingdings"/>
              </a:rPr>
              <a:t>   </a:t>
            </a:r>
            <a:r>
              <a:rPr lang="th-TH" dirty="0" smtClean="0">
                <a:latin typeface="Arial Black" pitchFamily="34" charset="0"/>
                <a:sym typeface="Wingdings 2"/>
              </a:rPr>
              <a:t></a:t>
            </a:r>
            <a:r>
              <a:rPr lang="en-US" dirty="0" smtClean="0">
                <a:latin typeface="Arial Black" pitchFamily="34" charset="0"/>
                <a:sym typeface="Wingdings 2"/>
              </a:rPr>
              <a:t> </a:t>
            </a:r>
            <a:r>
              <a:rPr lang="th-TH" dirty="0" smtClean="0">
                <a:latin typeface="Arial Black" pitchFamily="34" charset="0"/>
                <a:sym typeface="Wingdings 2"/>
              </a:rPr>
              <a:t>   </a:t>
            </a:r>
            <a:r>
              <a:rPr lang="th-TH" sz="3200" dirty="0" smtClean="0">
                <a:latin typeface="Arial Black" pitchFamily="34" charset="0"/>
                <a:sym typeface="Webdings"/>
              </a:rPr>
              <a:t></a:t>
            </a:r>
            <a:r>
              <a:rPr lang="en-US" dirty="0">
                <a:latin typeface="Arial Black" pitchFamily="34" charset="0"/>
                <a:sym typeface="Webdings"/>
              </a:rPr>
              <a:t>	</a:t>
            </a:r>
            <a:r>
              <a:rPr lang="en-US" dirty="0">
                <a:latin typeface="Arial Black" pitchFamily="34" charset="0"/>
                <a:sym typeface="MS Reference Specialty"/>
              </a:rPr>
              <a:t>= </a:t>
            </a:r>
            <a:r>
              <a:rPr lang="th-TH" dirty="0" smtClean="0">
                <a:latin typeface="Arial Black" pitchFamily="34" charset="0"/>
                <a:sym typeface="Wingdings"/>
              </a:rPr>
              <a:t></a:t>
            </a:r>
          </a:p>
          <a:p>
            <a:r>
              <a:rPr lang="th-TH" dirty="0" smtClean="0">
                <a:latin typeface="Arial Black" pitchFamily="34" charset="0"/>
                <a:sym typeface="Wingdings"/>
              </a:rPr>
              <a:t></a:t>
            </a:r>
            <a:r>
              <a:rPr lang="th-TH" dirty="0" smtClean="0">
                <a:latin typeface="Arial Black" pitchFamily="34" charset="0"/>
                <a:sym typeface="Wingdings"/>
              </a:rPr>
              <a:t>   </a:t>
            </a:r>
            <a:r>
              <a:rPr lang="th-TH" dirty="0" smtClean="0">
                <a:latin typeface="Arial Black" pitchFamily="34" charset="0"/>
                <a:sym typeface="Wingdings 2"/>
              </a:rPr>
              <a:t></a:t>
            </a:r>
            <a:r>
              <a:rPr lang="en-US" dirty="0" smtClean="0">
                <a:latin typeface="Arial Black" pitchFamily="34" charset="0"/>
                <a:sym typeface="Wingdings 2"/>
              </a:rPr>
              <a:t> </a:t>
            </a:r>
            <a:r>
              <a:rPr lang="th-TH" dirty="0" smtClean="0">
                <a:latin typeface="Arial Black" pitchFamily="34" charset="0"/>
                <a:sym typeface="Wingdings 2"/>
              </a:rPr>
              <a:t>   </a:t>
            </a:r>
            <a:r>
              <a:rPr lang="th-TH" sz="3200" dirty="0" smtClean="0">
                <a:latin typeface="Arial Black" pitchFamily="34" charset="0"/>
                <a:sym typeface="Webdings"/>
              </a:rPr>
              <a:t></a:t>
            </a:r>
            <a:r>
              <a:rPr lang="en-US" dirty="0">
                <a:latin typeface="Arial Black" pitchFamily="34" charset="0"/>
                <a:sym typeface="Webdings"/>
              </a:rPr>
              <a:t>	</a:t>
            </a:r>
            <a:r>
              <a:rPr lang="en-US" dirty="0">
                <a:latin typeface="Arial Black" pitchFamily="34" charset="0"/>
                <a:sym typeface="MS Reference Specialty"/>
              </a:rPr>
              <a:t>= </a:t>
            </a:r>
            <a:r>
              <a:rPr lang="th-TH" dirty="0">
                <a:latin typeface="Arial Black" pitchFamily="34" charset="0"/>
                <a:sym typeface="Wingdings"/>
              </a:rPr>
              <a:t></a:t>
            </a:r>
            <a:endParaRPr lang="en-US" dirty="0">
              <a:latin typeface="Arial Black" pitchFamily="34" charset="0"/>
              <a:sym typeface="MS Reference Specialty"/>
            </a:endParaRPr>
          </a:p>
          <a:p>
            <a:r>
              <a:rPr lang="th-TH" dirty="0">
                <a:latin typeface="Arial Black" pitchFamily="34" charset="0"/>
                <a:sym typeface="Wingdings"/>
              </a:rPr>
              <a:t></a:t>
            </a:r>
            <a:r>
              <a:rPr lang="en-US" dirty="0">
                <a:latin typeface="Arial Black" pitchFamily="34" charset="0"/>
                <a:sym typeface="Wingdings"/>
              </a:rPr>
              <a:t> </a:t>
            </a:r>
            <a:r>
              <a:rPr lang="th-TH" dirty="0" smtClean="0">
                <a:latin typeface="Arial Black" pitchFamily="34" charset="0"/>
                <a:sym typeface="Wingdings"/>
              </a:rPr>
              <a:t> </a:t>
            </a:r>
            <a:r>
              <a:rPr lang="th-TH" dirty="0" smtClean="0">
                <a:latin typeface="Arial Black" pitchFamily="34" charset="0"/>
                <a:sym typeface="Wingdings 2"/>
              </a:rPr>
              <a:t></a:t>
            </a:r>
            <a:r>
              <a:rPr lang="en-US" dirty="0" smtClean="0">
                <a:latin typeface="Arial Black" pitchFamily="34" charset="0"/>
                <a:sym typeface="Wingdings 2"/>
              </a:rPr>
              <a:t> </a:t>
            </a:r>
            <a:r>
              <a:rPr lang="th-TH" dirty="0" smtClean="0">
                <a:latin typeface="Arial Black" pitchFamily="34" charset="0"/>
                <a:sym typeface="Wingdings 2"/>
              </a:rPr>
              <a:t>  </a:t>
            </a:r>
            <a:r>
              <a:rPr lang="th-TH" sz="3600" b="1" dirty="0" smtClean="0">
                <a:latin typeface="Arial Black" pitchFamily="34" charset="0"/>
                <a:sym typeface="Webdings"/>
              </a:rPr>
              <a:t></a:t>
            </a:r>
            <a:r>
              <a:rPr lang="en-US" dirty="0">
                <a:latin typeface="Arial Black" pitchFamily="34" charset="0"/>
                <a:sym typeface="Webdings"/>
              </a:rPr>
              <a:t>	</a:t>
            </a:r>
            <a:r>
              <a:rPr lang="en-US" dirty="0">
                <a:latin typeface="Arial Black" pitchFamily="34" charset="0"/>
                <a:sym typeface="MS Reference Specialty"/>
              </a:rPr>
              <a:t>= </a:t>
            </a:r>
            <a:r>
              <a:rPr lang="th-TH" dirty="0">
                <a:latin typeface="Arial Black" pitchFamily="34" charset="0"/>
                <a:sym typeface="Wingdings"/>
              </a:rPr>
              <a:t></a:t>
            </a:r>
          </a:p>
          <a:p>
            <a:r>
              <a:rPr lang="th-TH" dirty="0">
                <a:latin typeface="Arial Black" pitchFamily="34" charset="0"/>
                <a:sym typeface="Wingdings"/>
              </a:rPr>
              <a:t></a:t>
            </a:r>
            <a:r>
              <a:rPr lang="en-US" dirty="0">
                <a:latin typeface="Arial Black" pitchFamily="34" charset="0"/>
                <a:sym typeface="Wingdings"/>
              </a:rPr>
              <a:t> </a:t>
            </a:r>
            <a:r>
              <a:rPr lang="th-TH" dirty="0" smtClean="0">
                <a:latin typeface="Arial Black" pitchFamily="34" charset="0"/>
                <a:sym typeface="Wingdings"/>
              </a:rPr>
              <a:t> </a:t>
            </a:r>
            <a:r>
              <a:rPr lang="th-TH" dirty="0" smtClean="0">
                <a:latin typeface="Arial Black" pitchFamily="34" charset="0"/>
                <a:sym typeface="Wingdings 2"/>
              </a:rPr>
              <a:t></a:t>
            </a:r>
            <a:r>
              <a:rPr lang="en-US" dirty="0" smtClean="0">
                <a:latin typeface="Arial Black" pitchFamily="34" charset="0"/>
                <a:sym typeface="Wingdings 2"/>
              </a:rPr>
              <a:t> </a:t>
            </a:r>
            <a:r>
              <a:rPr lang="th-TH" dirty="0" smtClean="0">
                <a:latin typeface="Arial Black" pitchFamily="34" charset="0"/>
                <a:sym typeface="Wingdings 2"/>
              </a:rPr>
              <a:t>  </a:t>
            </a:r>
            <a:r>
              <a:rPr lang="th-TH" sz="3200" dirty="0" smtClean="0">
                <a:latin typeface="Arial Black" pitchFamily="34" charset="0"/>
                <a:sym typeface="Webdings"/>
              </a:rPr>
              <a:t></a:t>
            </a:r>
            <a:r>
              <a:rPr lang="en-US" dirty="0">
                <a:latin typeface="Arial Black" pitchFamily="34" charset="0"/>
                <a:sym typeface="Webdings"/>
              </a:rPr>
              <a:t>	</a:t>
            </a:r>
            <a:r>
              <a:rPr lang="en-US" dirty="0">
                <a:latin typeface="Arial Black" pitchFamily="34" charset="0"/>
                <a:sym typeface="MS Reference Specialty"/>
              </a:rPr>
              <a:t>= </a:t>
            </a:r>
            <a:r>
              <a:rPr lang="th-TH" dirty="0">
                <a:latin typeface="Arial Black" pitchFamily="34" charset="0"/>
                <a:sym typeface="Wingdings"/>
              </a:rPr>
              <a:t></a:t>
            </a:r>
            <a:endParaRPr lang="en-US" dirty="0">
              <a:latin typeface="Arial Black" pitchFamily="34" charset="0"/>
              <a:sym typeface="MS Reference Specialty"/>
            </a:endParaRPr>
          </a:p>
          <a:p>
            <a:r>
              <a:rPr lang="th-TH" dirty="0">
                <a:latin typeface="Arial Black" pitchFamily="34" charset="0"/>
                <a:sym typeface="Wingdings"/>
              </a:rPr>
              <a:t></a:t>
            </a:r>
            <a:r>
              <a:rPr lang="en-US" dirty="0">
                <a:latin typeface="Arial Black" pitchFamily="34" charset="0"/>
                <a:sym typeface="Wingdings"/>
              </a:rPr>
              <a:t> </a:t>
            </a:r>
            <a:r>
              <a:rPr lang="th-TH" dirty="0" smtClean="0">
                <a:latin typeface="Arial Black" pitchFamily="34" charset="0"/>
                <a:sym typeface="Wingdings"/>
              </a:rPr>
              <a:t> </a:t>
            </a:r>
            <a:r>
              <a:rPr lang="th-TH" dirty="0" smtClean="0">
                <a:latin typeface="Arial Black" pitchFamily="34" charset="0"/>
                <a:sym typeface="Wingdings 2"/>
              </a:rPr>
              <a:t></a:t>
            </a:r>
            <a:r>
              <a:rPr lang="en-US" dirty="0" smtClean="0">
                <a:latin typeface="Arial Black" pitchFamily="34" charset="0"/>
                <a:sym typeface="Wingdings 2"/>
              </a:rPr>
              <a:t> </a:t>
            </a:r>
            <a:r>
              <a:rPr lang="th-TH" dirty="0" smtClean="0">
                <a:latin typeface="Arial Black" pitchFamily="34" charset="0"/>
                <a:sym typeface="Wingdings 2"/>
              </a:rPr>
              <a:t>  </a:t>
            </a:r>
            <a:r>
              <a:rPr lang="th-TH" b="1" dirty="0" smtClean="0">
                <a:latin typeface="Arial Black" pitchFamily="34" charset="0"/>
                <a:sym typeface="Wingdings"/>
              </a:rPr>
              <a:t></a:t>
            </a:r>
            <a:r>
              <a:rPr lang="en-US" dirty="0">
                <a:latin typeface="Arial Black" pitchFamily="34" charset="0"/>
                <a:sym typeface="Wingdings"/>
              </a:rPr>
              <a:t>	</a:t>
            </a:r>
            <a:r>
              <a:rPr lang="en-US" dirty="0">
                <a:latin typeface="Arial Black" pitchFamily="34" charset="0"/>
                <a:sym typeface="MS Reference Specialty"/>
              </a:rPr>
              <a:t>= </a:t>
            </a:r>
            <a:r>
              <a:rPr lang="th-TH" dirty="0">
                <a:latin typeface="Arial Black" pitchFamily="34" charset="0"/>
                <a:sym typeface="Wingdings"/>
              </a:rPr>
              <a:t></a:t>
            </a:r>
            <a:endParaRPr lang="en-US" dirty="0">
              <a:latin typeface="Arial Black" pitchFamily="34" charset="0"/>
              <a:sym typeface="MS Reference Specialty"/>
            </a:endParaRPr>
          </a:p>
          <a:p>
            <a:r>
              <a:rPr lang="th-TH" dirty="0">
                <a:latin typeface="Arial Black" pitchFamily="34" charset="0"/>
                <a:sym typeface="Wingdings"/>
              </a:rPr>
              <a:t></a:t>
            </a:r>
            <a:r>
              <a:rPr lang="en-US" dirty="0">
                <a:latin typeface="Arial Black" pitchFamily="34" charset="0"/>
                <a:sym typeface="Wingdings"/>
              </a:rPr>
              <a:t> </a:t>
            </a:r>
            <a:r>
              <a:rPr lang="th-TH" dirty="0" smtClean="0">
                <a:latin typeface="Arial Black" pitchFamily="34" charset="0"/>
                <a:sym typeface="Wingdings"/>
              </a:rPr>
              <a:t> </a:t>
            </a:r>
            <a:r>
              <a:rPr lang="th-TH" dirty="0" smtClean="0">
                <a:latin typeface="Arial Black" pitchFamily="34" charset="0"/>
                <a:sym typeface="Wingdings 2"/>
              </a:rPr>
              <a:t></a:t>
            </a:r>
            <a:r>
              <a:rPr lang="en-US" dirty="0" smtClean="0">
                <a:latin typeface="Arial Black" pitchFamily="34" charset="0"/>
                <a:sym typeface="Wingdings 2"/>
              </a:rPr>
              <a:t> </a:t>
            </a:r>
            <a:r>
              <a:rPr lang="th-TH" dirty="0" smtClean="0">
                <a:latin typeface="Arial Black" pitchFamily="34" charset="0"/>
                <a:sym typeface="Wingdings 2"/>
              </a:rPr>
              <a:t>  </a:t>
            </a:r>
            <a:r>
              <a:rPr lang="th-TH" sz="3200" b="1" dirty="0" smtClean="0">
                <a:latin typeface="Arial Black" pitchFamily="34" charset="0"/>
                <a:sym typeface="Wingdings"/>
              </a:rPr>
              <a:t></a:t>
            </a:r>
            <a:r>
              <a:rPr lang="en-US" dirty="0">
                <a:latin typeface="Arial Black" pitchFamily="34" charset="0"/>
                <a:sym typeface="Wingdings"/>
              </a:rPr>
              <a:t>	</a:t>
            </a:r>
            <a:r>
              <a:rPr lang="en-US" dirty="0">
                <a:latin typeface="Arial Black" pitchFamily="34" charset="0"/>
                <a:sym typeface="MS Reference Specialty"/>
              </a:rPr>
              <a:t>= </a:t>
            </a:r>
            <a:r>
              <a:rPr lang="th-TH" dirty="0">
                <a:latin typeface="Arial Black" pitchFamily="34" charset="0"/>
                <a:sym typeface="Wingdings"/>
              </a:rPr>
              <a:t></a:t>
            </a:r>
            <a:endParaRPr lang="en-US" dirty="0">
              <a:latin typeface="Arial Black" pitchFamily="34" charset="0"/>
              <a:sym typeface="MS Reference Specialty"/>
            </a:endParaRPr>
          </a:p>
          <a:p>
            <a:r>
              <a:rPr lang="th-TH" dirty="0">
                <a:latin typeface="Arial Black" pitchFamily="34" charset="0"/>
                <a:sym typeface="Wingdings"/>
              </a:rPr>
              <a:t></a:t>
            </a:r>
            <a:r>
              <a:rPr lang="en-US" dirty="0">
                <a:latin typeface="Arial Black" pitchFamily="34" charset="0"/>
                <a:sym typeface="Wingdings"/>
              </a:rPr>
              <a:t> </a:t>
            </a:r>
            <a:r>
              <a:rPr lang="th-TH" dirty="0" smtClean="0">
                <a:latin typeface="Arial Black" pitchFamily="34" charset="0"/>
                <a:sym typeface="Wingdings"/>
              </a:rPr>
              <a:t> </a:t>
            </a:r>
            <a:r>
              <a:rPr lang="th-TH" dirty="0" smtClean="0">
                <a:latin typeface="Arial Black" pitchFamily="34" charset="0"/>
                <a:sym typeface="Wingdings 2"/>
              </a:rPr>
              <a:t></a:t>
            </a:r>
            <a:r>
              <a:rPr lang="en-US" dirty="0" smtClean="0">
                <a:latin typeface="Arial Black" pitchFamily="34" charset="0"/>
                <a:sym typeface="Wingdings 2"/>
              </a:rPr>
              <a:t> </a:t>
            </a:r>
            <a:r>
              <a:rPr lang="th-TH" dirty="0" smtClean="0">
                <a:latin typeface="Arial Black" pitchFamily="34" charset="0"/>
                <a:sym typeface="Wingdings 2"/>
              </a:rPr>
              <a:t>  </a:t>
            </a:r>
            <a:r>
              <a:rPr lang="th-TH" sz="3200" b="1" dirty="0" smtClean="0">
                <a:latin typeface="Arial Black" pitchFamily="34" charset="0"/>
                <a:sym typeface="Wingdings 2"/>
              </a:rPr>
              <a:t></a:t>
            </a:r>
            <a:r>
              <a:rPr lang="en-US" dirty="0">
                <a:latin typeface="Arial Black" pitchFamily="34" charset="0"/>
                <a:sym typeface="Wingdings 2"/>
              </a:rPr>
              <a:t>	</a:t>
            </a:r>
            <a:r>
              <a:rPr lang="en-US" dirty="0">
                <a:latin typeface="Arial Black" pitchFamily="34" charset="0"/>
                <a:sym typeface="MS Reference Specialty"/>
              </a:rPr>
              <a:t>= </a:t>
            </a:r>
            <a:r>
              <a:rPr lang="th-TH" dirty="0">
                <a:latin typeface="Arial Black" pitchFamily="34" charset="0"/>
                <a:sym typeface="Wingdings"/>
              </a:rPr>
              <a:t></a:t>
            </a:r>
            <a:endParaRPr lang="en-US" dirty="0">
              <a:latin typeface="Arial Black" pitchFamily="34" charset="0"/>
              <a:sym typeface="MS Reference Specialty"/>
            </a:endParaRPr>
          </a:p>
          <a:p>
            <a:r>
              <a:rPr lang="th-TH" dirty="0">
                <a:latin typeface="Arial Black" pitchFamily="34" charset="0"/>
                <a:sym typeface="Wingdings"/>
              </a:rPr>
              <a:t></a:t>
            </a:r>
            <a:r>
              <a:rPr lang="en-US" dirty="0">
                <a:latin typeface="Arial Black" pitchFamily="34" charset="0"/>
                <a:sym typeface="Wingdings"/>
              </a:rPr>
              <a:t> </a:t>
            </a:r>
            <a:r>
              <a:rPr lang="th-TH" dirty="0" smtClean="0">
                <a:latin typeface="Arial Black" pitchFamily="34" charset="0"/>
                <a:sym typeface="Wingdings"/>
              </a:rPr>
              <a:t> </a:t>
            </a:r>
            <a:r>
              <a:rPr lang="th-TH" dirty="0" smtClean="0">
                <a:latin typeface="Arial Black" pitchFamily="34" charset="0"/>
                <a:sym typeface="Wingdings 2"/>
              </a:rPr>
              <a:t></a:t>
            </a:r>
            <a:r>
              <a:rPr lang="en-US" dirty="0" smtClean="0">
                <a:latin typeface="Arial Black" pitchFamily="34" charset="0"/>
                <a:sym typeface="Wingdings 2"/>
              </a:rPr>
              <a:t> </a:t>
            </a:r>
            <a:r>
              <a:rPr lang="th-TH" dirty="0" smtClean="0">
                <a:latin typeface="Arial Black" pitchFamily="34" charset="0"/>
                <a:sym typeface="Wingdings 2"/>
              </a:rPr>
              <a:t>  </a:t>
            </a:r>
            <a:r>
              <a:rPr lang="th-TH" dirty="0" smtClean="0">
                <a:latin typeface="Arial Black" pitchFamily="34" charset="0"/>
                <a:sym typeface="Wingdings"/>
              </a:rPr>
              <a:t> </a:t>
            </a:r>
            <a:r>
              <a:rPr lang="en-US" dirty="0">
                <a:latin typeface="Arial Black" pitchFamily="34" charset="0"/>
                <a:sym typeface="Wingdings"/>
              </a:rPr>
              <a:t>	</a:t>
            </a:r>
            <a:r>
              <a:rPr lang="en-US" dirty="0">
                <a:latin typeface="Arial Black" pitchFamily="34" charset="0"/>
                <a:sym typeface="MS Reference Specialty"/>
              </a:rPr>
              <a:t>= </a:t>
            </a:r>
            <a:r>
              <a:rPr lang="th-TH" dirty="0" smtClean="0">
                <a:latin typeface="Arial Black" pitchFamily="34" charset="0"/>
                <a:sym typeface="Wingdings"/>
              </a:rPr>
              <a:t>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</Words>
  <Application>Microsoft Office PowerPoint</Application>
  <PresentationFormat>นำเสนอทางหน้าจอ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ภาพนิ่ง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Compaq</dc:creator>
  <cp:lastModifiedBy>Compaq</cp:lastModifiedBy>
  <cp:revision>4</cp:revision>
  <dcterms:created xsi:type="dcterms:W3CDTF">2014-06-17T00:44:23Z</dcterms:created>
  <dcterms:modified xsi:type="dcterms:W3CDTF">2014-06-17T01:19:31Z</dcterms:modified>
</cp:coreProperties>
</file>