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2" r:id="rId2"/>
    <p:sldId id="258" r:id="rId3"/>
    <p:sldId id="321" r:id="rId4"/>
    <p:sldId id="315" r:id="rId5"/>
    <p:sldId id="316" r:id="rId6"/>
    <p:sldId id="317" r:id="rId7"/>
    <p:sldId id="318" r:id="rId8"/>
    <p:sldId id="319" r:id="rId9"/>
    <p:sldId id="303" r:id="rId10"/>
    <p:sldId id="304" r:id="rId11"/>
    <p:sldId id="305" r:id="rId12"/>
    <p:sldId id="311" r:id="rId13"/>
    <p:sldId id="312" r:id="rId14"/>
    <p:sldId id="313" r:id="rId15"/>
    <p:sldId id="314" r:id="rId16"/>
    <p:sldId id="320" r:id="rId17"/>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Arial" pitchFamily="34" charset="0"/>
        <a:ea typeface="+mn-ea"/>
        <a:cs typeface="+mn-cs"/>
      </a:defRPr>
    </a:lvl1pPr>
    <a:lvl2pPr marL="457200" algn="l" rtl="0" fontAlgn="base">
      <a:spcBef>
        <a:spcPct val="0"/>
      </a:spcBef>
      <a:spcAft>
        <a:spcPct val="0"/>
      </a:spcAft>
      <a:defRPr sz="2800" kern="1200">
        <a:solidFill>
          <a:schemeClr val="tx1"/>
        </a:solidFill>
        <a:latin typeface="Arial" pitchFamily="34" charset="0"/>
        <a:ea typeface="+mn-ea"/>
        <a:cs typeface="+mn-cs"/>
      </a:defRPr>
    </a:lvl2pPr>
    <a:lvl3pPr marL="914400" algn="l" rtl="0" fontAlgn="base">
      <a:spcBef>
        <a:spcPct val="0"/>
      </a:spcBef>
      <a:spcAft>
        <a:spcPct val="0"/>
      </a:spcAft>
      <a:defRPr sz="2800" kern="1200">
        <a:solidFill>
          <a:schemeClr val="tx1"/>
        </a:solidFill>
        <a:latin typeface="Arial" pitchFamily="34" charset="0"/>
        <a:ea typeface="+mn-ea"/>
        <a:cs typeface="+mn-cs"/>
      </a:defRPr>
    </a:lvl3pPr>
    <a:lvl4pPr marL="1371600" algn="l" rtl="0" fontAlgn="base">
      <a:spcBef>
        <a:spcPct val="0"/>
      </a:spcBef>
      <a:spcAft>
        <a:spcPct val="0"/>
      </a:spcAft>
      <a:defRPr sz="2800" kern="1200">
        <a:solidFill>
          <a:schemeClr val="tx1"/>
        </a:solidFill>
        <a:latin typeface="Arial" pitchFamily="34" charset="0"/>
        <a:ea typeface="+mn-ea"/>
        <a:cs typeface="+mn-cs"/>
      </a:defRPr>
    </a:lvl4pPr>
    <a:lvl5pPr marL="1828800" algn="l" rtl="0" fontAlgn="base">
      <a:spcBef>
        <a:spcPct val="0"/>
      </a:spcBef>
      <a:spcAft>
        <a:spcPct val="0"/>
      </a:spcAft>
      <a:defRPr sz="2800" kern="1200">
        <a:solidFill>
          <a:schemeClr val="tx1"/>
        </a:solidFill>
        <a:latin typeface="Arial" pitchFamily="34" charset="0"/>
        <a:ea typeface="+mn-ea"/>
        <a:cs typeface="+mn-cs"/>
      </a:defRPr>
    </a:lvl5pPr>
    <a:lvl6pPr marL="2286000" algn="l" defTabSz="914400" rtl="0" eaLnBrk="1" latinLnBrk="0" hangingPunct="1">
      <a:defRPr sz="2800" kern="1200">
        <a:solidFill>
          <a:schemeClr val="tx1"/>
        </a:solidFill>
        <a:latin typeface="Arial" pitchFamily="34" charset="0"/>
        <a:ea typeface="+mn-ea"/>
        <a:cs typeface="+mn-cs"/>
      </a:defRPr>
    </a:lvl6pPr>
    <a:lvl7pPr marL="2743200" algn="l" defTabSz="914400" rtl="0" eaLnBrk="1" latinLnBrk="0" hangingPunct="1">
      <a:defRPr sz="2800" kern="1200">
        <a:solidFill>
          <a:schemeClr val="tx1"/>
        </a:solidFill>
        <a:latin typeface="Arial" pitchFamily="34" charset="0"/>
        <a:ea typeface="+mn-ea"/>
        <a:cs typeface="+mn-cs"/>
      </a:defRPr>
    </a:lvl7pPr>
    <a:lvl8pPr marL="3200400" algn="l" defTabSz="914400" rtl="0" eaLnBrk="1" latinLnBrk="0" hangingPunct="1">
      <a:defRPr sz="2800" kern="1200">
        <a:solidFill>
          <a:schemeClr val="tx1"/>
        </a:solidFill>
        <a:latin typeface="Arial" pitchFamily="34" charset="0"/>
        <a:ea typeface="+mn-ea"/>
        <a:cs typeface="+mn-cs"/>
      </a:defRPr>
    </a:lvl8pPr>
    <a:lvl9pPr marL="3657600" algn="l" defTabSz="914400" rtl="0" eaLnBrk="1" latinLnBrk="0" hangingPunct="1">
      <a:defRPr sz="28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0000"/>
    <a:srgbClr val="333333"/>
    <a:srgbClr val="FFFF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6" d="100"/>
          <a:sy n="66" d="100"/>
        </p:scale>
        <p:origin x="-1278" y="-87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1075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946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75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75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1075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1259703D-FF0F-4DA7-8691-54BFA5D8CF9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miter lim="800000"/>
            <a:headEnd/>
            <a:tailEnd/>
          </a:ln>
        </p:spPr>
        <p:txBody>
          <a:bodyPr/>
          <a:lstStyle/>
          <a:p>
            <a:fld id="{855CAA38-31C4-414C-AC0F-14B8A2D7160C}" type="slidenum">
              <a:rPr lang="en-US">
                <a:latin typeface="Arial" pitchFamily="34" charset="0"/>
              </a:rPr>
              <a:pPr/>
              <a:t>1</a:t>
            </a:fld>
            <a:endParaRPr lang="en-US">
              <a:latin typeface="Arial" pitchFamily="34" charset="0"/>
            </a:endParaRPr>
          </a:p>
        </p:txBody>
      </p:sp>
      <p:sp>
        <p:nvSpPr>
          <p:cNvPr id="20483" name="Rectangle 2"/>
          <p:cNvSpPr>
            <a:spLocks noRo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miter lim="800000"/>
            <a:headEnd/>
            <a:tailEnd/>
          </a:ln>
        </p:spPr>
        <p:txBody>
          <a:bodyPr/>
          <a:lstStyle/>
          <a:p>
            <a:fld id="{5FBF44F9-6B3A-4EDD-A7E7-E3ED903D237C}" type="slidenum">
              <a:rPr lang="en-US">
                <a:latin typeface="Arial" pitchFamily="34" charset="0"/>
              </a:rPr>
              <a:pPr/>
              <a:t>2</a:t>
            </a:fld>
            <a:endParaRPr lang="en-US">
              <a:latin typeface="Arial" pitchFamily="34" charset="0"/>
            </a:endParaRPr>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miter lim="800000"/>
            <a:headEnd/>
            <a:tailEnd/>
          </a:ln>
        </p:spPr>
        <p:txBody>
          <a:bodyPr/>
          <a:lstStyle/>
          <a:p>
            <a:fld id="{AC5AFF9C-7BAE-4F1C-AF92-D65ED413AC62}" type="slidenum">
              <a:rPr lang="en-US">
                <a:latin typeface="Arial" pitchFamily="34" charset="0"/>
              </a:rPr>
              <a:pPr/>
              <a:t>3</a:t>
            </a:fld>
            <a:endParaRPr lang="en-US">
              <a:latin typeface="Arial" pitchFamily="34" charset="0"/>
            </a:endParaRPr>
          </a:p>
        </p:txBody>
      </p:sp>
      <p:sp>
        <p:nvSpPr>
          <p:cNvPr id="22531" name="Rectangle 2"/>
          <p:cNvSpPr>
            <a:spLocks noRo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605E4030-F7BC-4823-BC15-3ABB8CE9C65A}" type="slidenum">
              <a:rPr lang="en-US">
                <a:latin typeface="Arial" pitchFamily="34" charset="0"/>
              </a:rPr>
              <a:pPr/>
              <a:t>4</a:t>
            </a:fld>
            <a:endParaRPr lang="en-US">
              <a:latin typeface="Arial" pitchFamily="34" charset="0"/>
            </a:endParaRPr>
          </a:p>
        </p:txBody>
      </p:sp>
      <p:sp>
        <p:nvSpPr>
          <p:cNvPr id="23555" name="Rectangle 2"/>
          <p:cNvSpPr>
            <a:spLocks noRo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miter lim="800000"/>
            <a:headEnd/>
            <a:tailEnd/>
          </a:ln>
        </p:spPr>
        <p:txBody>
          <a:bodyPr/>
          <a:lstStyle/>
          <a:p>
            <a:fld id="{439C9000-BF79-47EF-9CA7-3BADBE29EC5B}" type="slidenum">
              <a:rPr lang="en-US">
                <a:latin typeface="Arial" pitchFamily="34" charset="0"/>
              </a:rPr>
              <a:pPr/>
              <a:t>5</a:t>
            </a:fld>
            <a:endParaRPr lang="en-US">
              <a:latin typeface="Arial" pitchFamily="34" charset="0"/>
            </a:endParaRPr>
          </a:p>
        </p:txBody>
      </p:sp>
      <p:sp>
        <p:nvSpPr>
          <p:cNvPr id="24579" name="Rectangle 2"/>
          <p:cNvSpPr>
            <a:spLocks noRo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miter lim="800000"/>
            <a:headEnd/>
            <a:tailEnd/>
          </a:ln>
        </p:spPr>
        <p:txBody>
          <a:bodyPr/>
          <a:lstStyle/>
          <a:p>
            <a:fld id="{EC26ECEB-884F-42F9-BA41-2B667F33492F}" type="slidenum">
              <a:rPr lang="en-US">
                <a:latin typeface="Arial" pitchFamily="34" charset="0"/>
              </a:rPr>
              <a:pPr/>
              <a:t>6</a:t>
            </a:fld>
            <a:endParaRPr lang="en-US">
              <a:latin typeface="Arial" pitchFamily="34" charset="0"/>
            </a:endParaRPr>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miter lim="800000"/>
            <a:headEnd/>
            <a:tailEnd/>
          </a:ln>
        </p:spPr>
        <p:txBody>
          <a:bodyPr/>
          <a:lstStyle/>
          <a:p>
            <a:fld id="{53E37700-7588-4AC9-A26A-A85C5AF2533F}" type="slidenum">
              <a:rPr lang="en-US">
                <a:latin typeface="Arial" pitchFamily="34" charset="0"/>
              </a:rPr>
              <a:pPr/>
              <a:t>7</a:t>
            </a:fld>
            <a:endParaRPr lang="en-US">
              <a:latin typeface="Arial" pitchFamily="34" charset="0"/>
            </a:endParaRPr>
          </a:p>
        </p:txBody>
      </p:sp>
      <p:sp>
        <p:nvSpPr>
          <p:cNvPr id="26627" name="Rectangle 2"/>
          <p:cNvSpPr>
            <a:spLocks noRo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miter lim="800000"/>
            <a:headEnd/>
            <a:tailEnd/>
          </a:ln>
        </p:spPr>
        <p:txBody>
          <a:bodyPr/>
          <a:lstStyle/>
          <a:p>
            <a:fld id="{3CDFAAEE-6E70-4836-A82A-9904AE178031}" type="slidenum">
              <a:rPr lang="en-US">
                <a:latin typeface="Arial" pitchFamily="34" charset="0"/>
              </a:rPr>
              <a:pPr/>
              <a:t>8</a:t>
            </a:fld>
            <a:endParaRPr lang="en-US">
              <a:latin typeface="Arial" pitchFamily="34" charset="0"/>
            </a:endParaRPr>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miter lim="800000"/>
            <a:headEnd/>
            <a:tailEnd/>
          </a:ln>
        </p:spPr>
        <p:txBody>
          <a:bodyPr/>
          <a:lstStyle/>
          <a:p>
            <a:fld id="{57FA5736-33A7-4108-BAC0-36580875CF82}" type="slidenum">
              <a:rPr lang="en-US">
                <a:latin typeface="Arial" pitchFamily="34" charset="0"/>
              </a:rPr>
              <a:pPr/>
              <a:t>9</a:t>
            </a:fld>
            <a:endParaRPr lang="en-US">
              <a:latin typeface="Arial" pitchFamily="34" charset="0"/>
            </a:endParaRPr>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miter lim="800000"/>
            <a:headEnd/>
            <a:tailEnd/>
          </a:ln>
        </p:spPr>
        <p:txBody>
          <a:bodyPr/>
          <a:lstStyle/>
          <a:p>
            <a:fld id="{9E3A4A28-EBE0-41F8-94E5-C496CCD672AA}" type="slidenum">
              <a:rPr lang="en-US">
                <a:latin typeface="Arial" pitchFamily="34" charset="0"/>
              </a:rPr>
              <a:pPr/>
              <a:t>10</a:t>
            </a:fld>
            <a:endParaRPr lang="en-US">
              <a:latin typeface="Arial" pitchFamily="34" charset="0"/>
            </a:endParaRPr>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miter lim="800000"/>
            <a:headEnd/>
            <a:tailEnd/>
          </a:ln>
        </p:spPr>
        <p:txBody>
          <a:bodyPr/>
          <a:lstStyle/>
          <a:p>
            <a:fld id="{9EEE0939-BE55-47E8-96F8-A90B805DB9A6}" type="slidenum">
              <a:rPr lang="en-US">
                <a:latin typeface="Arial" pitchFamily="34" charset="0"/>
              </a:rPr>
              <a:pPr/>
              <a:t>11</a:t>
            </a:fld>
            <a:endParaRPr lang="en-US">
              <a:latin typeface="Arial" pitchFamily="34" charset="0"/>
            </a:endParaRPr>
          </a:p>
        </p:txBody>
      </p:sp>
      <p:sp>
        <p:nvSpPr>
          <p:cNvPr id="30723" name="Rectangle 2"/>
          <p:cNvSpPr>
            <a:spLocks noRo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miter lim="800000"/>
            <a:headEnd/>
            <a:tailEnd/>
          </a:ln>
        </p:spPr>
        <p:txBody>
          <a:bodyPr/>
          <a:lstStyle/>
          <a:p>
            <a:fld id="{58BE0206-22A7-42BA-8761-8B4575B0E3E9}" type="slidenum">
              <a:rPr lang="en-US">
                <a:latin typeface="Arial" pitchFamily="34" charset="0"/>
              </a:rPr>
              <a:pPr/>
              <a:t>12</a:t>
            </a:fld>
            <a:endParaRPr lang="en-US">
              <a:latin typeface="Arial" pitchFamily="34" charset="0"/>
            </a:endParaRPr>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miter lim="800000"/>
            <a:headEnd/>
            <a:tailEnd/>
          </a:ln>
        </p:spPr>
        <p:txBody>
          <a:bodyPr/>
          <a:lstStyle/>
          <a:p>
            <a:fld id="{3877BD2B-2088-49AA-8715-454955C96B2D}" type="slidenum">
              <a:rPr lang="en-US">
                <a:latin typeface="Arial" pitchFamily="34" charset="0"/>
              </a:rPr>
              <a:pPr/>
              <a:t>13</a:t>
            </a:fld>
            <a:endParaRPr lang="en-US">
              <a:latin typeface="Arial" pitchFamily="34" charset="0"/>
            </a:endParaRPr>
          </a:p>
        </p:txBody>
      </p:sp>
      <p:sp>
        <p:nvSpPr>
          <p:cNvPr id="32771" name="Rectangle 2"/>
          <p:cNvSpPr>
            <a:spLocks noRo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miter lim="800000"/>
            <a:headEnd/>
            <a:tailEnd/>
          </a:ln>
        </p:spPr>
        <p:txBody>
          <a:bodyPr/>
          <a:lstStyle/>
          <a:p>
            <a:fld id="{E8D75536-4352-4491-A36E-A8034940484C}" type="slidenum">
              <a:rPr lang="en-US">
                <a:latin typeface="Arial" pitchFamily="34" charset="0"/>
              </a:rPr>
              <a:pPr/>
              <a:t>14</a:t>
            </a:fld>
            <a:endParaRPr lang="en-US">
              <a:latin typeface="Arial" pitchFamily="34" charset="0"/>
            </a:endParaRPr>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miter lim="800000"/>
            <a:headEnd/>
            <a:tailEnd/>
          </a:ln>
        </p:spPr>
        <p:txBody>
          <a:bodyPr/>
          <a:lstStyle/>
          <a:p>
            <a:fld id="{3AB0DBAD-E8C7-49A2-AA0A-56F067665FB3}" type="slidenum">
              <a:rPr lang="en-US">
                <a:latin typeface="Arial" pitchFamily="34" charset="0"/>
              </a:rPr>
              <a:pPr/>
              <a:t>15</a:t>
            </a:fld>
            <a:endParaRPr lang="en-US">
              <a:latin typeface="Arial" pitchFamily="34" charset="0"/>
            </a:endParaRPr>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miter lim="800000"/>
            <a:headEnd/>
            <a:tailEnd/>
          </a:ln>
        </p:spPr>
        <p:txBody>
          <a:bodyPr/>
          <a:lstStyle/>
          <a:p>
            <a:fld id="{33A47277-4EA7-4704-BF27-07E36EA69E46}" type="slidenum">
              <a:rPr lang="en-US">
                <a:latin typeface="Arial" pitchFamily="34" charset="0"/>
              </a:rPr>
              <a:pPr/>
              <a:t>16</a:t>
            </a:fld>
            <a:endParaRPr lang="en-US">
              <a:latin typeface="Arial" pitchFamily="34" charset="0"/>
            </a:endParaRPr>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a:grpSpLocks/>
          </p:cNvGrpSpPr>
          <p:nvPr userDrawn="1"/>
        </p:nvGrpSpPr>
        <p:grpSpPr bwMode="auto">
          <a:xfrm>
            <a:off x="36513" y="6191250"/>
            <a:ext cx="9144000" cy="333375"/>
            <a:chOff x="22" y="4020"/>
            <a:chExt cx="5760" cy="210"/>
          </a:xfrm>
        </p:grpSpPr>
        <p:sp>
          <p:nvSpPr>
            <p:cNvPr id="5" name="AutoShape 5"/>
            <p:cNvSpPr>
              <a:spLocks noChangeArrowheads="1"/>
            </p:cNvSpPr>
            <p:nvPr/>
          </p:nvSpPr>
          <p:spPr bwMode="auto">
            <a:xfrm>
              <a:off x="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6" name="AutoShape 6"/>
            <p:cNvSpPr>
              <a:spLocks noChangeArrowheads="1"/>
            </p:cNvSpPr>
            <p:nvPr/>
          </p:nvSpPr>
          <p:spPr bwMode="auto">
            <a:xfrm>
              <a:off x="26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7" name="AutoShape 7"/>
            <p:cNvSpPr>
              <a:spLocks noChangeArrowheads="1"/>
            </p:cNvSpPr>
            <p:nvPr/>
          </p:nvSpPr>
          <p:spPr bwMode="auto">
            <a:xfrm>
              <a:off x="5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8" name="AutoShape 8"/>
            <p:cNvSpPr>
              <a:spLocks noChangeArrowheads="1"/>
            </p:cNvSpPr>
            <p:nvPr/>
          </p:nvSpPr>
          <p:spPr bwMode="auto">
            <a:xfrm>
              <a:off x="75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9" name="AutoShape 9"/>
            <p:cNvSpPr>
              <a:spLocks noChangeArrowheads="1"/>
            </p:cNvSpPr>
            <p:nvPr/>
          </p:nvSpPr>
          <p:spPr bwMode="auto">
            <a:xfrm>
              <a:off x="10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 name="AutoShape 10"/>
            <p:cNvSpPr>
              <a:spLocks noChangeArrowheads="1"/>
            </p:cNvSpPr>
            <p:nvPr/>
          </p:nvSpPr>
          <p:spPr bwMode="auto">
            <a:xfrm>
              <a:off x="124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1" name="AutoShape 11"/>
            <p:cNvSpPr>
              <a:spLocks noChangeArrowheads="1"/>
            </p:cNvSpPr>
            <p:nvPr/>
          </p:nvSpPr>
          <p:spPr bwMode="auto">
            <a:xfrm>
              <a:off x="14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2" name="AutoShape 12"/>
            <p:cNvSpPr>
              <a:spLocks noChangeArrowheads="1"/>
            </p:cNvSpPr>
            <p:nvPr/>
          </p:nvSpPr>
          <p:spPr bwMode="auto">
            <a:xfrm>
              <a:off x="173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3" name="AutoShape 13"/>
            <p:cNvSpPr>
              <a:spLocks noChangeArrowheads="1"/>
            </p:cNvSpPr>
            <p:nvPr/>
          </p:nvSpPr>
          <p:spPr bwMode="auto">
            <a:xfrm>
              <a:off x="19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4" name="AutoShape 14"/>
            <p:cNvSpPr>
              <a:spLocks noChangeArrowheads="1"/>
            </p:cNvSpPr>
            <p:nvPr/>
          </p:nvSpPr>
          <p:spPr bwMode="auto">
            <a:xfrm>
              <a:off x="22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5" name="AutoShape 15"/>
            <p:cNvSpPr>
              <a:spLocks noChangeArrowheads="1"/>
            </p:cNvSpPr>
            <p:nvPr/>
          </p:nvSpPr>
          <p:spPr bwMode="auto">
            <a:xfrm>
              <a:off x="27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6" name="AutoShape 16"/>
            <p:cNvSpPr>
              <a:spLocks noChangeArrowheads="1"/>
            </p:cNvSpPr>
            <p:nvPr/>
          </p:nvSpPr>
          <p:spPr bwMode="auto">
            <a:xfrm>
              <a:off x="29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7" name="AutoShape 17"/>
            <p:cNvSpPr>
              <a:spLocks noChangeArrowheads="1"/>
            </p:cNvSpPr>
            <p:nvPr/>
          </p:nvSpPr>
          <p:spPr bwMode="auto">
            <a:xfrm>
              <a:off x="32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8" name="AutoShape 18"/>
            <p:cNvSpPr>
              <a:spLocks noChangeArrowheads="1"/>
            </p:cNvSpPr>
            <p:nvPr/>
          </p:nvSpPr>
          <p:spPr bwMode="auto">
            <a:xfrm>
              <a:off x="344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9" name="AutoShape 19"/>
            <p:cNvSpPr>
              <a:spLocks noChangeArrowheads="1"/>
            </p:cNvSpPr>
            <p:nvPr/>
          </p:nvSpPr>
          <p:spPr bwMode="auto">
            <a:xfrm>
              <a:off x="36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0" name="AutoShape 20"/>
            <p:cNvSpPr>
              <a:spLocks noChangeArrowheads="1"/>
            </p:cNvSpPr>
            <p:nvPr/>
          </p:nvSpPr>
          <p:spPr bwMode="auto">
            <a:xfrm>
              <a:off x="393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1" name="AutoShape 21"/>
            <p:cNvSpPr>
              <a:spLocks noChangeArrowheads="1"/>
            </p:cNvSpPr>
            <p:nvPr/>
          </p:nvSpPr>
          <p:spPr bwMode="auto">
            <a:xfrm>
              <a:off x="442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2" name="AutoShape 22"/>
            <p:cNvSpPr>
              <a:spLocks noChangeArrowheads="1"/>
            </p:cNvSpPr>
            <p:nvPr/>
          </p:nvSpPr>
          <p:spPr bwMode="auto">
            <a:xfrm>
              <a:off x="46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3" name="AutoShape 23"/>
            <p:cNvSpPr>
              <a:spLocks noChangeArrowheads="1"/>
            </p:cNvSpPr>
            <p:nvPr/>
          </p:nvSpPr>
          <p:spPr bwMode="auto">
            <a:xfrm>
              <a:off x="491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4" name="AutoShape 24"/>
            <p:cNvSpPr>
              <a:spLocks noChangeArrowheads="1"/>
            </p:cNvSpPr>
            <p:nvPr/>
          </p:nvSpPr>
          <p:spPr bwMode="auto">
            <a:xfrm>
              <a:off x="51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5" name="AutoShape 25"/>
            <p:cNvSpPr>
              <a:spLocks noChangeArrowheads="1"/>
            </p:cNvSpPr>
            <p:nvPr/>
          </p:nvSpPr>
          <p:spPr bwMode="auto">
            <a:xfrm>
              <a:off x="540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6" name="AutoShape 26"/>
            <p:cNvSpPr>
              <a:spLocks noChangeArrowheads="1"/>
            </p:cNvSpPr>
            <p:nvPr/>
          </p:nvSpPr>
          <p:spPr bwMode="auto">
            <a:xfrm>
              <a:off x="564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7" name="AutoShape 27"/>
            <p:cNvSpPr>
              <a:spLocks noChangeArrowheads="1"/>
            </p:cNvSpPr>
            <p:nvPr/>
          </p:nvSpPr>
          <p:spPr bwMode="auto">
            <a:xfrm>
              <a:off x="24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28" name="AutoShape 28"/>
            <p:cNvSpPr>
              <a:spLocks noChangeArrowheads="1"/>
            </p:cNvSpPr>
            <p:nvPr/>
          </p:nvSpPr>
          <p:spPr bwMode="auto">
            <a:xfrm>
              <a:off x="41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grpSp>
      <p:grpSp>
        <p:nvGrpSpPr>
          <p:cNvPr id="29" name="Group 29"/>
          <p:cNvGrpSpPr>
            <a:grpSpLocks/>
          </p:cNvGrpSpPr>
          <p:nvPr userDrawn="1"/>
        </p:nvGrpSpPr>
        <p:grpSpPr bwMode="auto">
          <a:xfrm>
            <a:off x="36513" y="123825"/>
            <a:ext cx="9144000" cy="333375"/>
            <a:chOff x="22" y="4020"/>
            <a:chExt cx="5760" cy="210"/>
          </a:xfrm>
        </p:grpSpPr>
        <p:sp>
          <p:nvSpPr>
            <p:cNvPr id="30" name="AutoShape 30"/>
            <p:cNvSpPr>
              <a:spLocks noChangeArrowheads="1"/>
            </p:cNvSpPr>
            <p:nvPr/>
          </p:nvSpPr>
          <p:spPr bwMode="auto">
            <a:xfrm>
              <a:off x="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1" name="AutoShape 31"/>
            <p:cNvSpPr>
              <a:spLocks noChangeArrowheads="1"/>
            </p:cNvSpPr>
            <p:nvPr/>
          </p:nvSpPr>
          <p:spPr bwMode="auto">
            <a:xfrm>
              <a:off x="26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2" name="AutoShape 32"/>
            <p:cNvSpPr>
              <a:spLocks noChangeArrowheads="1"/>
            </p:cNvSpPr>
            <p:nvPr/>
          </p:nvSpPr>
          <p:spPr bwMode="auto">
            <a:xfrm>
              <a:off x="5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3" name="AutoShape 33"/>
            <p:cNvSpPr>
              <a:spLocks noChangeArrowheads="1"/>
            </p:cNvSpPr>
            <p:nvPr/>
          </p:nvSpPr>
          <p:spPr bwMode="auto">
            <a:xfrm>
              <a:off x="75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4" name="AutoShape 34"/>
            <p:cNvSpPr>
              <a:spLocks noChangeArrowheads="1"/>
            </p:cNvSpPr>
            <p:nvPr/>
          </p:nvSpPr>
          <p:spPr bwMode="auto">
            <a:xfrm>
              <a:off x="10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5" name="AutoShape 35"/>
            <p:cNvSpPr>
              <a:spLocks noChangeArrowheads="1"/>
            </p:cNvSpPr>
            <p:nvPr/>
          </p:nvSpPr>
          <p:spPr bwMode="auto">
            <a:xfrm>
              <a:off x="124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6" name="AutoShape 36"/>
            <p:cNvSpPr>
              <a:spLocks noChangeArrowheads="1"/>
            </p:cNvSpPr>
            <p:nvPr/>
          </p:nvSpPr>
          <p:spPr bwMode="auto">
            <a:xfrm>
              <a:off x="14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7" name="AutoShape 37"/>
            <p:cNvSpPr>
              <a:spLocks noChangeArrowheads="1"/>
            </p:cNvSpPr>
            <p:nvPr/>
          </p:nvSpPr>
          <p:spPr bwMode="auto">
            <a:xfrm>
              <a:off x="173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8" name="AutoShape 38"/>
            <p:cNvSpPr>
              <a:spLocks noChangeArrowheads="1"/>
            </p:cNvSpPr>
            <p:nvPr/>
          </p:nvSpPr>
          <p:spPr bwMode="auto">
            <a:xfrm>
              <a:off x="19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39" name="AutoShape 39"/>
            <p:cNvSpPr>
              <a:spLocks noChangeArrowheads="1"/>
            </p:cNvSpPr>
            <p:nvPr/>
          </p:nvSpPr>
          <p:spPr bwMode="auto">
            <a:xfrm>
              <a:off x="22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0" name="AutoShape 40"/>
            <p:cNvSpPr>
              <a:spLocks noChangeArrowheads="1"/>
            </p:cNvSpPr>
            <p:nvPr/>
          </p:nvSpPr>
          <p:spPr bwMode="auto">
            <a:xfrm>
              <a:off x="27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1" name="AutoShape 41"/>
            <p:cNvSpPr>
              <a:spLocks noChangeArrowheads="1"/>
            </p:cNvSpPr>
            <p:nvPr/>
          </p:nvSpPr>
          <p:spPr bwMode="auto">
            <a:xfrm>
              <a:off x="29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2" name="AutoShape 42"/>
            <p:cNvSpPr>
              <a:spLocks noChangeArrowheads="1"/>
            </p:cNvSpPr>
            <p:nvPr/>
          </p:nvSpPr>
          <p:spPr bwMode="auto">
            <a:xfrm>
              <a:off x="32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3" name="AutoShape 43"/>
            <p:cNvSpPr>
              <a:spLocks noChangeArrowheads="1"/>
            </p:cNvSpPr>
            <p:nvPr/>
          </p:nvSpPr>
          <p:spPr bwMode="auto">
            <a:xfrm>
              <a:off x="344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4" name="AutoShape 44"/>
            <p:cNvSpPr>
              <a:spLocks noChangeArrowheads="1"/>
            </p:cNvSpPr>
            <p:nvPr/>
          </p:nvSpPr>
          <p:spPr bwMode="auto">
            <a:xfrm>
              <a:off x="36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5" name="AutoShape 45"/>
            <p:cNvSpPr>
              <a:spLocks noChangeArrowheads="1"/>
            </p:cNvSpPr>
            <p:nvPr/>
          </p:nvSpPr>
          <p:spPr bwMode="auto">
            <a:xfrm>
              <a:off x="393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6" name="AutoShape 46"/>
            <p:cNvSpPr>
              <a:spLocks noChangeArrowheads="1"/>
            </p:cNvSpPr>
            <p:nvPr/>
          </p:nvSpPr>
          <p:spPr bwMode="auto">
            <a:xfrm>
              <a:off x="442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7" name="AutoShape 47"/>
            <p:cNvSpPr>
              <a:spLocks noChangeArrowheads="1"/>
            </p:cNvSpPr>
            <p:nvPr/>
          </p:nvSpPr>
          <p:spPr bwMode="auto">
            <a:xfrm>
              <a:off x="46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8" name="AutoShape 48"/>
            <p:cNvSpPr>
              <a:spLocks noChangeArrowheads="1"/>
            </p:cNvSpPr>
            <p:nvPr/>
          </p:nvSpPr>
          <p:spPr bwMode="auto">
            <a:xfrm>
              <a:off x="491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49" name="AutoShape 49"/>
            <p:cNvSpPr>
              <a:spLocks noChangeArrowheads="1"/>
            </p:cNvSpPr>
            <p:nvPr/>
          </p:nvSpPr>
          <p:spPr bwMode="auto">
            <a:xfrm>
              <a:off x="51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50" name="AutoShape 50"/>
            <p:cNvSpPr>
              <a:spLocks noChangeArrowheads="1"/>
            </p:cNvSpPr>
            <p:nvPr/>
          </p:nvSpPr>
          <p:spPr bwMode="auto">
            <a:xfrm>
              <a:off x="540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51" name="AutoShape 51"/>
            <p:cNvSpPr>
              <a:spLocks noChangeArrowheads="1"/>
            </p:cNvSpPr>
            <p:nvPr/>
          </p:nvSpPr>
          <p:spPr bwMode="auto">
            <a:xfrm>
              <a:off x="564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52" name="AutoShape 52"/>
            <p:cNvSpPr>
              <a:spLocks noChangeArrowheads="1"/>
            </p:cNvSpPr>
            <p:nvPr/>
          </p:nvSpPr>
          <p:spPr bwMode="auto">
            <a:xfrm>
              <a:off x="24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53" name="AutoShape 53"/>
            <p:cNvSpPr>
              <a:spLocks noChangeArrowheads="1"/>
            </p:cNvSpPr>
            <p:nvPr/>
          </p:nvSpPr>
          <p:spPr bwMode="auto">
            <a:xfrm>
              <a:off x="41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grpSp>
      <p:sp>
        <p:nvSpPr>
          <p:cNvPr id="54" name="Text Box 54"/>
          <p:cNvSpPr txBox="1">
            <a:spLocks noChangeArrowheads="1"/>
          </p:cNvSpPr>
          <p:nvPr userDrawn="1"/>
        </p:nvSpPr>
        <p:spPr bwMode="auto">
          <a:xfrm>
            <a:off x="0" y="6553200"/>
            <a:ext cx="9328150" cy="366713"/>
          </a:xfrm>
          <a:prstGeom prst="rect">
            <a:avLst/>
          </a:prstGeom>
          <a:noFill/>
          <a:ln w="9525">
            <a:noFill/>
            <a:miter lim="800000"/>
            <a:headEnd/>
            <a:tailEnd/>
          </a:ln>
          <a:effectLst/>
        </p:spPr>
        <p:txBody>
          <a:bodyPr wrap="none">
            <a:spAutoFit/>
          </a:bodyPr>
          <a:lstStyle/>
          <a:p>
            <a:r>
              <a:rPr lang="en-GB" sz="1800">
                <a:solidFill>
                  <a:srgbClr val="FFFF00"/>
                </a:solidFill>
                <a:latin typeface="Courier New" pitchFamily="49" charset="0"/>
              </a:rPr>
              <a:t>&gt;&gt;	0     &gt;&gt;	1     &gt;&gt; 	2     &gt;&gt; 	3     &gt;&gt; 	4   &gt;&gt;	</a:t>
            </a:r>
            <a:endParaRPr lang="en-US" sz="1800">
              <a:solidFill>
                <a:srgbClr val="FFFF00"/>
              </a:solidFill>
              <a:latin typeface="Courier New" pitchFamily="49" charset="0"/>
            </a:endParaRPr>
          </a:p>
        </p:txBody>
      </p:sp>
      <p:sp>
        <p:nvSpPr>
          <p:cNvPr id="106498" name="Rectangle 2"/>
          <p:cNvSpPr>
            <a:spLocks noGrp="1" noChangeArrowheads="1"/>
          </p:cNvSpPr>
          <p:nvPr>
            <p:ph type="ctrTitle"/>
          </p:nvPr>
        </p:nvSpPr>
        <p:spPr>
          <a:xfrm>
            <a:off x="685800" y="2130425"/>
            <a:ext cx="7772400" cy="1470025"/>
          </a:xfrm>
        </p:spPr>
        <p:txBody>
          <a:bodyPr/>
          <a:lstStyle>
            <a:lvl1pPr>
              <a:defRPr sz="5400"/>
            </a:lvl1pPr>
          </a:lstStyle>
          <a:p>
            <a:pPr lvl="0"/>
            <a:r>
              <a:rPr lang="en-US" noProof="0" smtClean="0"/>
              <a:t>Click to edit Master title style</a:t>
            </a:r>
          </a:p>
        </p:txBody>
      </p:sp>
      <p:sp>
        <p:nvSpPr>
          <p:cNvPr id="10649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9275"/>
            <a:ext cx="2057400" cy="55768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549275"/>
            <a:ext cx="6019800" cy="5576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773238"/>
            <a:ext cx="8229600" cy="4352925"/>
          </a:xfrm>
        </p:spPr>
        <p:txBody>
          <a:bodyPr/>
          <a:lstStyle/>
          <a:p>
            <a:pPr lvl="0"/>
            <a:endParaRPr lang="en-GB" noProof="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352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773238"/>
            <a:ext cx="4038600" cy="4352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49275"/>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73238"/>
            <a:ext cx="8229600" cy="4352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28" name="Group 7"/>
          <p:cNvGrpSpPr>
            <a:grpSpLocks/>
          </p:cNvGrpSpPr>
          <p:nvPr userDrawn="1"/>
        </p:nvGrpSpPr>
        <p:grpSpPr bwMode="auto">
          <a:xfrm>
            <a:off x="36513" y="6191250"/>
            <a:ext cx="9144000" cy="333375"/>
            <a:chOff x="22" y="4020"/>
            <a:chExt cx="5760" cy="210"/>
          </a:xfrm>
        </p:grpSpPr>
        <p:sp>
          <p:nvSpPr>
            <p:cNvPr id="1055" name="AutoShape 8"/>
            <p:cNvSpPr>
              <a:spLocks noChangeArrowheads="1"/>
            </p:cNvSpPr>
            <p:nvPr/>
          </p:nvSpPr>
          <p:spPr bwMode="auto">
            <a:xfrm>
              <a:off x="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6" name="AutoShape 9"/>
            <p:cNvSpPr>
              <a:spLocks noChangeArrowheads="1"/>
            </p:cNvSpPr>
            <p:nvPr/>
          </p:nvSpPr>
          <p:spPr bwMode="auto">
            <a:xfrm>
              <a:off x="26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7" name="AutoShape 10"/>
            <p:cNvSpPr>
              <a:spLocks noChangeArrowheads="1"/>
            </p:cNvSpPr>
            <p:nvPr/>
          </p:nvSpPr>
          <p:spPr bwMode="auto">
            <a:xfrm>
              <a:off x="5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8" name="AutoShape 11"/>
            <p:cNvSpPr>
              <a:spLocks noChangeArrowheads="1"/>
            </p:cNvSpPr>
            <p:nvPr/>
          </p:nvSpPr>
          <p:spPr bwMode="auto">
            <a:xfrm>
              <a:off x="75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9" name="AutoShape 12"/>
            <p:cNvSpPr>
              <a:spLocks noChangeArrowheads="1"/>
            </p:cNvSpPr>
            <p:nvPr/>
          </p:nvSpPr>
          <p:spPr bwMode="auto">
            <a:xfrm>
              <a:off x="10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0" name="AutoShape 13"/>
            <p:cNvSpPr>
              <a:spLocks noChangeArrowheads="1"/>
            </p:cNvSpPr>
            <p:nvPr/>
          </p:nvSpPr>
          <p:spPr bwMode="auto">
            <a:xfrm>
              <a:off x="124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1" name="AutoShape 14"/>
            <p:cNvSpPr>
              <a:spLocks noChangeArrowheads="1"/>
            </p:cNvSpPr>
            <p:nvPr/>
          </p:nvSpPr>
          <p:spPr bwMode="auto">
            <a:xfrm>
              <a:off x="14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2" name="AutoShape 15"/>
            <p:cNvSpPr>
              <a:spLocks noChangeArrowheads="1"/>
            </p:cNvSpPr>
            <p:nvPr/>
          </p:nvSpPr>
          <p:spPr bwMode="auto">
            <a:xfrm>
              <a:off x="173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3" name="AutoShape 16"/>
            <p:cNvSpPr>
              <a:spLocks noChangeArrowheads="1"/>
            </p:cNvSpPr>
            <p:nvPr/>
          </p:nvSpPr>
          <p:spPr bwMode="auto">
            <a:xfrm>
              <a:off x="19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4" name="AutoShape 17"/>
            <p:cNvSpPr>
              <a:spLocks noChangeArrowheads="1"/>
            </p:cNvSpPr>
            <p:nvPr/>
          </p:nvSpPr>
          <p:spPr bwMode="auto">
            <a:xfrm>
              <a:off x="22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5" name="AutoShape 18"/>
            <p:cNvSpPr>
              <a:spLocks noChangeArrowheads="1"/>
            </p:cNvSpPr>
            <p:nvPr/>
          </p:nvSpPr>
          <p:spPr bwMode="auto">
            <a:xfrm>
              <a:off x="27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6" name="AutoShape 19"/>
            <p:cNvSpPr>
              <a:spLocks noChangeArrowheads="1"/>
            </p:cNvSpPr>
            <p:nvPr/>
          </p:nvSpPr>
          <p:spPr bwMode="auto">
            <a:xfrm>
              <a:off x="29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7" name="AutoShape 20"/>
            <p:cNvSpPr>
              <a:spLocks noChangeArrowheads="1"/>
            </p:cNvSpPr>
            <p:nvPr/>
          </p:nvSpPr>
          <p:spPr bwMode="auto">
            <a:xfrm>
              <a:off x="32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8" name="AutoShape 21"/>
            <p:cNvSpPr>
              <a:spLocks noChangeArrowheads="1"/>
            </p:cNvSpPr>
            <p:nvPr/>
          </p:nvSpPr>
          <p:spPr bwMode="auto">
            <a:xfrm>
              <a:off x="344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69" name="AutoShape 22"/>
            <p:cNvSpPr>
              <a:spLocks noChangeArrowheads="1"/>
            </p:cNvSpPr>
            <p:nvPr/>
          </p:nvSpPr>
          <p:spPr bwMode="auto">
            <a:xfrm>
              <a:off x="36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0" name="AutoShape 23"/>
            <p:cNvSpPr>
              <a:spLocks noChangeArrowheads="1"/>
            </p:cNvSpPr>
            <p:nvPr/>
          </p:nvSpPr>
          <p:spPr bwMode="auto">
            <a:xfrm>
              <a:off x="393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1" name="AutoShape 24"/>
            <p:cNvSpPr>
              <a:spLocks noChangeArrowheads="1"/>
            </p:cNvSpPr>
            <p:nvPr/>
          </p:nvSpPr>
          <p:spPr bwMode="auto">
            <a:xfrm>
              <a:off x="442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2" name="AutoShape 25"/>
            <p:cNvSpPr>
              <a:spLocks noChangeArrowheads="1"/>
            </p:cNvSpPr>
            <p:nvPr/>
          </p:nvSpPr>
          <p:spPr bwMode="auto">
            <a:xfrm>
              <a:off x="46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3" name="AutoShape 26"/>
            <p:cNvSpPr>
              <a:spLocks noChangeArrowheads="1"/>
            </p:cNvSpPr>
            <p:nvPr/>
          </p:nvSpPr>
          <p:spPr bwMode="auto">
            <a:xfrm>
              <a:off x="491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4" name="AutoShape 27"/>
            <p:cNvSpPr>
              <a:spLocks noChangeArrowheads="1"/>
            </p:cNvSpPr>
            <p:nvPr/>
          </p:nvSpPr>
          <p:spPr bwMode="auto">
            <a:xfrm>
              <a:off x="51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5" name="AutoShape 28"/>
            <p:cNvSpPr>
              <a:spLocks noChangeArrowheads="1"/>
            </p:cNvSpPr>
            <p:nvPr/>
          </p:nvSpPr>
          <p:spPr bwMode="auto">
            <a:xfrm>
              <a:off x="540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6" name="AutoShape 29"/>
            <p:cNvSpPr>
              <a:spLocks noChangeArrowheads="1"/>
            </p:cNvSpPr>
            <p:nvPr/>
          </p:nvSpPr>
          <p:spPr bwMode="auto">
            <a:xfrm>
              <a:off x="564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7" name="AutoShape 30"/>
            <p:cNvSpPr>
              <a:spLocks noChangeArrowheads="1"/>
            </p:cNvSpPr>
            <p:nvPr/>
          </p:nvSpPr>
          <p:spPr bwMode="auto">
            <a:xfrm>
              <a:off x="24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78" name="AutoShape 31"/>
            <p:cNvSpPr>
              <a:spLocks noChangeArrowheads="1"/>
            </p:cNvSpPr>
            <p:nvPr/>
          </p:nvSpPr>
          <p:spPr bwMode="auto">
            <a:xfrm>
              <a:off x="41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grpSp>
      <p:grpSp>
        <p:nvGrpSpPr>
          <p:cNvPr id="1029" name="Group 32"/>
          <p:cNvGrpSpPr>
            <a:grpSpLocks/>
          </p:cNvGrpSpPr>
          <p:nvPr userDrawn="1"/>
        </p:nvGrpSpPr>
        <p:grpSpPr bwMode="auto">
          <a:xfrm>
            <a:off x="36513" y="123825"/>
            <a:ext cx="9144000" cy="333375"/>
            <a:chOff x="22" y="4020"/>
            <a:chExt cx="5760" cy="210"/>
          </a:xfrm>
        </p:grpSpPr>
        <p:sp>
          <p:nvSpPr>
            <p:cNvPr id="1031" name="AutoShape 33"/>
            <p:cNvSpPr>
              <a:spLocks noChangeArrowheads="1"/>
            </p:cNvSpPr>
            <p:nvPr/>
          </p:nvSpPr>
          <p:spPr bwMode="auto">
            <a:xfrm>
              <a:off x="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2" name="AutoShape 34"/>
            <p:cNvSpPr>
              <a:spLocks noChangeArrowheads="1"/>
            </p:cNvSpPr>
            <p:nvPr/>
          </p:nvSpPr>
          <p:spPr bwMode="auto">
            <a:xfrm>
              <a:off x="26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3" name="AutoShape 35"/>
            <p:cNvSpPr>
              <a:spLocks noChangeArrowheads="1"/>
            </p:cNvSpPr>
            <p:nvPr/>
          </p:nvSpPr>
          <p:spPr bwMode="auto">
            <a:xfrm>
              <a:off x="5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4" name="AutoShape 36"/>
            <p:cNvSpPr>
              <a:spLocks noChangeArrowheads="1"/>
            </p:cNvSpPr>
            <p:nvPr/>
          </p:nvSpPr>
          <p:spPr bwMode="auto">
            <a:xfrm>
              <a:off x="75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5" name="AutoShape 37"/>
            <p:cNvSpPr>
              <a:spLocks noChangeArrowheads="1"/>
            </p:cNvSpPr>
            <p:nvPr/>
          </p:nvSpPr>
          <p:spPr bwMode="auto">
            <a:xfrm>
              <a:off x="10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6" name="AutoShape 38"/>
            <p:cNvSpPr>
              <a:spLocks noChangeArrowheads="1"/>
            </p:cNvSpPr>
            <p:nvPr/>
          </p:nvSpPr>
          <p:spPr bwMode="auto">
            <a:xfrm>
              <a:off x="124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7" name="AutoShape 39"/>
            <p:cNvSpPr>
              <a:spLocks noChangeArrowheads="1"/>
            </p:cNvSpPr>
            <p:nvPr/>
          </p:nvSpPr>
          <p:spPr bwMode="auto">
            <a:xfrm>
              <a:off x="14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8" name="AutoShape 40"/>
            <p:cNvSpPr>
              <a:spLocks noChangeArrowheads="1"/>
            </p:cNvSpPr>
            <p:nvPr/>
          </p:nvSpPr>
          <p:spPr bwMode="auto">
            <a:xfrm>
              <a:off x="173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39" name="AutoShape 41"/>
            <p:cNvSpPr>
              <a:spLocks noChangeArrowheads="1"/>
            </p:cNvSpPr>
            <p:nvPr/>
          </p:nvSpPr>
          <p:spPr bwMode="auto">
            <a:xfrm>
              <a:off x="19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0" name="AutoShape 42"/>
            <p:cNvSpPr>
              <a:spLocks noChangeArrowheads="1"/>
            </p:cNvSpPr>
            <p:nvPr/>
          </p:nvSpPr>
          <p:spPr bwMode="auto">
            <a:xfrm>
              <a:off x="222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1" name="AutoShape 43"/>
            <p:cNvSpPr>
              <a:spLocks noChangeArrowheads="1"/>
            </p:cNvSpPr>
            <p:nvPr/>
          </p:nvSpPr>
          <p:spPr bwMode="auto">
            <a:xfrm>
              <a:off x="271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2" name="AutoShape 44"/>
            <p:cNvSpPr>
              <a:spLocks noChangeArrowheads="1"/>
            </p:cNvSpPr>
            <p:nvPr/>
          </p:nvSpPr>
          <p:spPr bwMode="auto">
            <a:xfrm>
              <a:off x="29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3" name="AutoShape 45"/>
            <p:cNvSpPr>
              <a:spLocks noChangeArrowheads="1"/>
            </p:cNvSpPr>
            <p:nvPr/>
          </p:nvSpPr>
          <p:spPr bwMode="auto">
            <a:xfrm>
              <a:off x="3200"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4" name="AutoShape 46"/>
            <p:cNvSpPr>
              <a:spLocks noChangeArrowheads="1"/>
            </p:cNvSpPr>
            <p:nvPr/>
          </p:nvSpPr>
          <p:spPr bwMode="auto">
            <a:xfrm>
              <a:off x="3445"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5" name="AutoShape 47"/>
            <p:cNvSpPr>
              <a:spLocks noChangeArrowheads="1"/>
            </p:cNvSpPr>
            <p:nvPr/>
          </p:nvSpPr>
          <p:spPr bwMode="auto">
            <a:xfrm>
              <a:off x="3689"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6" name="AutoShape 48"/>
            <p:cNvSpPr>
              <a:spLocks noChangeArrowheads="1"/>
            </p:cNvSpPr>
            <p:nvPr/>
          </p:nvSpPr>
          <p:spPr bwMode="auto">
            <a:xfrm>
              <a:off x="3934"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7" name="AutoShape 49"/>
            <p:cNvSpPr>
              <a:spLocks noChangeArrowheads="1"/>
            </p:cNvSpPr>
            <p:nvPr/>
          </p:nvSpPr>
          <p:spPr bwMode="auto">
            <a:xfrm>
              <a:off x="4423"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8" name="AutoShape 50"/>
            <p:cNvSpPr>
              <a:spLocks noChangeArrowheads="1"/>
            </p:cNvSpPr>
            <p:nvPr/>
          </p:nvSpPr>
          <p:spPr bwMode="auto">
            <a:xfrm>
              <a:off x="46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49" name="AutoShape 51"/>
            <p:cNvSpPr>
              <a:spLocks noChangeArrowheads="1"/>
            </p:cNvSpPr>
            <p:nvPr/>
          </p:nvSpPr>
          <p:spPr bwMode="auto">
            <a:xfrm>
              <a:off x="4912"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0" name="AutoShape 52"/>
            <p:cNvSpPr>
              <a:spLocks noChangeArrowheads="1"/>
            </p:cNvSpPr>
            <p:nvPr/>
          </p:nvSpPr>
          <p:spPr bwMode="auto">
            <a:xfrm>
              <a:off x="515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1" name="AutoShape 53"/>
            <p:cNvSpPr>
              <a:spLocks noChangeArrowheads="1"/>
            </p:cNvSpPr>
            <p:nvPr/>
          </p:nvSpPr>
          <p:spPr bwMode="auto">
            <a:xfrm>
              <a:off x="5401"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2" name="AutoShape 54"/>
            <p:cNvSpPr>
              <a:spLocks noChangeArrowheads="1"/>
            </p:cNvSpPr>
            <p:nvPr/>
          </p:nvSpPr>
          <p:spPr bwMode="auto">
            <a:xfrm>
              <a:off x="5646"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3" name="AutoShape 55"/>
            <p:cNvSpPr>
              <a:spLocks noChangeArrowheads="1"/>
            </p:cNvSpPr>
            <p:nvPr/>
          </p:nvSpPr>
          <p:spPr bwMode="auto">
            <a:xfrm>
              <a:off x="2467"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sp>
          <p:nvSpPr>
            <p:cNvPr id="1054" name="AutoShape 56"/>
            <p:cNvSpPr>
              <a:spLocks noChangeArrowheads="1"/>
            </p:cNvSpPr>
            <p:nvPr/>
          </p:nvSpPr>
          <p:spPr bwMode="auto">
            <a:xfrm>
              <a:off x="4178" y="4020"/>
              <a:ext cx="136" cy="210"/>
            </a:xfrm>
            <a:prstGeom prst="roundRect">
              <a:avLst>
                <a:gd name="adj" fmla="val 38972"/>
              </a:avLst>
            </a:prstGeom>
            <a:solidFill>
              <a:schemeClr val="tx1"/>
            </a:solidFill>
            <a:ln w="9525">
              <a:noFill/>
              <a:round/>
              <a:headEnd/>
              <a:tailEnd/>
            </a:ln>
            <a:effectLst/>
          </p:spPr>
          <p:txBody>
            <a:bodyPr wrap="none" anchor="ctr"/>
            <a:lstStyle/>
            <a:p>
              <a:endParaRPr lang="en-GB"/>
            </a:p>
          </p:txBody>
        </p:sp>
      </p:grpSp>
      <p:sp>
        <p:nvSpPr>
          <p:cNvPr id="1030" name="Text Box 57"/>
          <p:cNvSpPr txBox="1">
            <a:spLocks noChangeArrowheads="1"/>
          </p:cNvSpPr>
          <p:nvPr userDrawn="1"/>
        </p:nvSpPr>
        <p:spPr bwMode="auto">
          <a:xfrm>
            <a:off x="0" y="6553200"/>
            <a:ext cx="9328150" cy="366713"/>
          </a:xfrm>
          <a:prstGeom prst="rect">
            <a:avLst/>
          </a:prstGeom>
          <a:noFill/>
          <a:ln w="9525">
            <a:noFill/>
            <a:miter lim="800000"/>
            <a:headEnd/>
            <a:tailEnd/>
          </a:ln>
          <a:effectLst/>
        </p:spPr>
        <p:txBody>
          <a:bodyPr wrap="none">
            <a:spAutoFit/>
          </a:bodyPr>
          <a:lstStyle/>
          <a:p>
            <a:r>
              <a:rPr lang="en-GB" sz="1800">
                <a:solidFill>
                  <a:srgbClr val="FFFF00"/>
                </a:solidFill>
                <a:latin typeface="Courier New" pitchFamily="49" charset="0"/>
              </a:rPr>
              <a:t>&gt;&gt;	0     &gt;&gt;	1     &gt;&gt; 	2     &gt;&gt; 	3     &gt;&gt; 	4   &gt;&gt;	</a:t>
            </a:r>
            <a:endParaRPr lang="en-US" sz="1800">
              <a:solidFill>
                <a:srgbClr val="FFFF00"/>
              </a:solidFill>
              <a:latin typeface="Courier New" pitchFamily="49" charset="0"/>
            </a:endParaRPr>
          </a:p>
        </p:txBody>
      </p:sp>
    </p:spTree>
  </p:cSld>
  <p:clrMap bg1="dk2" tx1="lt1" bg2="dk1" tx2="lt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rgbClr val="FFFF00"/>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FFFF00"/>
        </a:buClr>
        <a:buChar char="–"/>
        <a:defRPr sz="2800">
          <a:solidFill>
            <a:schemeClr val="tx1"/>
          </a:solidFill>
          <a:latin typeface="+mn-lt"/>
        </a:defRPr>
      </a:lvl2pPr>
      <a:lvl3pPr marL="1143000" indent="-228600" algn="l" rtl="0" eaLnBrk="0" fontAlgn="base" hangingPunct="0">
        <a:spcBef>
          <a:spcPct val="20000"/>
        </a:spcBef>
        <a:spcAft>
          <a:spcPct val="0"/>
        </a:spcAft>
        <a:buClr>
          <a:srgbClr val="FFFF00"/>
        </a:buClr>
        <a:buChar char="•"/>
        <a:defRPr sz="2400">
          <a:solidFill>
            <a:schemeClr val="tx1"/>
          </a:solidFill>
          <a:latin typeface="+mn-lt"/>
        </a:defRPr>
      </a:lvl3pPr>
      <a:lvl4pPr marL="1600200" indent="-228600" algn="l" rtl="0" eaLnBrk="0" fontAlgn="base" hangingPunct="0">
        <a:spcBef>
          <a:spcPct val="20000"/>
        </a:spcBef>
        <a:spcAft>
          <a:spcPct val="0"/>
        </a:spcAft>
        <a:buClr>
          <a:srgbClr val="FFFF00"/>
        </a:buClr>
        <a:buChar char="–"/>
        <a:defRPr sz="2000">
          <a:solidFill>
            <a:schemeClr val="tx1"/>
          </a:solidFill>
          <a:latin typeface="+mn-lt"/>
        </a:defRPr>
      </a:lvl4pPr>
      <a:lvl5pPr marL="2057400" indent="-228600" algn="l" rtl="0" eaLnBrk="0" fontAlgn="base" hangingPunct="0">
        <a:spcBef>
          <a:spcPct val="20000"/>
        </a:spcBef>
        <a:spcAft>
          <a:spcPct val="0"/>
        </a:spcAft>
        <a:buClr>
          <a:srgbClr val="FFFF00"/>
        </a:buClr>
        <a:buChar char="»"/>
        <a:defRPr sz="2000">
          <a:solidFill>
            <a:schemeClr val="tx1"/>
          </a:solidFill>
          <a:latin typeface="+mn-lt"/>
        </a:defRPr>
      </a:lvl5pPr>
      <a:lvl6pPr marL="2514600" indent="-228600" algn="l" rtl="0" fontAlgn="base">
        <a:spcBef>
          <a:spcPct val="20000"/>
        </a:spcBef>
        <a:spcAft>
          <a:spcPct val="0"/>
        </a:spcAft>
        <a:buClr>
          <a:srgbClr val="FFFF00"/>
        </a:buClr>
        <a:buChar char="»"/>
        <a:defRPr sz="2000">
          <a:solidFill>
            <a:schemeClr val="tx1"/>
          </a:solidFill>
          <a:latin typeface="+mn-lt"/>
        </a:defRPr>
      </a:lvl6pPr>
      <a:lvl7pPr marL="2971800" indent="-228600" algn="l" rtl="0" fontAlgn="base">
        <a:spcBef>
          <a:spcPct val="20000"/>
        </a:spcBef>
        <a:spcAft>
          <a:spcPct val="0"/>
        </a:spcAft>
        <a:buClr>
          <a:srgbClr val="FFFF00"/>
        </a:buClr>
        <a:buChar char="»"/>
        <a:defRPr sz="2000">
          <a:solidFill>
            <a:schemeClr val="tx1"/>
          </a:solidFill>
          <a:latin typeface="+mn-lt"/>
        </a:defRPr>
      </a:lvl7pPr>
      <a:lvl8pPr marL="3429000" indent="-228600" algn="l" rtl="0" fontAlgn="base">
        <a:spcBef>
          <a:spcPct val="20000"/>
        </a:spcBef>
        <a:spcAft>
          <a:spcPct val="0"/>
        </a:spcAft>
        <a:buClr>
          <a:srgbClr val="FFFF00"/>
        </a:buClr>
        <a:buChar char="»"/>
        <a:defRPr sz="2000">
          <a:solidFill>
            <a:schemeClr val="tx1"/>
          </a:solidFill>
          <a:latin typeface="+mn-lt"/>
        </a:defRPr>
      </a:lvl8pPr>
      <a:lvl9pPr marL="3886200" indent="-228600" algn="l" rtl="0" fontAlgn="base">
        <a:spcBef>
          <a:spcPct val="20000"/>
        </a:spcBef>
        <a:spcAft>
          <a:spcPct val="0"/>
        </a:spcAft>
        <a:buClr>
          <a:srgbClr val="FFFF00"/>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www.presentationmagazine.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60375" y="885825"/>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54301" name="Group 29"/>
          <p:cNvGrpSpPr>
            <a:grpSpLocks/>
          </p:cNvGrpSpPr>
          <p:nvPr/>
        </p:nvGrpSpPr>
        <p:grpSpPr bwMode="auto">
          <a:xfrm>
            <a:off x="1006475" y="1414463"/>
            <a:ext cx="3948113" cy="3981450"/>
            <a:chOff x="1292" y="572"/>
            <a:chExt cx="3176" cy="3175"/>
          </a:xfrm>
        </p:grpSpPr>
        <p:sp>
          <p:nvSpPr>
            <p:cNvPr id="3082" name="Oval 26"/>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3083" name="Rectangle 27"/>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3076" name="Line 20"/>
          <p:cNvSpPr>
            <a:spLocks noChangeShapeType="1"/>
          </p:cNvSpPr>
          <p:nvPr/>
        </p:nvSpPr>
        <p:spPr bwMode="auto">
          <a:xfrm>
            <a:off x="2973388" y="879475"/>
            <a:ext cx="14287" cy="5051425"/>
          </a:xfrm>
          <a:prstGeom prst="line">
            <a:avLst/>
          </a:prstGeom>
          <a:noFill/>
          <a:ln w="9525">
            <a:solidFill>
              <a:schemeClr val="tx1"/>
            </a:solidFill>
            <a:round/>
            <a:headEnd/>
            <a:tailEnd/>
          </a:ln>
          <a:effectLst/>
        </p:spPr>
        <p:txBody>
          <a:bodyPr/>
          <a:lstStyle/>
          <a:p>
            <a:endParaRPr lang="th-TH"/>
          </a:p>
        </p:txBody>
      </p:sp>
      <p:sp>
        <p:nvSpPr>
          <p:cNvPr id="3077" name="Line 21"/>
          <p:cNvSpPr>
            <a:spLocks noChangeShapeType="1"/>
          </p:cNvSpPr>
          <p:nvPr/>
        </p:nvSpPr>
        <p:spPr bwMode="auto">
          <a:xfrm rot="5400000">
            <a:off x="2976563" y="885825"/>
            <a:ext cx="6350" cy="5038725"/>
          </a:xfrm>
          <a:prstGeom prst="line">
            <a:avLst/>
          </a:prstGeom>
          <a:noFill/>
          <a:ln w="9525">
            <a:solidFill>
              <a:schemeClr val="tx1"/>
            </a:solidFill>
            <a:round/>
            <a:headEnd/>
            <a:tailEnd/>
          </a:ln>
          <a:effectLst/>
        </p:spPr>
        <p:txBody>
          <a:bodyPr/>
          <a:lstStyle/>
          <a:p>
            <a:endParaRPr lang="th-TH"/>
          </a:p>
        </p:txBody>
      </p:sp>
      <p:sp>
        <p:nvSpPr>
          <p:cNvPr id="3078" name="Oval 22"/>
          <p:cNvSpPr>
            <a:spLocks noChangeAspect="1" noChangeArrowheads="1"/>
          </p:cNvSpPr>
          <p:nvPr/>
        </p:nvSpPr>
        <p:spPr bwMode="auto">
          <a:xfrm>
            <a:off x="990600" y="1414463"/>
            <a:ext cx="3979863" cy="3981450"/>
          </a:xfrm>
          <a:prstGeom prst="ellipse">
            <a:avLst/>
          </a:prstGeom>
          <a:noFill/>
          <a:ln w="127000">
            <a:solidFill>
              <a:schemeClr val="bg1"/>
            </a:solidFill>
            <a:round/>
            <a:headEnd/>
            <a:tailEnd/>
          </a:ln>
          <a:effectLst/>
        </p:spPr>
        <p:txBody>
          <a:bodyPr wrap="none" anchor="ctr"/>
          <a:lstStyle/>
          <a:p>
            <a:pPr algn="ctr"/>
            <a:r>
              <a:rPr lang="en-GB" sz="20800" b="1"/>
              <a:t>8</a:t>
            </a:r>
            <a:endParaRPr lang="en-US" sz="20800" b="1"/>
          </a:p>
        </p:txBody>
      </p:sp>
      <p:sp>
        <p:nvSpPr>
          <p:cNvPr id="3079" name="Oval 23"/>
          <p:cNvSpPr>
            <a:spLocks noChangeAspect="1" noChangeArrowheads="1"/>
          </p:cNvSpPr>
          <p:nvPr/>
        </p:nvSpPr>
        <p:spPr bwMode="auto">
          <a:xfrm>
            <a:off x="728663" y="1152525"/>
            <a:ext cx="4503737" cy="4505325"/>
          </a:xfrm>
          <a:prstGeom prst="ellipse">
            <a:avLst/>
          </a:prstGeom>
          <a:noFill/>
          <a:ln w="127000">
            <a:solidFill>
              <a:schemeClr val="bg1"/>
            </a:solidFill>
            <a:round/>
            <a:headEnd/>
            <a:tailEnd/>
          </a:ln>
          <a:effectLst/>
        </p:spPr>
        <p:txBody>
          <a:bodyPr wrap="none" anchor="ctr"/>
          <a:lstStyle/>
          <a:p>
            <a:endParaRPr lang="en-GB"/>
          </a:p>
        </p:txBody>
      </p:sp>
      <p:sp>
        <p:nvSpPr>
          <p:cNvPr id="3080" name="Text Box 3"/>
          <p:cNvSpPr txBox="1">
            <a:spLocks noChangeArrowheads="1"/>
          </p:cNvSpPr>
          <p:nvPr/>
        </p:nvSpPr>
        <p:spPr bwMode="auto">
          <a:xfrm>
            <a:off x="5864225" y="857250"/>
            <a:ext cx="2974975" cy="2584450"/>
          </a:xfrm>
          <a:prstGeom prst="rect">
            <a:avLst/>
          </a:prstGeom>
          <a:noFill/>
          <a:ln w="9525">
            <a:noFill/>
            <a:miter lim="800000"/>
            <a:headEnd/>
            <a:tailEnd/>
          </a:ln>
          <a:effectLst/>
        </p:spPr>
        <p:txBody>
          <a:bodyPr>
            <a:spAutoFit/>
          </a:bodyPr>
          <a:lstStyle/>
          <a:p>
            <a:pPr algn="ctr"/>
            <a:r>
              <a:rPr lang="en-GB" sz="2700"/>
              <a:t>Please note the countdown timer will only work on the latest versions of PowerPoint (2003 and later)</a:t>
            </a:r>
            <a:endParaRPr lang="en-US" sz="2700"/>
          </a:p>
        </p:txBody>
      </p:sp>
      <p:sp>
        <p:nvSpPr>
          <p:cNvPr id="3081" name="Rectangle 2"/>
          <p:cNvSpPr txBox="1">
            <a:spLocks noChangeArrowheads="1"/>
          </p:cNvSpPr>
          <p:nvPr/>
        </p:nvSpPr>
        <p:spPr bwMode="auto">
          <a:xfrm>
            <a:off x="4906963" y="4310063"/>
            <a:ext cx="4889500" cy="1981200"/>
          </a:xfrm>
          <a:prstGeom prst="rect">
            <a:avLst/>
          </a:prstGeom>
          <a:noFill/>
          <a:ln w="9525">
            <a:noFill/>
            <a:miter lim="800000"/>
            <a:headEnd/>
            <a:tailEnd/>
          </a:ln>
        </p:spPr>
        <p:txBody>
          <a:bodyPr/>
          <a:lstStyle/>
          <a:p>
            <a:pPr algn="ctr"/>
            <a:r>
              <a:rPr lang="en-GB" sz="4400" b="1"/>
              <a:t>Filmstrip</a:t>
            </a:r>
          </a:p>
          <a:p>
            <a:pPr algn="ctr"/>
            <a:r>
              <a:rPr lang="en-GB" sz="4400" b="1"/>
              <a:t>Countdown</a:t>
            </a:r>
            <a:endParaRPr lang="en-US" sz="4400" b="1"/>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543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noFill/>
        </p:spPr>
        <p:txBody>
          <a:bodyPr/>
          <a:lstStyle/>
          <a:p>
            <a:pPr eaLnBrk="1" hangingPunct="1"/>
            <a:r>
              <a:rPr lang="en-GB" smtClean="0">
                <a:solidFill>
                  <a:schemeClr val="tx1"/>
                </a:solidFill>
              </a:rPr>
              <a:t>Filmstrip</a:t>
            </a:r>
            <a:endParaRPr lang="en-US"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54301" name="Group 29"/>
          <p:cNvGrpSpPr>
            <a:grpSpLocks/>
          </p:cNvGrpSpPr>
          <p:nvPr/>
        </p:nvGrpSpPr>
        <p:grpSpPr bwMode="auto">
          <a:xfrm>
            <a:off x="2589213" y="1436688"/>
            <a:ext cx="3948112" cy="3981450"/>
            <a:chOff x="1292" y="572"/>
            <a:chExt cx="3176" cy="3175"/>
          </a:xfrm>
        </p:grpSpPr>
        <p:sp>
          <p:nvSpPr>
            <p:cNvPr id="5128" name="Oval 26"/>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5129" name="Rectangle 27"/>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5124" name="Line 20"/>
          <p:cNvSpPr>
            <a:spLocks noChangeShapeType="1"/>
          </p:cNvSpPr>
          <p:nvPr/>
        </p:nvSpPr>
        <p:spPr bwMode="auto">
          <a:xfrm>
            <a:off x="4556125" y="901700"/>
            <a:ext cx="14288" cy="5051425"/>
          </a:xfrm>
          <a:prstGeom prst="line">
            <a:avLst/>
          </a:prstGeom>
          <a:noFill/>
          <a:ln w="9525">
            <a:solidFill>
              <a:schemeClr val="tx1"/>
            </a:solidFill>
            <a:round/>
            <a:headEnd/>
            <a:tailEnd/>
          </a:ln>
          <a:effectLst/>
        </p:spPr>
        <p:txBody>
          <a:bodyPr/>
          <a:lstStyle/>
          <a:p>
            <a:endParaRPr lang="th-TH"/>
          </a:p>
        </p:txBody>
      </p:sp>
      <p:sp>
        <p:nvSpPr>
          <p:cNvPr id="5125" name="Line 21"/>
          <p:cNvSpPr>
            <a:spLocks noChangeShapeType="1"/>
          </p:cNvSpPr>
          <p:nvPr/>
        </p:nvSpPr>
        <p:spPr bwMode="auto">
          <a:xfrm rot="5400000">
            <a:off x="4559301" y="908050"/>
            <a:ext cx="6350" cy="5038725"/>
          </a:xfrm>
          <a:prstGeom prst="line">
            <a:avLst/>
          </a:prstGeom>
          <a:noFill/>
          <a:ln w="9525">
            <a:solidFill>
              <a:schemeClr val="tx1"/>
            </a:solidFill>
            <a:round/>
            <a:headEnd/>
            <a:tailEnd/>
          </a:ln>
          <a:effectLst/>
        </p:spPr>
        <p:txBody>
          <a:bodyPr/>
          <a:lstStyle/>
          <a:p>
            <a:endParaRPr lang="th-TH"/>
          </a:p>
        </p:txBody>
      </p:sp>
      <p:sp>
        <p:nvSpPr>
          <p:cNvPr id="5126" name="Oval 22"/>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r>
              <a:rPr lang="en-GB" sz="20800" b="1"/>
              <a:t>8</a:t>
            </a:r>
            <a:endParaRPr lang="en-US" sz="20800" b="1"/>
          </a:p>
        </p:txBody>
      </p:sp>
      <p:sp>
        <p:nvSpPr>
          <p:cNvPr id="5127" name="Oval 23"/>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543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98307" name="Group 3"/>
          <p:cNvGrpSpPr>
            <a:grpSpLocks/>
          </p:cNvGrpSpPr>
          <p:nvPr/>
        </p:nvGrpSpPr>
        <p:grpSpPr bwMode="auto">
          <a:xfrm>
            <a:off x="2589213" y="1436688"/>
            <a:ext cx="3948112" cy="3981450"/>
            <a:chOff x="1292" y="572"/>
            <a:chExt cx="3176" cy="3175"/>
          </a:xfrm>
        </p:grpSpPr>
        <p:sp>
          <p:nvSpPr>
            <p:cNvPr id="6152"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6153" name="Rectangle 5"/>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6148" name="Line 6"/>
          <p:cNvSpPr>
            <a:spLocks noChangeShapeType="1"/>
          </p:cNvSpPr>
          <p:nvPr/>
        </p:nvSpPr>
        <p:spPr bwMode="auto">
          <a:xfrm>
            <a:off x="4556125" y="901700"/>
            <a:ext cx="14288" cy="5051425"/>
          </a:xfrm>
          <a:prstGeom prst="line">
            <a:avLst/>
          </a:prstGeom>
          <a:noFill/>
          <a:ln w="9525">
            <a:solidFill>
              <a:schemeClr val="tx1"/>
            </a:solidFill>
            <a:round/>
            <a:headEnd/>
            <a:tailEnd/>
          </a:ln>
          <a:effectLst/>
        </p:spPr>
        <p:txBody>
          <a:bodyPr/>
          <a:lstStyle/>
          <a:p>
            <a:endParaRPr lang="th-TH"/>
          </a:p>
        </p:txBody>
      </p:sp>
      <p:sp>
        <p:nvSpPr>
          <p:cNvPr id="6149" name="Line 7"/>
          <p:cNvSpPr>
            <a:spLocks noChangeShapeType="1"/>
          </p:cNvSpPr>
          <p:nvPr/>
        </p:nvSpPr>
        <p:spPr bwMode="auto">
          <a:xfrm rot="5400000">
            <a:off x="4559301" y="908050"/>
            <a:ext cx="6350" cy="5038725"/>
          </a:xfrm>
          <a:prstGeom prst="line">
            <a:avLst/>
          </a:prstGeom>
          <a:noFill/>
          <a:ln w="9525">
            <a:solidFill>
              <a:schemeClr val="tx1"/>
            </a:solidFill>
            <a:round/>
            <a:headEnd/>
            <a:tailEnd/>
          </a:ln>
          <a:effectLst/>
        </p:spPr>
        <p:txBody>
          <a:bodyPr/>
          <a:lstStyle/>
          <a:p>
            <a:endParaRPr lang="th-TH"/>
          </a:p>
        </p:txBody>
      </p:sp>
      <p:sp>
        <p:nvSpPr>
          <p:cNvPr id="6150"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r>
              <a:rPr lang="en-GB" sz="20800" b="1"/>
              <a:t>7</a:t>
            </a:r>
            <a:endParaRPr lang="en-US" sz="20800" b="1"/>
          </a:p>
        </p:txBody>
      </p:sp>
      <p:sp>
        <p:nvSpPr>
          <p:cNvPr id="6151"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983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99331" name="Group 3"/>
          <p:cNvGrpSpPr>
            <a:grpSpLocks/>
          </p:cNvGrpSpPr>
          <p:nvPr/>
        </p:nvGrpSpPr>
        <p:grpSpPr bwMode="auto">
          <a:xfrm>
            <a:off x="2589213" y="1436688"/>
            <a:ext cx="3948112" cy="3981450"/>
            <a:chOff x="1292" y="572"/>
            <a:chExt cx="3176" cy="3175"/>
          </a:xfrm>
        </p:grpSpPr>
        <p:sp>
          <p:nvSpPr>
            <p:cNvPr id="7176"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7177" name="Rectangle 5"/>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7172" name="Line 6"/>
          <p:cNvSpPr>
            <a:spLocks noChangeShapeType="1"/>
          </p:cNvSpPr>
          <p:nvPr/>
        </p:nvSpPr>
        <p:spPr bwMode="auto">
          <a:xfrm>
            <a:off x="4556125" y="901700"/>
            <a:ext cx="14288" cy="5051425"/>
          </a:xfrm>
          <a:prstGeom prst="line">
            <a:avLst/>
          </a:prstGeom>
          <a:noFill/>
          <a:ln w="9525">
            <a:solidFill>
              <a:schemeClr val="tx1"/>
            </a:solidFill>
            <a:round/>
            <a:headEnd/>
            <a:tailEnd/>
          </a:ln>
          <a:effectLst/>
        </p:spPr>
        <p:txBody>
          <a:bodyPr/>
          <a:lstStyle/>
          <a:p>
            <a:endParaRPr lang="th-TH"/>
          </a:p>
        </p:txBody>
      </p:sp>
      <p:sp>
        <p:nvSpPr>
          <p:cNvPr id="7173" name="Line 7"/>
          <p:cNvSpPr>
            <a:spLocks noChangeShapeType="1"/>
          </p:cNvSpPr>
          <p:nvPr/>
        </p:nvSpPr>
        <p:spPr bwMode="auto">
          <a:xfrm rot="5400000">
            <a:off x="4559301" y="908050"/>
            <a:ext cx="6350" cy="5038725"/>
          </a:xfrm>
          <a:prstGeom prst="line">
            <a:avLst/>
          </a:prstGeom>
          <a:noFill/>
          <a:ln w="9525">
            <a:solidFill>
              <a:schemeClr val="tx1"/>
            </a:solidFill>
            <a:round/>
            <a:headEnd/>
            <a:tailEnd/>
          </a:ln>
          <a:effectLst/>
        </p:spPr>
        <p:txBody>
          <a:bodyPr/>
          <a:lstStyle/>
          <a:p>
            <a:endParaRPr lang="th-TH"/>
          </a:p>
        </p:txBody>
      </p:sp>
      <p:sp>
        <p:nvSpPr>
          <p:cNvPr id="7174"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r>
              <a:rPr lang="en-GB" sz="20800" b="1"/>
              <a:t>6</a:t>
            </a:r>
            <a:endParaRPr lang="en-US" sz="20800" b="1"/>
          </a:p>
        </p:txBody>
      </p:sp>
      <p:sp>
        <p:nvSpPr>
          <p:cNvPr id="7175"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993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100355" name="Group 3"/>
          <p:cNvGrpSpPr>
            <a:grpSpLocks/>
          </p:cNvGrpSpPr>
          <p:nvPr/>
        </p:nvGrpSpPr>
        <p:grpSpPr bwMode="auto">
          <a:xfrm>
            <a:off x="2589213" y="1436688"/>
            <a:ext cx="3948112" cy="3981450"/>
            <a:chOff x="1292" y="572"/>
            <a:chExt cx="3176" cy="3175"/>
          </a:xfrm>
        </p:grpSpPr>
        <p:sp>
          <p:nvSpPr>
            <p:cNvPr id="8200"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8201" name="Rectangle 5"/>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8196" name="Line 6"/>
          <p:cNvSpPr>
            <a:spLocks noChangeShapeType="1"/>
          </p:cNvSpPr>
          <p:nvPr/>
        </p:nvSpPr>
        <p:spPr bwMode="auto">
          <a:xfrm>
            <a:off x="4556125" y="901700"/>
            <a:ext cx="14288" cy="5051425"/>
          </a:xfrm>
          <a:prstGeom prst="line">
            <a:avLst/>
          </a:prstGeom>
          <a:noFill/>
          <a:ln w="9525">
            <a:solidFill>
              <a:schemeClr val="tx1"/>
            </a:solidFill>
            <a:round/>
            <a:headEnd/>
            <a:tailEnd/>
          </a:ln>
          <a:effectLst/>
        </p:spPr>
        <p:txBody>
          <a:bodyPr/>
          <a:lstStyle/>
          <a:p>
            <a:endParaRPr lang="th-TH"/>
          </a:p>
        </p:txBody>
      </p:sp>
      <p:sp>
        <p:nvSpPr>
          <p:cNvPr id="8197" name="Line 7"/>
          <p:cNvSpPr>
            <a:spLocks noChangeShapeType="1"/>
          </p:cNvSpPr>
          <p:nvPr/>
        </p:nvSpPr>
        <p:spPr bwMode="auto">
          <a:xfrm rot="5400000">
            <a:off x="4559301" y="908050"/>
            <a:ext cx="6350" cy="5038725"/>
          </a:xfrm>
          <a:prstGeom prst="line">
            <a:avLst/>
          </a:prstGeom>
          <a:noFill/>
          <a:ln w="9525">
            <a:solidFill>
              <a:schemeClr val="tx1"/>
            </a:solidFill>
            <a:round/>
            <a:headEnd/>
            <a:tailEnd/>
          </a:ln>
          <a:effectLst/>
        </p:spPr>
        <p:txBody>
          <a:bodyPr/>
          <a:lstStyle/>
          <a:p>
            <a:endParaRPr lang="th-TH"/>
          </a:p>
        </p:txBody>
      </p:sp>
      <p:sp>
        <p:nvSpPr>
          <p:cNvPr id="8198"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r>
              <a:rPr lang="en-GB" sz="20800" b="1"/>
              <a:t>5</a:t>
            </a:r>
            <a:endParaRPr lang="en-US" sz="20800" b="1"/>
          </a:p>
        </p:txBody>
      </p:sp>
      <p:sp>
        <p:nvSpPr>
          <p:cNvPr id="8199"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1003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101379" name="Group 3"/>
          <p:cNvGrpSpPr>
            <a:grpSpLocks/>
          </p:cNvGrpSpPr>
          <p:nvPr/>
        </p:nvGrpSpPr>
        <p:grpSpPr bwMode="auto">
          <a:xfrm>
            <a:off x="2589213" y="1436688"/>
            <a:ext cx="3948112" cy="3981450"/>
            <a:chOff x="1292" y="572"/>
            <a:chExt cx="3176" cy="3175"/>
          </a:xfrm>
        </p:grpSpPr>
        <p:sp>
          <p:nvSpPr>
            <p:cNvPr id="9224"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9225" name="Rectangle 5"/>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9220" name="Line 6"/>
          <p:cNvSpPr>
            <a:spLocks noChangeShapeType="1"/>
          </p:cNvSpPr>
          <p:nvPr/>
        </p:nvSpPr>
        <p:spPr bwMode="auto">
          <a:xfrm>
            <a:off x="4556125" y="901700"/>
            <a:ext cx="14288" cy="5051425"/>
          </a:xfrm>
          <a:prstGeom prst="line">
            <a:avLst/>
          </a:prstGeom>
          <a:noFill/>
          <a:ln w="9525">
            <a:solidFill>
              <a:schemeClr val="tx1"/>
            </a:solidFill>
            <a:round/>
            <a:headEnd/>
            <a:tailEnd/>
          </a:ln>
          <a:effectLst/>
        </p:spPr>
        <p:txBody>
          <a:bodyPr/>
          <a:lstStyle/>
          <a:p>
            <a:endParaRPr lang="th-TH"/>
          </a:p>
        </p:txBody>
      </p:sp>
      <p:sp>
        <p:nvSpPr>
          <p:cNvPr id="9221" name="Line 7"/>
          <p:cNvSpPr>
            <a:spLocks noChangeShapeType="1"/>
          </p:cNvSpPr>
          <p:nvPr/>
        </p:nvSpPr>
        <p:spPr bwMode="auto">
          <a:xfrm rot="5400000">
            <a:off x="4559301" y="908050"/>
            <a:ext cx="6350" cy="5038725"/>
          </a:xfrm>
          <a:prstGeom prst="line">
            <a:avLst/>
          </a:prstGeom>
          <a:noFill/>
          <a:ln w="9525">
            <a:solidFill>
              <a:schemeClr val="tx1"/>
            </a:solidFill>
            <a:round/>
            <a:headEnd/>
            <a:tailEnd/>
          </a:ln>
          <a:effectLst/>
        </p:spPr>
        <p:txBody>
          <a:bodyPr/>
          <a:lstStyle/>
          <a:p>
            <a:endParaRPr lang="th-TH"/>
          </a:p>
        </p:txBody>
      </p:sp>
      <p:sp>
        <p:nvSpPr>
          <p:cNvPr id="9222"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r>
              <a:rPr lang="en-GB" sz="20800" b="1"/>
              <a:t>4</a:t>
            </a:r>
            <a:endParaRPr lang="en-US" sz="20800" b="1"/>
          </a:p>
        </p:txBody>
      </p:sp>
      <p:sp>
        <p:nvSpPr>
          <p:cNvPr id="9223"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10137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grpSp>
        <p:nvGrpSpPr>
          <p:cNvPr id="102403" name="Group 3"/>
          <p:cNvGrpSpPr>
            <a:grpSpLocks/>
          </p:cNvGrpSpPr>
          <p:nvPr/>
        </p:nvGrpSpPr>
        <p:grpSpPr bwMode="auto">
          <a:xfrm>
            <a:off x="2589213" y="1436688"/>
            <a:ext cx="3948112" cy="3981450"/>
            <a:chOff x="1292" y="572"/>
            <a:chExt cx="3176" cy="3175"/>
          </a:xfrm>
        </p:grpSpPr>
        <p:sp>
          <p:nvSpPr>
            <p:cNvPr id="10248" name="Oval 4"/>
            <p:cNvSpPr>
              <a:spLocks noChangeArrowheads="1"/>
            </p:cNvSpPr>
            <p:nvPr/>
          </p:nvSpPr>
          <p:spPr bwMode="auto">
            <a:xfrm>
              <a:off x="1292" y="572"/>
              <a:ext cx="3176" cy="3175"/>
            </a:xfrm>
            <a:prstGeom prst="ellipse">
              <a:avLst/>
            </a:prstGeom>
            <a:solidFill>
              <a:schemeClr val="hlink"/>
            </a:solidFill>
            <a:ln w="9525">
              <a:solidFill>
                <a:schemeClr val="tx1"/>
              </a:solidFill>
              <a:round/>
              <a:headEnd/>
              <a:tailEnd/>
            </a:ln>
            <a:effectLst/>
          </p:spPr>
          <p:txBody>
            <a:bodyPr wrap="none" anchor="ctr"/>
            <a:lstStyle/>
            <a:p>
              <a:endParaRPr lang="en-GB"/>
            </a:p>
          </p:txBody>
        </p:sp>
        <p:sp>
          <p:nvSpPr>
            <p:cNvPr id="10249" name="Rectangle 5"/>
            <p:cNvSpPr>
              <a:spLocks noChangeArrowheads="1"/>
            </p:cNvSpPr>
            <p:nvPr/>
          </p:nvSpPr>
          <p:spPr bwMode="auto">
            <a:xfrm>
              <a:off x="2829" y="582"/>
              <a:ext cx="102" cy="1578"/>
            </a:xfrm>
            <a:prstGeom prst="rect">
              <a:avLst/>
            </a:prstGeom>
            <a:solidFill>
              <a:schemeClr val="accent1"/>
            </a:solidFill>
            <a:ln w="9525">
              <a:noFill/>
              <a:miter lim="800000"/>
              <a:headEnd/>
              <a:tailEnd/>
            </a:ln>
            <a:effectLst/>
          </p:spPr>
          <p:txBody>
            <a:bodyPr wrap="none" anchor="ctr"/>
            <a:lstStyle/>
            <a:p>
              <a:endParaRPr lang="en-GB"/>
            </a:p>
          </p:txBody>
        </p:sp>
      </p:grpSp>
      <p:sp>
        <p:nvSpPr>
          <p:cNvPr id="10244" name="Line 6"/>
          <p:cNvSpPr>
            <a:spLocks noChangeShapeType="1"/>
          </p:cNvSpPr>
          <p:nvPr/>
        </p:nvSpPr>
        <p:spPr bwMode="auto">
          <a:xfrm>
            <a:off x="4556125" y="901700"/>
            <a:ext cx="14288" cy="5051425"/>
          </a:xfrm>
          <a:prstGeom prst="line">
            <a:avLst/>
          </a:prstGeom>
          <a:noFill/>
          <a:ln w="9525">
            <a:solidFill>
              <a:schemeClr val="tx1"/>
            </a:solidFill>
            <a:round/>
            <a:headEnd/>
            <a:tailEnd/>
          </a:ln>
          <a:effectLst/>
        </p:spPr>
        <p:txBody>
          <a:bodyPr/>
          <a:lstStyle/>
          <a:p>
            <a:endParaRPr lang="th-TH"/>
          </a:p>
        </p:txBody>
      </p:sp>
      <p:sp>
        <p:nvSpPr>
          <p:cNvPr id="10245" name="Line 7"/>
          <p:cNvSpPr>
            <a:spLocks noChangeShapeType="1"/>
          </p:cNvSpPr>
          <p:nvPr/>
        </p:nvSpPr>
        <p:spPr bwMode="auto">
          <a:xfrm rot="5400000">
            <a:off x="4559301" y="908050"/>
            <a:ext cx="6350" cy="5038725"/>
          </a:xfrm>
          <a:prstGeom prst="line">
            <a:avLst/>
          </a:prstGeom>
          <a:noFill/>
          <a:ln w="9525">
            <a:solidFill>
              <a:schemeClr val="tx1"/>
            </a:solidFill>
            <a:round/>
            <a:headEnd/>
            <a:tailEnd/>
          </a:ln>
          <a:effectLst/>
        </p:spPr>
        <p:txBody>
          <a:bodyPr/>
          <a:lstStyle/>
          <a:p>
            <a:endParaRPr lang="th-TH"/>
          </a:p>
        </p:txBody>
      </p:sp>
      <p:sp>
        <p:nvSpPr>
          <p:cNvPr id="10246" name="Oval 8"/>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r>
              <a:rPr lang="en-GB" sz="20800" b="1"/>
              <a:t>3</a:t>
            </a:r>
            <a:endParaRPr lang="en-US" sz="20800" b="1"/>
          </a:p>
        </p:txBody>
      </p:sp>
      <p:sp>
        <p:nvSpPr>
          <p:cNvPr id="10247" name="Oval 9"/>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300000">
                                      <p:cBhvr>
                                        <p:cTn id="6" dur="2000" fill="hold"/>
                                        <p:tgtEl>
                                          <p:spTgt spid="10240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5" name="bip1040.wav">
            <a:hlinkClick r:id="" action="ppaction://media"/>
          </p:cNvPr>
          <p:cNvPicPr>
            <a:picLocks noRot="1" noChangeAspect="1" noChangeArrowheads="1"/>
          </p:cNvPicPr>
          <p:nvPr>
            <a:wavAudioFile r:embed="rId1" name="bip.wav"/>
          </p:nvPr>
        </p:nvPicPr>
        <p:blipFill>
          <a:blip r:embed="rId4" cstate="print"/>
          <a:srcRect/>
          <a:stretch>
            <a:fillRect/>
          </a:stretch>
        </p:blipFill>
        <p:spPr bwMode="auto">
          <a:xfrm>
            <a:off x="0" y="0"/>
            <a:ext cx="304800" cy="304800"/>
          </a:xfrm>
          <a:prstGeom prst="rect">
            <a:avLst/>
          </a:prstGeom>
          <a:noFill/>
          <a:ln w="9525">
            <a:noFill/>
            <a:miter lim="800000"/>
            <a:headEnd/>
            <a:tailEnd/>
          </a:ln>
        </p:spPr>
      </p:pic>
      <p:sp>
        <p:nvSpPr>
          <p:cNvPr id="11267" name="Rectangle 6"/>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sp>
        <p:nvSpPr>
          <p:cNvPr id="11268" name="Rectangle 3"/>
          <p:cNvSpPr>
            <a:spLocks noChangeArrowheads="1"/>
          </p:cNvSpPr>
          <p:nvPr/>
        </p:nvSpPr>
        <p:spPr bwMode="auto">
          <a:xfrm>
            <a:off x="3921125" y="1268413"/>
            <a:ext cx="228600" cy="4318000"/>
          </a:xfrm>
          <a:prstGeom prst="rect">
            <a:avLst/>
          </a:prstGeom>
          <a:solidFill>
            <a:schemeClr val="tx1"/>
          </a:solidFill>
          <a:ln w="9525">
            <a:solidFill>
              <a:schemeClr val="tx1"/>
            </a:solidFill>
            <a:miter lim="800000"/>
            <a:headEnd/>
            <a:tailEnd/>
          </a:ln>
          <a:effectLst/>
        </p:spPr>
        <p:txBody>
          <a:bodyPr wrap="none" anchor="ctr"/>
          <a:lstStyle/>
          <a:p>
            <a:pPr algn="ctr"/>
            <a:endParaRPr lang="en-GB" sz="1800"/>
          </a:p>
        </p:txBody>
      </p:sp>
      <p:sp>
        <p:nvSpPr>
          <p:cNvPr id="11269" name="Rectangle 4"/>
          <p:cNvSpPr>
            <a:spLocks noChangeArrowheads="1"/>
          </p:cNvSpPr>
          <p:nvPr/>
        </p:nvSpPr>
        <p:spPr bwMode="auto">
          <a:xfrm>
            <a:off x="4997450" y="1268413"/>
            <a:ext cx="228600" cy="4318000"/>
          </a:xfrm>
          <a:prstGeom prst="rect">
            <a:avLst/>
          </a:prstGeom>
          <a:solidFill>
            <a:schemeClr val="tx1"/>
          </a:solidFill>
          <a:ln w="9525">
            <a:solidFill>
              <a:schemeClr val="tx1"/>
            </a:solidFill>
            <a:miter lim="800000"/>
            <a:headEnd/>
            <a:tailEnd/>
          </a:ln>
          <a:effectLst/>
        </p:spPr>
        <p:txBody>
          <a:bodyPr wrap="none" anchor="ctr"/>
          <a:lstStyle/>
          <a:p>
            <a:pPr algn="ctr"/>
            <a:endParaRPr lang="en-GB" sz="1800"/>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90" fill="hold"/>
                                        <p:tgtEl>
                                          <p:spTgt spid="6656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6656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2"/>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sp>
        <p:nvSpPr>
          <p:cNvPr id="12291" name="Rectangle 3"/>
          <p:cNvSpPr>
            <a:spLocks noChangeArrowheads="1"/>
          </p:cNvSpPr>
          <p:nvPr/>
        </p:nvSpPr>
        <p:spPr bwMode="auto">
          <a:xfrm>
            <a:off x="3921125" y="1268413"/>
            <a:ext cx="228600" cy="1722437"/>
          </a:xfrm>
          <a:prstGeom prst="rect">
            <a:avLst/>
          </a:prstGeom>
          <a:solidFill>
            <a:schemeClr val="tx1"/>
          </a:solidFill>
          <a:ln w="9525">
            <a:solidFill>
              <a:schemeClr val="tx1"/>
            </a:solidFill>
            <a:miter lim="800000"/>
            <a:headEnd/>
            <a:tailEnd/>
          </a:ln>
          <a:effectLst/>
        </p:spPr>
        <p:txBody>
          <a:bodyPr wrap="none" anchor="ctr"/>
          <a:lstStyle/>
          <a:p>
            <a:pPr algn="ctr"/>
            <a:endParaRPr lang="en-GB" sz="1800"/>
          </a:p>
        </p:txBody>
      </p:sp>
      <p:sp>
        <p:nvSpPr>
          <p:cNvPr id="12292" name="Rectangle 4"/>
          <p:cNvSpPr>
            <a:spLocks noChangeArrowheads="1"/>
          </p:cNvSpPr>
          <p:nvPr/>
        </p:nvSpPr>
        <p:spPr bwMode="auto">
          <a:xfrm>
            <a:off x="4997450" y="1268413"/>
            <a:ext cx="228600" cy="1722437"/>
          </a:xfrm>
          <a:prstGeom prst="rect">
            <a:avLst/>
          </a:prstGeom>
          <a:solidFill>
            <a:schemeClr val="tx1"/>
          </a:solidFill>
          <a:ln w="9525">
            <a:solidFill>
              <a:schemeClr val="tx1"/>
            </a:solidFill>
            <a:miter lim="800000"/>
            <a:headEnd/>
            <a:tailEnd/>
          </a:ln>
          <a:effectLst/>
        </p:spPr>
        <p:txBody>
          <a:bodyPr wrap="none" anchor="ctr"/>
          <a:lstStyle/>
          <a:p>
            <a:pPr algn="ctr"/>
            <a:endParaRPr lang="en-GB" sz="1800"/>
          </a:p>
        </p:txBody>
      </p:sp>
      <p:sp>
        <p:nvSpPr>
          <p:cNvPr id="12293" name="Rectangle 5"/>
          <p:cNvSpPr>
            <a:spLocks noChangeArrowheads="1"/>
          </p:cNvSpPr>
          <p:nvPr/>
        </p:nvSpPr>
        <p:spPr bwMode="auto">
          <a:xfrm>
            <a:off x="3921125" y="3817938"/>
            <a:ext cx="228600" cy="1768475"/>
          </a:xfrm>
          <a:prstGeom prst="rect">
            <a:avLst/>
          </a:prstGeom>
          <a:solidFill>
            <a:schemeClr val="tx1"/>
          </a:solidFill>
          <a:ln w="9525">
            <a:solidFill>
              <a:schemeClr val="tx1"/>
            </a:solidFill>
            <a:miter lim="800000"/>
            <a:headEnd/>
            <a:tailEnd/>
          </a:ln>
          <a:effectLst/>
        </p:spPr>
        <p:txBody>
          <a:bodyPr wrap="none" anchor="ctr"/>
          <a:lstStyle/>
          <a:p>
            <a:pPr algn="ctr"/>
            <a:endParaRPr lang="en-GB" sz="1800"/>
          </a:p>
        </p:txBody>
      </p:sp>
      <p:sp>
        <p:nvSpPr>
          <p:cNvPr id="12294" name="Rectangle 6"/>
          <p:cNvSpPr>
            <a:spLocks noChangeArrowheads="1"/>
          </p:cNvSpPr>
          <p:nvPr/>
        </p:nvSpPr>
        <p:spPr bwMode="auto">
          <a:xfrm>
            <a:off x="4997450" y="3817938"/>
            <a:ext cx="228600" cy="1768475"/>
          </a:xfrm>
          <a:prstGeom prst="rect">
            <a:avLst/>
          </a:prstGeom>
          <a:solidFill>
            <a:schemeClr val="tx1"/>
          </a:solidFill>
          <a:ln w="9525">
            <a:solidFill>
              <a:schemeClr val="tx1"/>
            </a:solidFill>
            <a:miter lim="800000"/>
            <a:headEnd/>
            <a:tailEnd/>
          </a:ln>
          <a:effectLst/>
        </p:spPr>
        <p:txBody>
          <a:bodyPr wrap="none" anchor="ctr"/>
          <a:lstStyle/>
          <a:p>
            <a:pPr algn="ctr"/>
            <a:endParaRPr lang="en-GB" sz="1800"/>
          </a:p>
        </p:txBody>
      </p:sp>
      <p:sp>
        <p:nvSpPr>
          <p:cNvPr id="12295" name="Rectangle 7"/>
          <p:cNvSpPr>
            <a:spLocks noChangeArrowheads="1"/>
          </p:cNvSpPr>
          <p:nvPr/>
        </p:nvSpPr>
        <p:spPr bwMode="auto">
          <a:xfrm rot="5400000">
            <a:off x="3162300" y="2003425"/>
            <a:ext cx="228600" cy="1746250"/>
          </a:xfrm>
          <a:prstGeom prst="rect">
            <a:avLst/>
          </a:prstGeom>
          <a:solidFill>
            <a:schemeClr val="tx1"/>
          </a:solidFill>
          <a:ln w="9525">
            <a:solidFill>
              <a:schemeClr val="tx1"/>
            </a:solidFill>
            <a:miter lim="800000"/>
            <a:headEnd/>
            <a:tailEnd/>
          </a:ln>
          <a:effectLst/>
        </p:spPr>
        <p:txBody>
          <a:bodyPr rot="10800000" vert="eaVert" wrap="none" anchor="ctr"/>
          <a:lstStyle/>
          <a:p>
            <a:pPr algn="ctr"/>
            <a:endParaRPr lang="en-GB" sz="1800"/>
          </a:p>
        </p:txBody>
      </p:sp>
      <p:sp>
        <p:nvSpPr>
          <p:cNvPr id="12296" name="Rectangle 8"/>
          <p:cNvSpPr>
            <a:spLocks noChangeArrowheads="1"/>
          </p:cNvSpPr>
          <p:nvPr/>
        </p:nvSpPr>
        <p:spPr bwMode="auto">
          <a:xfrm rot="5400000">
            <a:off x="5745163" y="2014537"/>
            <a:ext cx="228600" cy="1724025"/>
          </a:xfrm>
          <a:prstGeom prst="rect">
            <a:avLst/>
          </a:prstGeom>
          <a:solidFill>
            <a:schemeClr val="tx1"/>
          </a:solidFill>
          <a:ln w="9525">
            <a:solidFill>
              <a:schemeClr val="tx1"/>
            </a:solidFill>
            <a:miter lim="800000"/>
            <a:headEnd/>
            <a:tailEnd/>
          </a:ln>
          <a:effectLst/>
        </p:spPr>
        <p:txBody>
          <a:bodyPr rot="10800000" vert="eaVert" wrap="none" anchor="ctr"/>
          <a:lstStyle/>
          <a:p>
            <a:pPr algn="ctr"/>
            <a:endParaRPr lang="en-GB" sz="1800"/>
          </a:p>
        </p:txBody>
      </p:sp>
      <p:sp>
        <p:nvSpPr>
          <p:cNvPr id="12297" name="Rectangle 9"/>
          <p:cNvSpPr>
            <a:spLocks noChangeArrowheads="1"/>
          </p:cNvSpPr>
          <p:nvPr/>
        </p:nvSpPr>
        <p:spPr bwMode="auto">
          <a:xfrm rot="5400000">
            <a:off x="3162300" y="3059113"/>
            <a:ext cx="228600" cy="1746250"/>
          </a:xfrm>
          <a:prstGeom prst="rect">
            <a:avLst/>
          </a:prstGeom>
          <a:solidFill>
            <a:schemeClr val="tx1"/>
          </a:solidFill>
          <a:ln w="9525">
            <a:solidFill>
              <a:schemeClr val="tx1"/>
            </a:solidFill>
            <a:miter lim="800000"/>
            <a:headEnd/>
            <a:tailEnd/>
          </a:ln>
          <a:effectLst/>
        </p:spPr>
        <p:txBody>
          <a:bodyPr rot="10800000" vert="eaVert" wrap="none" anchor="ctr"/>
          <a:lstStyle/>
          <a:p>
            <a:pPr algn="ctr"/>
            <a:endParaRPr lang="en-GB" sz="1800"/>
          </a:p>
        </p:txBody>
      </p:sp>
      <p:sp>
        <p:nvSpPr>
          <p:cNvPr id="12298" name="Rectangle 10"/>
          <p:cNvSpPr>
            <a:spLocks noChangeArrowheads="1"/>
          </p:cNvSpPr>
          <p:nvPr/>
        </p:nvSpPr>
        <p:spPr bwMode="auto">
          <a:xfrm rot="5400000">
            <a:off x="5745163" y="3070225"/>
            <a:ext cx="228600" cy="1724025"/>
          </a:xfrm>
          <a:prstGeom prst="rect">
            <a:avLst/>
          </a:prstGeom>
          <a:solidFill>
            <a:schemeClr val="tx1"/>
          </a:solidFill>
          <a:ln w="9525">
            <a:solidFill>
              <a:schemeClr val="tx1"/>
            </a:solidFill>
            <a:miter lim="800000"/>
            <a:headEnd/>
            <a:tailEnd/>
          </a:ln>
          <a:effectLst/>
        </p:spPr>
        <p:txBody>
          <a:bodyPr rot="10800000" vert="eaVert" wrap="none" anchor="ctr"/>
          <a:lstStyle/>
          <a:p>
            <a:pPr algn="ctr"/>
            <a:endParaRPr lang="en-GB" sz="1800"/>
          </a:p>
        </p:txBody>
      </p:sp>
      <p:pic>
        <p:nvPicPr>
          <p:cNvPr id="67595" name="bip1040.wav">
            <a:hlinkClick r:id="" action="ppaction://media"/>
          </p:cNvPr>
          <p:cNvPicPr>
            <a:picLocks noRot="1" noChangeAspect="1" noChangeArrowheads="1"/>
          </p:cNvPicPr>
          <p:nvPr>
            <a:wavAudioFile r:embed="rId1" name="bip.wav"/>
          </p:nvPr>
        </p:nvPicPr>
        <p:blipFill>
          <a:blip r:embed="rId4" cstate="print"/>
          <a:srcRect/>
          <a:stretch>
            <a:fillRect/>
          </a:stretch>
        </p:blipFill>
        <p:spPr bwMode="auto">
          <a:xfrm>
            <a:off x="0" y="0"/>
            <a:ext cx="304800" cy="304800"/>
          </a:xfrm>
          <a:prstGeom prst="rect">
            <a:avLst/>
          </a:prstGeom>
          <a:noFill/>
          <a:ln w="9525">
            <a:noFill/>
            <a:miter lim="800000"/>
            <a:headEnd/>
            <a:tailEnd/>
          </a:ln>
        </p:spPr>
      </p:pic>
    </p:spTree>
  </p:cSld>
  <p:clrMapOvr>
    <a:masterClrMapping/>
  </p:clrMapOvr>
  <p:transition advClick="0" advTm="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90" fill="hold"/>
                                        <p:tgtEl>
                                          <p:spTgt spid="675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6759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val 3"/>
          <p:cNvSpPr>
            <a:spLocks noChangeAspect="1" noChangeArrowheads="1"/>
          </p:cNvSpPr>
          <p:nvPr/>
        </p:nvSpPr>
        <p:spPr bwMode="auto">
          <a:xfrm>
            <a:off x="2025650" y="866775"/>
            <a:ext cx="5084763" cy="5086350"/>
          </a:xfrm>
          <a:prstGeom prst="ellipse">
            <a:avLst/>
          </a:prstGeom>
          <a:noFill/>
          <a:ln w="127000">
            <a:solidFill>
              <a:schemeClr val="bg1"/>
            </a:solidFill>
            <a:round/>
            <a:headEnd/>
            <a:tailEnd/>
          </a:ln>
          <a:effectLst/>
        </p:spPr>
        <p:txBody>
          <a:bodyPr wrap="none" anchor="ctr"/>
          <a:lstStyle/>
          <a:p>
            <a:pPr algn="ctr"/>
            <a:endParaRPr lang="en-GB" sz="20800" b="1"/>
          </a:p>
        </p:txBody>
      </p:sp>
      <p:sp>
        <p:nvSpPr>
          <p:cNvPr id="13315" name="Rectangle 9"/>
          <p:cNvSpPr>
            <a:spLocks noChangeArrowheads="1"/>
          </p:cNvSpPr>
          <p:nvPr/>
        </p:nvSpPr>
        <p:spPr bwMode="auto">
          <a:xfrm>
            <a:off x="2043113" y="908050"/>
            <a:ext cx="5038725" cy="5038725"/>
          </a:xfrm>
          <a:prstGeom prst="rect">
            <a:avLst/>
          </a:prstGeom>
          <a:solidFill>
            <a:srgbClr val="777777"/>
          </a:solidFill>
          <a:ln w="9525" algn="ctr">
            <a:solidFill>
              <a:schemeClr val="tx1"/>
            </a:solidFill>
            <a:miter lim="800000"/>
            <a:headEnd/>
            <a:tailEnd/>
          </a:ln>
          <a:effectLst/>
        </p:spPr>
        <p:txBody>
          <a:bodyPr wrap="none" anchor="ctr"/>
          <a:lstStyle/>
          <a:p>
            <a:endParaRPr lang="en-GB"/>
          </a:p>
        </p:txBody>
      </p:sp>
      <p:sp>
        <p:nvSpPr>
          <p:cNvPr id="13316" name="Oval 10"/>
          <p:cNvSpPr>
            <a:spLocks noChangeAspect="1" noChangeArrowheads="1"/>
          </p:cNvSpPr>
          <p:nvPr/>
        </p:nvSpPr>
        <p:spPr bwMode="auto">
          <a:xfrm>
            <a:off x="2573338" y="1436688"/>
            <a:ext cx="3979862" cy="3981450"/>
          </a:xfrm>
          <a:prstGeom prst="ellipse">
            <a:avLst/>
          </a:prstGeom>
          <a:noFill/>
          <a:ln w="127000">
            <a:solidFill>
              <a:schemeClr val="bg1"/>
            </a:solidFill>
            <a:round/>
            <a:headEnd/>
            <a:tailEnd/>
          </a:ln>
          <a:effectLst/>
        </p:spPr>
        <p:txBody>
          <a:bodyPr wrap="none" anchor="ctr"/>
          <a:lstStyle/>
          <a:p>
            <a:pPr algn="ctr"/>
            <a:endParaRPr lang="en-GB" sz="20800" b="1"/>
          </a:p>
        </p:txBody>
      </p:sp>
      <p:sp>
        <p:nvSpPr>
          <p:cNvPr id="13317" name="Oval 11"/>
          <p:cNvSpPr>
            <a:spLocks noChangeAspect="1" noChangeArrowheads="1"/>
          </p:cNvSpPr>
          <p:nvPr/>
        </p:nvSpPr>
        <p:spPr bwMode="auto">
          <a:xfrm>
            <a:off x="2311400" y="1174750"/>
            <a:ext cx="4503738" cy="4505325"/>
          </a:xfrm>
          <a:prstGeom prst="ellipse">
            <a:avLst/>
          </a:prstGeom>
          <a:noFill/>
          <a:ln w="127000">
            <a:solidFill>
              <a:schemeClr val="bg1"/>
            </a:solidFill>
            <a:round/>
            <a:headEnd/>
            <a:tailEnd/>
          </a:ln>
          <a:effectLst/>
        </p:spPr>
        <p:txBody>
          <a:bodyPr wrap="none" anchor="ctr"/>
          <a:lstStyle/>
          <a:p>
            <a:endParaRPr lang="en-GB"/>
          </a:p>
        </p:txBody>
      </p:sp>
      <p:sp>
        <p:nvSpPr>
          <p:cNvPr id="13318" name="Rectangle 5"/>
          <p:cNvSpPr>
            <a:spLocks noChangeArrowheads="1"/>
          </p:cNvSpPr>
          <p:nvPr/>
        </p:nvSpPr>
        <p:spPr bwMode="auto">
          <a:xfrm>
            <a:off x="2025650" y="1803400"/>
            <a:ext cx="5056188" cy="3429000"/>
          </a:xfrm>
          <a:prstGeom prst="rect">
            <a:avLst/>
          </a:prstGeom>
          <a:noFill/>
          <a:ln w="9525">
            <a:noFill/>
            <a:miter lim="800000"/>
            <a:headEnd/>
            <a:tailEnd/>
          </a:ln>
          <a:effectLst/>
        </p:spPr>
        <p:txBody>
          <a:bodyPr wrap="none" lIns="0" tIns="0" rIns="0" bIns="0" anchor="ctr"/>
          <a:lstStyle/>
          <a:p>
            <a:pPr algn="ctr"/>
            <a:r>
              <a:rPr lang="en-GB" sz="8000" b="1"/>
              <a:t>PICTURE</a:t>
            </a:r>
            <a:r>
              <a:rPr lang="en-GB" sz="800"/>
              <a:t> </a:t>
            </a:r>
          </a:p>
          <a:p>
            <a:pPr algn="ctr">
              <a:lnSpc>
                <a:spcPct val="85000"/>
              </a:lnSpc>
            </a:pPr>
            <a:r>
              <a:rPr lang="en-GB" sz="12900" b="1">
                <a:latin typeface="Arial Narrow" pitchFamily="34" charset="0"/>
              </a:rPr>
              <a:t>START</a:t>
            </a:r>
            <a:endParaRPr lang="en-US" sz="9600" b="1">
              <a:latin typeface="Arial Narrow" pitchFamily="34" charset="0"/>
            </a:endParaRPr>
          </a:p>
        </p:txBody>
      </p:sp>
    </p:spTree>
  </p:cSld>
  <p:clrMapOvr>
    <a:masterClrMapping/>
  </p:clrMapOvr>
  <p:transition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smtClean="0"/>
              <a:t>Example of a Bullet Point Slide</a:t>
            </a:r>
            <a:endParaRPr lang="en-US" smtClean="0"/>
          </a:p>
        </p:txBody>
      </p:sp>
      <p:sp>
        <p:nvSpPr>
          <p:cNvPr id="14339" name="Rectangle 3"/>
          <p:cNvSpPr>
            <a:spLocks noGrp="1" noChangeArrowheads="1"/>
          </p:cNvSpPr>
          <p:nvPr>
            <p:ph type="body" idx="1"/>
          </p:nvPr>
        </p:nvSpPr>
        <p:spPr/>
        <p:txBody>
          <a:bodyPr/>
          <a:lstStyle/>
          <a:p>
            <a:pPr eaLnBrk="1" hangingPunct="1"/>
            <a:r>
              <a:rPr lang="en-GB" smtClean="0"/>
              <a:t>Bullet Point 1</a:t>
            </a:r>
          </a:p>
          <a:p>
            <a:pPr eaLnBrk="1" hangingPunct="1"/>
            <a:r>
              <a:rPr lang="en-GB" smtClean="0"/>
              <a:t>Bullet Point 2</a:t>
            </a:r>
          </a:p>
          <a:p>
            <a:pPr lvl="1" eaLnBrk="1" hangingPunct="1"/>
            <a:r>
              <a:rPr lang="en-GB" smtClean="0"/>
              <a:t>Sub Bullet</a:t>
            </a:r>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smtClean="0"/>
              <a:t>Example of a chart</a:t>
            </a:r>
            <a:endParaRPr lang="en-US" smtClean="0"/>
          </a:p>
        </p:txBody>
      </p:sp>
      <p:graphicFrame>
        <p:nvGraphicFramePr>
          <p:cNvPr id="15363" name="Object 3"/>
          <p:cNvGraphicFramePr>
            <a:graphicFrameLocks noChangeAspect="1"/>
          </p:cNvGraphicFramePr>
          <p:nvPr>
            <p:ph type="chart" idx="1"/>
          </p:nvPr>
        </p:nvGraphicFramePr>
        <p:xfrm>
          <a:off x="1492250" y="2198688"/>
          <a:ext cx="7132638" cy="3783012"/>
        </p:xfrm>
        <a:graphic>
          <a:graphicData uri="http://schemas.openxmlformats.org/presentationml/2006/ole">
            <p:oleObj spid="_x0000_s15363" name="Chart" r:id="rId4" imgW="7286549" imgH="4524451" progId="MSGraph.Chart.8">
              <p:embed followColorScheme="full"/>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GB" smtClean="0"/>
              <a:t>Picture slide</a:t>
            </a:r>
            <a:endParaRPr lang="en-US" smtClean="0"/>
          </a:p>
        </p:txBody>
      </p:sp>
      <p:sp>
        <p:nvSpPr>
          <p:cNvPr id="16387" name="Rectangle 3"/>
          <p:cNvSpPr>
            <a:spLocks noGrp="1" noChangeArrowheads="1"/>
          </p:cNvSpPr>
          <p:nvPr>
            <p:ph type="body" sz="half" idx="1"/>
          </p:nvPr>
        </p:nvSpPr>
        <p:spPr>
          <a:xfrm>
            <a:off x="457200" y="1773238"/>
            <a:ext cx="4032250" cy="4352925"/>
          </a:xfrm>
        </p:spPr>
        <p:txBody>
          <a:bodyPr/>
          <a:lstStyle/>
          <a:p>
            <a:pPr eaLnBrk="1" hangingPunct="1"/>
            <a:r>
              <a:rPr lang="en-GB" smtClean="0"/>
              <a:t>Bullet 1</a:t>
            </a:r>
          </a:p>
          <a:p>
            <a:pPr eaLnBrk="1" hangingPunct="1"/>
            <a:r>
              <a:rPr lang="en-GB" smtClean="0"/>
              <a:t>Bullet 2</a:t>
            </a:r>
            <a:endParaRPr lang="en-US" smtClean="0"/>
          </a:p>
        </p:txBody>
      </p:sp>
      <p:pic>
        <p:nvPicPr>
          <p:cNvPr id="16388" name="Picture 4" descr="snowdrop"/>
          <p:cNvPicPr>
            <a:picLocks noChangeAspect="1" noChangeArrowheads="1"/>
          </p:cNvPicPr>
          <p:nvPr/>
        </p:nvPicPr>
        <p:blipFill>
          <a:blip r:embed="rId3" cstate="print"/>
          <a:srcRect/>
          <a:stretch>
            <a:fillRect/>
          </a:stretch>
        </p:blipFill>
        <p:spPr bwMode="auto">
          <a:xfrm>
            <a:off x="6062663" y="1628775"/>
            <a:ext cx="2093912" cy="3529013"/>
          </a:xfrm>
          <a:prstGeom prst="rect">
            <a:avLst/>
          </a:prstGeom>
          <a:noFill/>
          <a:ln w="38100">
            <a:solidFill>
              <a:schemeClr val="tx2"/>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GB" smtClean="0"/>
              <a:t>Examples of default styles</a:t>
            </a:r>
            <a:endParaRPr lang="en-US" smtClean="0"/>
          </a:p>
        </p:txBody>
      </p:sp>
      <p:sp>
        <p:nvSpPr>
          <p:cNvPr id="17411" name="Rectangle 3"/>
          <p:cNvSpPr>
            <a:spLocks noGrp="1" noChangeArrowheads="1"/>
          </p:cNvSpPr>
          <p:nvPr>
            <p:ph type="body" sz="half" idx="1"/>
          </p:nvPr>
        </p:nvSpPr>
        <p:spPr/>
        <p:txBody>
          <a:bodyPr/>
          <a:lstStyle/>
          <a:p>
            <a:pPr eaLnBrk="1" hangingPunct="1"/>
            <a:r>
              <a:rPr lang="en-GB" sz="2800" smtClean="0"/>
              <a:t>Text and lines are like this</a:t>
            </a:r>
          </a:p>
          <a:p>
            <a:pPr eaLnBrk="1" hangingPunct="1"/>
            <a:r>
              <a:rPr lang="en-GB" sz="2800" u="sng" smtClean="0">
                <a:solidFill>
                  <a:schemeClr val="hlink"/>
                </a:solidFill>
              </a:rPr>
              <a:t>Hyperlinks like this</a:t>
            </a:r>
          </a:p>
          <a:p>
            <a:pPr eaLnBrk="1" hangingPunct="1"/>
            <a:r>
              <a:rPr lang="en-GB" sz="2800" u="sng" smtClean="0">
                <a:solidFill>
                  <a:schemeClr val="folHlink"/>
                </a:solidFill>
              </a:rPr>
              <a:t>Visited hyperlinks like this</a:t>
            </a:r>
            <a:endParaRPr lang="en-US" sz="2800" u="sng" smtClean="0">
              <a:solidFill>
                <a:schemeClr val="folHlink"/>
              </a:solidFill>
            </a:endParaRPr>
          </a:p>
        </p:txBody>
      </p:sp>
      <p:graphicFrame>
        <p:nvGraphicFramePr>
          <p:cNvPr id="97284" name="Group 4"/>
          <p:cNvGraphicFramePr>
            <a:graphicFrameLocks noGrp="1"/>
          </p:cNvGraphicFramePr>
          <p:nvPr>
            <p:ph sz="half" idx="2"/>
          </p:nvPr>
        </p:nvGraphicFramePr>
        <p:xfrm>
          <a:off x="4994275" y="2111375"/>
          <a:ext cx="3630613" cy="1873250"/>
        </p:xfrm>
        <a:graphic>
          <a:graphicData uri="http://schemas.openxmlformats.org/drawingml/2006/table">
            <a:tbl>
              <a:tblPr/>
              <a:tblGrid>
                <a:gridCol w="1816100"/>
                <a:gridCol w="1814513"/>
              </a:tblGrid>
              <a:tr h="936625">
                <a:tc>
                  <a:txBody>
                    <a:bodyPr/>
                    <a:lstStyle/>
                    <a:p>
                      <a:pPr marL="0" marR="0" lvl="0" indent="0" algn="l" defTabSz="914400" rtl="0" eaLnBrk="1" fontAlgn="base" latinLnBrk="0" hangingPunct="1">
                        <a:lnSpc>
                          <a:spcPct val="100000"/>
                        </a:lnSpc>
                        <a:spcBef>
                          <a:spcPct val="20000"/>
                        </a:spcBef>
                        <a:spcAft>
                          <a:spcPct val="0"/>
                        </a:spcAft>
                        <a:buClr>
                          <a:srgbClr val="FFFF00"/>
                        </a:buClr>
                        <a:buSzTx/>
                        <a:buFontTx/>
                        <a:buNone/>
                        <a:tabLst/>
                      </a:pPr>
                      <a:r>
                        <a:rPr kumimoji="0" lang="en-GB" sz="2800" b="0" i="0" u="none" strike="noStrike" cap="none" normalizeH="0" baseline="0" smtClean="0">
                          <a:ln>
                            <a:noFill/>
                          </a:ln>
                          <a:solidFill>
                            <a:schemeClr val="tx1"/>
                          </a:solidFill>
                          <a:effectLst/>
                          <a:latin typeface="Arial" charset="0"/>
                        </a:rPr>
                        <a:t>Table</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Tx/>
                        <a:buFontTx/>
                        <a:buNone/>
                        <a:tabLst/>
                      </a:pPr>
                      <a:endParaRPr kumimoji="0" lang="en-GB"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625">
                <a:tc>
                  <a:txBody>
                    <a:bodyPr/>
                    <a:lstStyle/>
                    <a:p>
                      <a:pPr marL="0" marR="0" lvl="0" indent="0" algn="l" defTabSz="914400" rtl="0" eaLnBrk="1" fontAlgn="base" latinLnBrk="0" hangingPunct="1">
                        <a:lnSpc>
                          <a:spcPct val="100000"/>
                        </a:lnSpc>
                        <a:spcBef>
                          <a:spcPct val="20000"/>
                        </a:spcBef>
                        <a:spcAft>
                          <a:spcPct val="0"/>
                        </a:spcAft>
                        <a:buClr>
                          <a:srgbClr val="FFFF00"/>
                        </a:buClr>
                        <a:buSzTx/>
                        <a:buFontTx/>
                        <a:buNone/>
                        <a:tabLst/>
                      </a:pPr>
                      <a:endParaRPr kumimoji="0" lang="en-GB"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Tx/>
                        <a:buFontTx/>
                        <a:buNone/>
                        <a:tabLst/>
                      </a:pPr>
                      <a:endParaRPr kumimoji="0" lang="en-GB"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23" name="Rectangle 15"/>
          <p:cNvSpPr>
            <a:spLocks noChangeArrowheads="1"/>
          </p:cNvSpPr>
          <p:nvPr/>
        </p:nvSpPr>
        <p:spPr bwMode="auto">
          <a:xfrm>
            <a:off x="1403350" y="4437063"/>
            <a:ext cx="2232025" cy="1368425"/>
          </a:xfrm>
          <a:prstGeom prst="rect">
            <a:avLst/>
          </a:prstGeom>
          <a:solidFill>
            <a:schemeClr val="accent1"/>
          </a:solidFill>
          <a:ln w="9525">
            <a:solidFill>
              <a:schemeClr val="tx1"/>
            </a:solidFill>
            <a:miter lim="800000"/>
            <a:headEnd/>
            <a:tailEnd/>
          </a:ln>
          <a:effectLst/>
        </p:spPr>
        <p:txBody>
          <a:bodyPr wrap="none" anchor="ctr"/>
          <a:lstStyle/>
          <a:p>
            <a:pPr algn="ctr"/>
            <a:r>
              <a:rPr lang="en-GB" sz="1800"/>
              <a:t>Text box</a:t>
            </a:r>
            <a:endParaRPr lang="en-US" sz="1800"/>
          </a:p>
        </p:txBody>
      </p:sp>
      <p:sp>
        <p:nvSpPr>
          <p:cNvPr id="17424" name="Rectangle 16"/>
          <p:cNvSpPr>
            <a:spLocks noChangeArrowheads="1"/>
          </p:cNvSpPr>
          <p:nvPr/>
        </p:nvSpPr>
        <p:spPr bwMode="auto">
          <a:xfrm>
            <a:off x="3944938" y="4437063"/>
            <a:ext cx="2232025" cy="1368425"/>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algn="ctr"/>
            <a:r>
              <a:rPr lang="en-GB" sz="1800"/>
              <a:t>Text box</a:t>
            </a:r>
          </a:p>
          <a:p>
            <a:pPr algn="ctr"/>
            <a:r>
              <a:rPr lang="en-GB" sz="1800"/>
              <a:t>With shadow</a:t>
            </a:r>
            <a:endParaRPr lang="en-US" sz="1800"/>
          </a:p>
        </p:txBody>
      </p:sp>
      <p:sp>
        <p:nvSpPr>
          <p:cNvPr id="17425" name="Line 17"/>
          <p:cNvSpPr>
            <a:spLocks noChangeShapeType="1"/>
          </p:cNvSpPr>
          <p:nvPr/>
        </p:nvSpPr>
        <p:spPr bwMode="auto">
          <a:xfrm flipV="1">
            <a:off x="4067175" y="2420938"/>
            <a:ext cx="574675" cy="0"/>
          </a:xfrm>
          <a:prstGeom prst="line">
            <a:avLst/>
          </a:prstGeom>
          <a:noFill/>
          <a:ln w="12700">
            <a:solidFill>
              <a:schemeClr val="tx1"/>
            </a:solidFill>
            <a:round/>
            <a:headEnd/>
            <a:tailEnd type="triangle" w="med" len="med"/>
          </a:ln>
          <a:effectLst/>
        </p:spPr>
        <p:txBody>
          <a:bodyPr/>
          <a:lstStyle/>
          <a:p>
            <a:endParaRPr lang="th-TH"/>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9750" y="1268413"/>
            <a:ext cx="8208963" cy="5329237"/>
          </a:xfrm>
          <a:prstGeom prst="rect">
            <a:avLst/>
          </a:prstGeom>
          <a:noFill/>
          <a:ln w="9525">
            <a:noFill/>
            <a:miter lim="800000"/>
            <a:headEnd/>
            <a:tailEnd/>
          </a:ln>
          <a:effectLst/>
        </p:spPr>
        <p:txBody>
          <a:bodyPr wrap="none" anchor="ctr"/>
          <a:lstStyle/>
          <a:p>
            <a:endParaRPr lang="en-GB"/>
          </a:p>
        </p:txBody>
      </p:sp>
      <p:sp>
        <p:nvSpPr>
          <p:cNvPr id="18435" name="Rectangle 3"/>
          <p:cNvSpPr>
            <a:spLocks noGrp="1" noChangeArrowheads="1"/>
          </p:cNvSpPr>
          <p:nvPr>
            <p:ph type="title"/>
          </p:nvPr>
        </p:nvSpPr>
        <p:spPr/>
        <p:txBody>
          <a:bodyPr/>
          <a:lstStyle/>
          <a:p>
            <a:pPr eaLnBrk="1" hangingPunct="1"/>
            <a:r>
              <a:rPr lang="en-GB" smtClean="0"/>
              <a:t>Use of templates</a:t>
            </a:r>
            <a:endParaRPr lang="en-US" smtClean="0"/>
          </a:p>
        </p:txBody>
      </p:sp>
      <p:sp>
        <p:nvSpPr>
          <p:cNvPr id="18436" name="Text Box 4"/>
          <p:cNvSpPr txBox="1">
            <a:spLocks noChangeArrowheads="1"/>
          </p:cNvSpPr>
          <p:nvPr/>
        </p:nvSpPr>
        <p:spPr bwMode="auto">
          <a:xfrm>
            <a:off x="1150938" y="1463675"/>
            <a:ext cx="6950075" cy="701675"/>
          </a:xfrm>
          <a:prstGeom prst="rect">
            <a:avLst/>
          </a:prstGeom>
          <a:noFill/>
          <a:ln w="9525">
            <a:noFill/>
            <a:miter lim="800000"/>
            <a:headEnd/>
            <a:tailEnd/>
          </a:ln>
          <a:effectLst/>
        </p:spPr>
        <p:txBody>
          <a:bodyPr>
            <a:spAutoFit/>
          </a:bodyPr>
          <a:lstStyle/>
          <a:p>
            <a:pPr>
              <a:spcBef>
                <a:spcPct val="50000"/>
              </a:spcBef>
            </a:pPr>
            <a:r>
              <a:rPr lang="en-GB" sz="2000" b="1">
                <a:cs typeface="Arial" pitchFamily="34" charset="0"/>
              </a:rPr>
              <a:t>You are free to use these templates for your personal and business presentations.</a:t>
            </a:r>
          </a:p>
        </p:txBody>
      </p:sp>
      <p:sp>
        <p:nvSpPr>
          <p:cNvPr id="18437" name="Text Box 5"/>
          <p:cNvSpPr txBox="1">
            <a:spLocks noChangeArrowheads="1"/>
          </p:cNvSpPr>
          <p:nvPr/>
        </p:nvSpPr>
        <p:spPr bwMode="auto">
          <a:xfrm>
            <a:off x="1150938" y="3140075"/>
            <a:ext cx="3409950" cy="2251075"/>
          </a:xfrm>
          <a:prstGeom prst="rect">
            <a:avLst/>
          </a:prstGeom>
          <a:noFill/>
          <a:ln w="9525">
            <a:noFill/>
            <a:miter lim="800000"/>
            <a:headEnd/>
            <a:tailEnd/>
          </a:ln>
          <a:effectLst/>
        </p:spPr>
        <p:txBody>
          <a:bodyPr>
            <a:spAutoFit/>
          </a:bodyPr>
          <a:lstStyle/>
          <a:p>
            <a:pPr marL="265113" indent="-265113"/>
            <a:r>
              <a:rPr lang="en-GB" sz="1600" b="1" u="sng">
                <a:cs typeface="Arial" pitchFamily="34" charset="0"/>
              </a:rPr>
              <a:t>Do</a:t>
            </a:r>
          </a:p>
          <a:p>
            <a:pPr marL="265113" indent="-265113">
              <a:buFont typeface="Wingdings" pitchFamily="2" charset="2"/>
              <a:buChar char="ü"/>
            </a:pPr>
            <a:r>
              <a:rPr lang="en-GB" sz="1400">
                <a:cs typeface="Arial" pitchFamily="34" charset="0"/>
              </a:rPr>
              <a:t>Use these templates for your presentations</a:t>
            </a:r>
          </a:p>
          <a:p>
            <a:pPr marL="265113" indent="-265113">
              <a:buFont typeface="Wingdings" pitchFamily="2" charset="2"/>
              <a:buChar char="ü"/>
            </a:pPr>
            <a:r>
              <a:rPr lang="en-GB" sz="1400">
                <a:cs typeface="Arial" pitchFamily="34" charset="0"/>
              </a:rPr>
              <a:t>Display your presentation on a web site provided that it is not for the purpose of downloading the template.</a:t>
            </a:r>
          </a:p>
          <a:p>
            <a:pPr marL="265113" indent="-265113">
              <a:buFont typeface="Wingdings" pitchFamily="2" charset="2"/>
              <a:buChar char="ü"/>
            </a:pPr>
            <a:r>
              <a:rPr lang="en-US" sz="1400">
                <a:cs typeface="Arial" pitchFamily="34" charset="0"/>
              </a:rPr>
              <a:t>If you like these templates, we would always appreciate a link back to our website.  Many thanks.</a:t>
            </a:r>
          </a:p>
          <a:p>
            <a:pPr marL="265113" indent="-265113">
              <a:buFont typeface="Wingdings" pitchFamily="2" charset="2"/>
              <a:buChar char="ü"/>
            </a:pPr>
            <a:endParaRPr lang="en-US" sz="1400">
              <a:cs typeface="Arial" pitchFamily="34" charset="0"/>
            </a:endParaRPr>
          </a:p>
        </p:txBody>
      </p:sp>
      <p:sp>
        <p:nvSpPr>
          <p:cNvPr id="18438" name="Text Box 6"/>
          <p:cNvSpPr txBox="1">
            <a:spLocks noChangeArrowheads="1"/>
          </p:cNvSpPr>
          <p:nvPr/>
        </p:nvSpPr>
        <p:spPr bwMode="auto">
          <a:xfrm>
            <a:off x="4495800" y="3140075"/>
            <a:ext cx="3640138" cy="2038350"/>
          </a:xfrm>
          <a:prstGeom prst="rect">
            <a:avLst/>
          </a:prstGeom>
          <a:noFill/>
          <a:ln w="9525">
            <a:noFill/>
            <a:miter lim="800000"/>
            <a:headEnd/>
            <a:tailEnd/>
          </a:ln>
          <a:effectLst/>
        </p:spPr>
        <p:txBody>
          <a:bodyPr>
            <a:spAutoFit/>
          </a:bodyPr>
          <a:lstStyle/>
          <a:p>
            <a:pPr marL="265113" indent="-265113"/>
            <a:r>
              <a:rPr lang="en-GB" sz="1600" b="1" u="sng">
                <a:cs typeface="Arial" pitchFamily="34" charset="0"/>
              </a:rPr>
              <a:t>Don’t</a:t>
            </a:r>
          </a:p>
          <a:p>
            <a:pPr marL="265113" indent="-265113">
              <a:buFont typeface="Wingdings" pitchFamily="2" charset="2"/>
              <a:buChar char="û"/>
            </a:pPr>
            <a:r>
              <a:rPr lang="en-GB" sz="1400">
                <a:cs typeface="Arial" pitchFamily="34" charset="0"/>
              </a:rPr>
              <a:t>Resell or distribute these templates</a:t>
            </a:r>
          </a:p>
          <a:p>
            <a:pPr marL="265113" indent="-265113">
              <a:buFont typeface="Wingdings" pitchFamily="2" charset="2"/>
              <a:buChar char="û"/>
            </a:pPr>
            <a:r>
              <a:rPr lang="en-GB" sz="1400">
                <a:cs typeface="Arial" pitchFamily="34" charset="0"/>
              </a:rPr>
              <a:t>Put these templates on a website for download.  This includes uploading them onto file sharing networks like Slideshare, Myspace, Facebook, bit torrent etc</a:t>
            </a:r>
          </a:p>
          <a:p>
            <a:pPr marL="265113" indent="-265113">
              <a:buFont typeface="Wingdings" pitchFamily="2" charset="2"/>
              <a:buChar char="û"/>
            </a:pPr>
            <a:r>
              <a:rPr lang="en-GB" sz="1400">
                <a:cs typeface="Arial" pitchFamily="34" charset="0"/>
              </a:rPr>
              <a:t>Pass off any of our created content as your own work</a:t>
            </a:r>
            <a:endParaRPr lang="en-US" sz="1400">
              <a:cs typeface="Arial" pitchFamily="34" charset="0"/>
            </a:endParaRPr>
          </a:p>
        </p:txBody>
      </p:sp>
      <p:sp>
        <p:nvSpPr>
          <p:cNvPr id="18439" name="Text Box 7"/>
          <p:cNvSpPr txBox="1">
            <a:spLocks noChangeArrowheads="1"/>
          </p:cNvSpPr>
          <p:nvPr/>
        </p:nvSpPr>
        <p:spPr bwMode="auto">
          <a:xfrm>
            <a:off x="1042988" y="5422900"/>
            <a:ext cx="7164387" cy="915988"/>
          </a:xfrm>
          <a:prstGeom prst="rect">
            <a:avLst/>
          </a:prstGeom>
          <a:noFill/>
          <a:ln w="9525">
            <a:noFill/>
            <a:miter lim="800000"/>
            <a:headEnd/>
            <a:tailEnd/>
          </a:ln>
          <a:effectLst/>
        </p:spPr>
        <p:txBody>
          <a:bodyPr>
            <a:spAutoFit/>
          </a:bodyPr>
          <a:lstStyle/>
          <a:p>
            <a:pPr lvl="1" algn="ctr">
              <a:lnSpc>
                <a:spcPct val="90000"/>
              </a:lnSpc>
              <a:spcBef>
                <a:spcPct val="20000"/>
              </a:spcBef>
              <a:buClr>
                <a:schemeClr val="accent1"/>
              </a:buClr>
            </a:pPr>
            <a:r>
              <a:rPr lang="en-GB" sz="2000" b="1">
                <a:cs typeface="Arial" pitchFamily="34" charset="0"/>
              </a:rPr>
              <a:t>You can find many more free templates on the Presentation Magazine website </a:t>
            </a:r>
            <a:r>
              <a:rPr lang="en-GB" sz="2000" b="1">
                <a:cs typeface="Arial" pitchFamily="34" charset="0"/>
                <a:hlinkClick r:id="rId3"/>
              </a:rPr>
              <a:t>www.presentationmagazine.com</a:t>
            </a:r>
            <a:r>
              <a:rPr lang="en-GB" sz="2000" b="1">
                <a:cs typeface="Arial" pitchFamily="34" charset="0"/>
              </a:rPr>
              <a:t>  </a:t>
            </a:r>
            <a:endParaRPr lang="en-US" sz="2000" b="1">
              <a:cs typeface="Arial" pitchFamily="34" charset="0"/>
            </a:endParaRPr>
          </a:p>
        </p:txBody>
      </p:sp>
      <p:sp>
        <p:nvSpPr>
          <p:cNvPr id="18440" name="Text Box 8"/>
          <p:cNvSpPr txBox="1">
            <a:spLocks noChangeArrowheads="1"/>
          </p:cNvSpPr>
          <p:nvPr/>
        </p:nvSpPr>
        <p:spPr bwMode="auto">
          <a:xfrm>
            <a:off x="1150938" y="2360613"/>
            <a:ext cx="6926262" cy="730250"/>
          </a:xfrm>
          <a:prstGeom prst="rect">
            <a:avLst/>
          </a:prstGeom>
          <a:noFill/>
          <a:ln w="9525">
            <a:noFill/>
            <a:miter lim="800000"/>
            <a:headEnd/>
            <a:tailEnd/>
          </a:ln>
          <a:effectLst/>
        </p:spPr>
        <p:txBody>
          <a:bodyPr>
            <a:spAutoFit/>
          </a:bodyPr>
          <a:lstStyle/>
          <a:p>
            <a:pPr>
              <a:spcBef>
                <a:spcPct val="50000"/>
              </a:spcBef>
            </a:pPr>
            <a:r>
              <a:rPr lang="en-GB" sz="1400">
                <a:cs typeface="Arial" pitchFamily="34" charset="0"/>
              </a:rPr>
              <a:t>We have put a lot of work into developing all these templates and retain the copyright in them.  They are not Open Source templates.  You can use them freely providing that you do not redistribute or sell them.</a:t>
            </a:r>
            <a:endParaRPr lang="en-US" sz="140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5">
      <a:dk1>
        <a:srgbClr val="336699"/>
      </a:dk1>
      <a:lt1>
        <a:srgbClr val="FFFFFF"/>
      </a:lt1>
      <a:dk2>
        <a:srgbClr val="000000"/>
      </a:dk2>
      <a:lt2>
        <a:srgbClr val="FFFFFF"/>
      </a:lt2>
      <a:accent1>
        <a:srgbClr val="333333"/>
      </a:accent1>
      <a:accent2>
        <a:srgbClr val="808080"/>
      </a:accent2>
      <a:accent3>
        <a:srgbClr val="AAAAAA"/>
      </a:accent3>
      <a:accent4>
        <a:srgbClr val="DADADA"/>
      </a:accent4>
      <a:accent5>
        <a:srgbClr val="ADADAD"/>
      </a:accent5>
      <a:accent6>
        <a:srgbClr val="737373"/>
      </a:accent6>
      <a:hlink>
        <a:srgbClr val="969696"/>
      </a:hlink>
      <a:folHlink>
        <a:srgbClr val="C0C0C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336699"/>
        </a:dk1>
        <a:lt1>
          <a:srgbClr val="FFFFFF"/>
        </a:lt1>
        <a:dk2>
          <a:srgbClr val="000000"/>
        </a:dk2>
        <a:lt2>
          <a:srgbClr val="E3EBF1"/>
        </a:lt2>
        <a:accent1>
          <a:srgbClr val="B2B2B2"/>
        </a:accent1>
        <a:accent2>
          <a:srgbClr val="808080"/>
        </a:accent2>
        <a:accent3>
          <a:srgbClr val="AAAAAA"/>
        </a:accent3>
        <a:accent4>
          <a:srgbClr val="DADADA"/>
        </a:accent4>
        <a:accent5>
          <a:srgbClr val="D5D5D5"/>
        </a:accent5>
        <a:accent6>
          <a:srgbClr val="737373"/>
        </a:accent6>
        <a:hlink>
          <a:srgbClr val="969696"/>
        </a:hlink>
        <a:folHlink>
          <a:srgbClr val="C0C0C0"/>
        </a:folHlink>
      </a:clrScheme>
      <a:clrMap bg1="dk2" tx1="lt1" bg2="dk1" tx2="lt2" accent1="accent1" accent2="accent2" accent3="accent3" accent4="accent4" accent5="accent5" accent6="accent6" hlink="hlink" folHlink="folHlink"/>
    </a:extraClrScheme>
    <a:extraClrScheme>
      <a:clrScheme name="Default Design 14">
        <a:dk1>
          <a:srgbClr val="336699"/>
        </a:dk1>
        <a:lt1>
          <a:srgbClr val="FFFFFF"/>
        </a:lt1>
        <a:dk2>
          <a:srgbClr val="000000"/>
        </a:dk2>
        <a:lt2>
          <a:srgbClr val="E3EBF1"/>
        </a:lt2>
        <a:accent1>
          <a:srgbClr val="333333"/>
        </a:accent1>
        <a:accent2>
          <a:srgbClr val="808080"/>
        </a:accent2>
        <a:accent3>
          <a:srgbClr val="AAAAAA"/>
        </a:accent3>
        <a:accent4>
          <a:srgbClr val="DADADA"/>
        </a:accent4>
        <a:accent5>
          <a:srgbClr val="ADADAD"/>
        </a:accent5>
        <a:accent6>
          <a:srgbClr val="737373"/>
        </a:accent6>
        <a:hlink>
          <a:srgbClr val="969696"/>
        </a:hlink>
        <a:folHlink>
          <a:srgbClr val="C0C0C0"/>
        </a:folHlink>
      </a:clrScheme>
      <a:clrMap bg1="dk2" tx1="lt1" bg2="dk1" tx2="lt2" accent1="accent1" accent2="accent2" accent3="accent3" accent4="accent4" accent5="accent5" accent6="accent6" hlink="hlink" folHlink="folHlink"/>
    </a:extraClrScheme>
    <a:extraClrScheme>
      <a:clrScheme name="Default Design 15">
        <a:dk1>
          <a:srgbClr val="336699"/>
        </a:dk1>
        <a:lt1>
          <a:srgbClr val="FFFFFF"/>
        </a:lt1>
        <a:dk2>
          <a:srgbClr val="000000"/>
        </a:dk2>
        <a:lt2>
          <a:srgbClr val="FFFFFF"/>
        </a:lt2>
        <a:accent1>
          <a:srgbClr val="333333"/>
        </a:accent1>
        <a:accent2>
          <a:srgbClr val="808080"/>
        </a:accent2>
        <a:accent3>
          <a:srgbClr val="AAAAAA"/>
        </a:accent3>
        <a:accent4>
          <a:srgbClr val="DADADA"/>
        </a:accent4>
        <a:accent5>
          <a:srgbClr val="ADADAD"/>
        </a:accent5>
        <a:accent6>
          <a:srgbClr val="737373"/>
        </a:accent6>
        <a:hlink>
          <a:srgbClr val="969696"/>
        </a:hlink>
        <a:folHlink>
          <a:srgbClr val="C0C0C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257</Words>
  <Application>Microsoft Office PowerPoint</Application>
  <PresentationFormat>นำเสนอทางหน้าจอ (4:3)</PresentationFormat>
  <Paragraphs>57</Paragraphs>
  <Slides>16</Slides>
  <Notes>16</Notes>
  <HiddenSlides>0</HiddenSlides>
  <MMClips>2</MMClips>
  <ScaleCrop>false</ScaleCrop>
  <HeadingPairs>
    <vt:vector size="8" baseType="variant">
      <vt:variant>
        <vt:lpstr>แบบอักษรที่ถูกใช้</vt:lpstr>
      </vt:variant>
      <vt:variant>
        <vt:i4>4</vt:i4>
      </vt:variant>
      <vt:variant>
        <vt:lpstr>ชุดรูปแบบ</vt:lpstr>
      </vt:variant>
      <vt:variant>
        <vt:i4>1</vt:i4>
      </vt:variant>
      <vt:variant>
        <vt:lpstr>เซิร์ฟเวอร์ OLE ฝังตัว</vt:lpstr>
      </vt:variant>
      <vt:variant>
        <vt:i4>1</vt:i4>
      </vt:variant>
      <vt:variant>
        <vt:lpstr>ชื่อเรื่องภาพนิ่ง</vt:lpstr>
      </vt:variant>
      <vt:variant>
        <vt:i4>16</vt:i4>
      </vt:variant>
    </vt:vector>
  </HeadingPairs>
  <TitlesOfParts>
    <vt:vector size="22" baseType="lpstr">
      <vt:lpstr>Arial</vt:lpstr>
      <vt:lpstr>Courier New</vt:lpstr>
      <vt:lpstr>Arial Narrow</vt:lpstr>
      <vt:lpstr>Wingdings</vt:lpstr>
      <vt:lpstr>Default Design</vt:lpstr>
      <vt:lpstr>Microsoft Graph Chart</vt:lpstr>
      <vt:lpstr>ภาพนิ่ง 1</vt:lpstr>
      <vt:lpstr>Filmstrip</vt:lpstr>
      <vt:lpstr>ภาพนิ่ง 3</vt:lpstr>
      <vt:lpstr>ภาพนิ่ง 4</vt:lpstr>
      <vt:lpstr>ภาพนิ่ง 5</vt:lpstr>
      <vt:lpstr>ภาพนิ่ง 6</vt:lpstr>
      <vt:lpstr>ภาพนิ่ง 7</vt:lpstr>
      <vt:lpstr>ภาพนิ่ง 8</vt:lpstr>
      <vt:lpstr>ภาพนิ่ง 9</vt:lpstr>
      <vt:lpstr>ภาพนิ่ง 10</vt:lpstr>
      <vt:lpstr>ภาพนิ่ง 11</vt:lpstr>
      <vt:lpstr>Example of a Bullet Point Slide</vt:lpstr>
      <vt:lpstr>Example of a chart</vt:lpstr>
      <vt:lpstr>Picture slide</vt:lpstr>
      <vt:lpstr>Examples of default styles</vt:lpstr>
      <vt:lpstr>Use of templates</vt:lpstr>
    </vt:vector>
  </TitlesOfParts>
  <Company>Presentation Magazine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Filmstrip with Countdown</dc:title>
  <dc:creator>Presentation Magazine</dc:creator>
  <cp:lastModifiedBy>Compaq</cp:lastModifiedBy>
  <cp:revision>8</cp:revision>
  <dcterms:created xsi:type="dcterms:W3CDTF">2005-04-05T14:19:59Z</dcterms:created>
  <dcterms:modified xsi:type="dcterms:W3CDTF">2014-06-13T09:09:43Z</dcterms:modified>
</cp:coreProperties>
</file>