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>
        <p:scale>
          <a:sx n="60" d="100"/>
          <a:sy n="60" d="100"/>
        </p:scale>
        <p:origin x="91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3CFF-0CD7-48F4-BB37-2EB420D4C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A8FFB-8A10-49AB-AB9C-2DD9F7F558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E8EAF-012D-45E5-9970-6A2FD654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EFF7E-00B6-493A-95F0-3713BF97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58BBE-277F-45DE-84B4-97DDBBBFE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7418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C4F00-1AAB-4050-9B3E-1616D628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800A6-B83B-4C2A-986B-B5D47BF1C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37710-2C7B-4E9F-A9F4-EC42F081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FEBC7-56DB-4179-A4EE-013B2728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62353-D389-497D-9C49-37E2157B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053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09500-CF33-4FEB-8966-6E24ACA4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1D06-5450-4AC8-A70D-108B8558E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CBBEB-4FD5-4555-AF71-8164855D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63477-6F57-4FDD-88BD-FA1D90753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4455D-23B8-4747-8455-448A16D94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079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C016-C9B1-4664-BC3C-E95C8593C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7CE60-4AAB-4653-9586-B4C94625F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0FA1D-E036-4CE2-8E32-A29F9AA26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798EC-7F9D-4AA5-BC9F-A0B0C769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1BD2-14F3-4434-97A4-ADEE03064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1C8855-4488-4958-80EE-D6C5FD33B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303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31EE0-7513-45B4-9FCA-FFEC08342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2662C-9F4F-40FC-B53E-2EDE4450F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EAC04-8EDE-47A1-9036-D4896C357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1913D-DEAE-4DCE-8128-3A09717A6B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036EA-4A3D-426D-9DDE-016A54B07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ABB20D-2103-40B6-86F3-9E26F3908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7A31AF-A0DC-44EA-832D-5D82742C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AC91EE-5ED4-425D-864B-17877298C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2138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64542-AF36-4A37-B9FF-AD3018D3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2A050-4D7D-4616-BE96-C2F7527A5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C25B10-7A2B-47DA-B81C-CEF56B7EA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083AC9-73DA-48BC-8210-DC646B8D3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759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7D4A75-2146-4E10-ACA1-33CF6B71A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0F4661-842E-43C1-A7D2-C207C85F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EC372-C26C-4500-BBAD-E07A46FF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279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89766-7DB1-48F0-B8F9-4CF47D2F6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6F33C-BA97-4F05-AB07-AF9C42AD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1B5E3-46D0-46FA-AE4F-C9EC8D28B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88D38-2097-4345-B92B-383CBA01A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3849D-6A1A-4D68-A96B-B3F0348FF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C4DE9-A1CB-4298-9C44-D2C3D5D32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605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411D8-4511-4679-A252-2BF6A5D78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6175D7-5526-46C8-A1DB-C27CC4ED2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5D975-2C5E-4E37-A105-24EF3C6700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389D6-1380-4F76-B86B-202E47B4E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90EB3-6461-4631-9478-3A34FF70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BB95D-D8FC-4A88-83C1-8A73D8E5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7904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1909-8D69-49D2-9190-2CA7B5A7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426BCF-7E81-40E8-9CAC-FA7C95BC1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5BD00-7D9E-43EA-84E8-25B959D9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FEEB1-8108-42BC-859F-F48AD4BBD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38A88-AFE3-4D65-A83F-578E29BA7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334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1D551F-BDA5-4C31-B3E7-9CCCAD398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C53CE-5880-43E3-A408-AFF522E1B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B978A-1008-4E38-97B3-FF20CB38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F91CD-84DC-492A-9D92-9E0286E2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CA396-78CE-49D4-9474-A695FEB30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608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9D3114-5EBB-495E-A417-73436D723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1C5C7-BAA8-45A1-909A-68D10D8ED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B553C-322C-4EAA-A090-9BDCC24047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F1C11-98DC-4E07-B7C8-37A1109CD830}" type="datetimeFigureOut">
              <a:rPr lang="th-TH" smtClean="0"/>
              <a:t>10/04/64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7AFDD-AE73-4CD2-BB8F-E4AED1C46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9A454-3EF8-4322-8AFC-1B546D59E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BC2F6-4586-4D5F-854B-8E231109F7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9231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3B9908-52D8-465B-8E78-F7161D2061D7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00" y="378000"/>
            <a:ext cx="7200000" cy="648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2068F8-1B80-402E-9696-C27C4053417D}"/>
              </a:ext>
            </a:extLst>
          </p:cNvPr>
          <p:cNvSpPr txBox="1"/>
          <p:nvPr/>
        </p:nvSpPr>
        <p:spPr>
          <a:xfrm>
            <a:off x="0" y="655022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dirty="0"/>
              <a:t>http://www.xinhuanet.com/english/2021-02/04/c_139721971.htm</a:t>
            </a:r>
          </a:p>
        </p:txBody>
      </p:sp>
      <p:pic>
        <p:nvPicPr>
          <p:cNvPr id="1026" name="Picture 2" descr="May be an image of child, walking, standing and outdoors">
            <a:extLst>
              <a:ext uri="{FF2B5EF4-FFF2-40B4-BE49-F238E27FC236}">
                <a16:creationId xmlns:a16="http://schemas.microsoft.com/office/drawing/2014/main" id="{A02C1193-BFDC-4BF6-A18E-C4B94BA7D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9" y="-1"/>
            <a:ext cx="4106779" cy="6549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FDC054-7298-4AE3-8F5C-A882E02774F0}"/>
              </a:ext>
            </a:extLst>
          </p:cNvPr>
          <p:cNvSpPr txBox="1"/>
          <p:nvPr/>
        </p:nvSpPr>
        <p:spPr>
          <a:xfrm>
            <a:off x="645695" y="116390"/>
            <a:ext cx="6104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>
                <a:solidFill>
                  <a:schemeClr val="bg1"/>
                </a:solidFill>
                <a:latin typeface="Impact" panose="020B0806030902050204" pitchFamily="34" charset="0"/>
              </a:rPr>
              <a:t>Bamu Yubumu</a:t>
            </a:r>
          </a:p>
        </p:txBody>
      </p:sp>
    </p:spTree>
    <p:extLst>
      <p:ext uri="{BB962C8B-B14F-4D97-AF65-F5344CB8AC3E}">
        <p14:creationId xmlns:p14="http://schemas.microsoft.com/office/powerpoint/2010/main" val="421780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E6B960-DD43-4B6D-A7D6-DECA44163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100" y="378000"/>
            <a:ext cx="7200900" cy="648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3D355C-1C2F-4361-9EF4-5B8F3500C3D8}"/>
              </a:ext>
            </a:extLst>
          </p:cNvPr>
          <p:cNvSpPr txBox="1"/>
          <p:nvPr/>
        </p:nvSpPr>
        <p:spPr>
          <a:xfrm>
            <a:off x="0" y="655022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dirty="0"/>
              <a:t>http://www.xinhuanet.com/english/2021-02/04/c_139721971.htm</a:t>
            </a:r>
          </a:p>
        </p:txBody>
      </p:sp>
      <p:pic>
        <p:nvPicPr>
          <p:cNvPr id="5" name="Picture 2" descr="May be an image of child, walking, standing and outdoors">
            <a:extLst>
              <a:ext uri="{FF2B5EF4-FFF2-40B4-BE49-F238E27FC236}">
                <a16:creationId xmlns:a16="http://schemas.microsoft.com/office/drawing/2014/main" id="{3473CA8A-7307-4EAE-BF81-0F094E957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9" y="-1"/>
            <a:ext cx="4106779" cy="6549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56C858-3EA3-4C42-9B17-57CD04D0D354}"/>
              </a:ext>
            </a:extLst>
          </p:cNvPr>
          <p:cNvSpPr txBox="1"/>
          <p:nvPr/>
        </p:nvSpPr>
        <p:spPr>
          <a:xfrm>
            <a:off x="645695" y="116390"/>
            <a:ext cx="6104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>
                <a:solidFill>
                  <a:schemeClr val="bg1"/>
                </a:solidFill>
                <a:latin typeface="Impact" panose="020B0806030902050204" pitchFamily="34" charset="0"/>
              </a:rPr>
              <a:t>Bamu Yubumu</a:t>
            </a:r>
          </a:p>
        </p:txBody>
      </p:sp>
    </p:spTree>
    <p:extLst>
      <p:ext uri="{BB962C8B-B14F-4D97-AF65-F5344CB8AC3E}">
        <p14:creationId xmlns:p14="http://schemas.microsoft.com/office/powerpoint/2010/main" val="146441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38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บุรินทร์ รุจจนพันธุ์</dc:creator>
  <cp:lastModifiedBy>บุรินทร์ รุจจนพันธุ์</cp:lastModifiedBy>
  <cp:revision>3</cp:revision>
  <dcterms:created xsi:type="dcterms:W3CDTF">2021-04-10T11:36:20Z</dcterms:created>
  <dcterms:modified xsi:type="dcterms:W3CDTF">2021-04-10T12:14:09Z</dcterms:modified>
</cp:coreProperties>
</file>